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9"/>
  </p:notesMasterIdLst>
  <p:sldIdLst>
    <p:sldId id="713" r:id="rId5"/>
    <p:sldId id="710" r:id="rId6"/>
    <p:sldId id="356" r:id="rId7"/>
    <p:sldId id="715" r:id="rId8"/>
    <p:sldId id="672" r:id="rId9"/>
    <p:sldId id="673" r:id="rId10"/>
    <p:sldId id="674" r:id="rId11"/>
    <p:sldId id="675" r:id="rId12"/>
    <p:sldId id="681" r:id="rId13"/>
    <p:sldId id="683" r:id="rId14"/>
    <p:sldId id="682" r:id="rId15"/>
    <p:sldId id="712" r:id="rId16"/>
    <p:sldId id="270" r:id="rId17"/>
    <p:sldId id="328" r:id="rId18"/>
    <p:sldId id="685" r:id="rId19"/>
    <p:sldId id="702" r:id="rId20"/>
    <p:sldId id="686" r:id="rId21"/>
    <p:sldId id="687" r:id="rId22"/>
    <p:sldId id="457" r:id="rId23"/>
    <p:sldId id="458" r:id="rId24"/>
    <p:sldId id="459" r:id="rId25"/>
    <p:sldId id="688" r:id="rId26"/>
    <p:sldId id="460" r:id="rId27"/>
    <p:sldId id="720" r:id="rId28"/>
    <p:sldId id="721" r:id="rId29"/>
    <p:sldId id="723" r:id="rId30"/>
    <p:sldId id="722" r:id="rId31"/>
    <p:sldId id="724" r:id="rId32"/>
    <p:sldId id="725" r:id="rId33"/>
    <p:sldId id="726" r:id="rId34"/>
    <p:sldId id="727" r:id="rId35"/>
    <p:sldId id="728" r:id="rId36"/>
    <p:sldId id="729" r:id="rId37"/>
    <p:sldId id="733" r:id="rId38"/>
    <p:sldId id="731" r:id="rId39"/>
    <p:sldId id="732" r:id="rId40"/>
    <p:sldId id="730" r:id="rId41"/>
    <p:sldId id="705" r:id="rId42"/>
    <p:sldId id="696" r:id="rId43"/>
    <p:sldId id="694" r:id="rId44"/>
    <p:sldId id="456" r:id="rId45"/>
    <p:sldId id="697" r:id="rId46"/>
    <p:sldId id="698" r:id="rId47"/>
    <p:sldId id="693" r:id="rId48"/>
    <p:sldId id="691" r:id="rId49"/>
    <p:sldId id="700" r:id="rId50"/>
    <p:sldId id="692" r:id="rId51"/>
    <p:sldId id="701" r:id="rId52"/>
    <p:sldId id="717" r:id="rId53"/>
    <p:sldId id="704" r:id="rId54"/>
    <p:sldId id="676" r:id="rId55"/>
    <p:sldId id="678" r:id="rId56"/>
    <p:sldId id="677" r:id="rId57"/>
    <p:sldId id="679" r:id="rId5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AD1495-1612-5416-98D2-A7E298AEC2ED}" v="7" dt="2024-05-08T10:38:58.2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557" autoAdjust="0"/>
  </p:normalViewPr>
  <p:slideViewPr>
    <p:cSldViewPr snapToGrid="0">
      <p:cViewPr varScale="1">
        <p:scale>
          <a:sx n="79" d="100"/>
          <a:sy n="79" d="100"/>
        </p:scale>
        <p:origin x="11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Ball" userId="S::richard.ball@sthelens.london::c2c6c2dd-6ddc-437e-8cdd-d7a74390accc" providerId="AD" clId="Web-{9034B126-BEEE-BD21-0F15-B482A9ABE021}"/>
    <pc:docChg chg="modSld">
      <pc:chgData name="Richard Ball" userId="S::richard.ball@sthelens.london::c2c6c2dd-6ddc-437e-8cdd-d7a74390accc" providerId="AD" clId="Web-{9034B126-BEEE-BD21-0F15-B482A9ABE021}" dt="2022-01-26T07:42:35.782" v="1" actId="1076"/>
      <pc:docMkLst>
        <pc:docMk/>
      </pc:docMkLst>
      <pc:sldChg chg="modSp">
        <pc:chgData name="Richard Ball" userId="S::richard.ball@sthelens.london::c2c6c2dd-6ddc-437e-8cdd-d7a74390accc" providerId="AD" clId="Web-{9034B126-BEEE-BD21-0F15-B482A9ABE021}" dt="2022-01-26T07:42:35.782" v="1" actId="1076"/>
        <pc:sldMkLst>
          <pc:docMk/>
          <pc:sldMk cId="803486742" sldId="685"/>
        </pc:sldMkLst>
        <pc:picChg chg="mod">
          <ac:chgData name="Richard Ball" userId="S::richard.ball@sthelens.london::c2c6c2dd-6ddc-437e-8cdd-d7a74390accc" providerId="AD" clId="Web-{9034B126-BEEE-BD21-0F15-B482A9ABE021}" dt="2022-01-26T07:42:35.782" v="1" actId="1076"/>
          <ac:picMkLst>
            <pc:docMk/>
            <pc:sldMk cId="803486742" sldId="685"/>
            <ac:picMk id="1030" creationId="{F89A97D1-1A22-47F2-92D8-63A9861558FF}"/>
          </ac:picMkLst>
        </pc:picChg>
      </pc:sldChg>
    </pc:docChg>
  </pc:docChgLst>
  <pc:docChgLst>
    <pc:chgData name="Richard Ball" userId="c2c6c2dd-6ddc-437e-8cdd-d7a74390accc" providerId="ADAL" clId="{5C447158-21FC-4E34-B563-14B8139831FF}"/>
    <pc:docChg chg="undo custSel addSld delSld modSld sldOrd modNotesMaster">
      <pc:chgData name="Richard Ball" userId="c2c6c2dd-6ddc-437e-8cdd-d7a74390accc" providerId="ADAL" clId="{5C447158-21FC-4E34-B563-14B8139831FF}" dt="2024-01-29T08:41:33.297" v="1135" actId="113"/>
      <pc:docMkLst>
        <pc:docMk/>
      </pc:docMkLst>
      <pc:sldChg chg="modSp mod">
        <pc:chgData name="Richard Ball" userId="c2c6c2dd-6ddc-437e-8cdd-d7a74390accc" providerId="ADAL" clId="{5C447158-21FC-4E34-B563-14B8139831FF}" dt="2024-01-26T08:29:01.114" v="56" actId="20577"/>
        <pc:sldMkLst>
          <pc:docMk/>
          <pc:sldMk cId="3749801991" sldId="328"/>
        </pc:sldMkLst>
        <pc:spChg chg="mod">
          <ac:chgData name="Richard Ball" userId="c2c6c2dd-6ddc-437e-8cdd-d7a74390accc" providerId="ADAL" clId="{5C447158-21FC-4E34-B563-14B8139831FF}" dt="2024-01-26T08:29:01.114" v="56" actId="20577"/>
          <ac:spMkLst>
            <pc:docMk/>
            <pc:sldMk cId="3749801991" sldId="328"/>
            <ac:spMk id="3" creationId="{00000000-0000-0000-0000-000000000000}"/>
          </ac:spMkLst>
        </pc:spChg>
      </pc:sldChg>
      <pc:sldChg chg="modSp mod">
        <pc:chgData name="Richard Ball" userId="c2c6c2dd-6ddc-437e-8cdd-d7a74390accc" providerId="ADAL" clId="{5C447158-21FC-4E34-B563-14B8139831FF}" dt="2024-01-26T08:23:00.568" v="42" actId="1076"/>
        <pc:sldMkLst>
          <pc:docMk/>
          <pc:sldMk cId="2871281381" sldId="356"/>
        </pc:sldMkLst>
        <pc:spChg chg="mod">
          <ac:chgData name="Richard Ball" userId="c2c6c2dd-6ddc-437e-8cdd-d7a74390accc" providerId="ADAL" clId="{5C447158-21FC-4E34-B563-14B8139831FF}" dt="2024-01-26T08:22:56.883" v="40" actId="404"/>
          <ac:spMkLst>
            <pc:docMk/>
            <pc:sldMk cId="2871281381" sldId="356"/>
            <ac:spMk id="2" creationId="{37A90940-D0B3-4040-B31D-E0401C51DFA9}"/>
          </ac:spMkLst>
        </pc:spChg>
        <pc:picChg chg="mod">
          <ac:chgData name="Richard Ball" userId="c2c6c2dd-6ddc-437e-8cdd-d7a74390accc" providerId="ADAL" clId="{5C447158-21FC-4E34-B563-14B8139831FF}" dt="2024-01-26T08:23:00.568" v="42" actId="1076"/>
          <ac:picMkLst>
            <pc:docMk/>
            <pc:sldMk cId="2871281381" sldId="356"/>
            <ac:picMk id="3" creationId="{1235C774-6B44-D75B-9D72-68DF0718A0F3}"/>
          </ac:picMkLst>
        </pc:picChg>
      </pc:sldChg>
      <pc:sldChg chg="ord">
        <pc:chgData name="Richard Ball" userId="c2c6c2dd-6ddc-437e-8cdd-d7a74390accc" providerId="ADAL" clId="{5C447158-21FC-4E34-B563-14B8139831FF}" dt="2024-01-29T07:54:37.757" v="439"/>
        <pc:sldMkLst>
          <pc:docMk/>
          <pc:sldMk cId="935434563" sldId="460"/>
        </pc:sldMkLst>
      </pc:sldChg>
      <pc:sldChg chg="addSp delSp modSp mod ord">
        <pc:chgData name="Richard Ball" userId="c2c6c2dd-6ddc-437e-8cdd-d7a74390accc" providerId="ADAL" clId="{5C447158-21FC-4E34-B563-14B8139831FF}" dt="2024-01-29T07:49:41.009" v="238"/>
        <pc:sldMkLst>
          <pc:docMk/>
          <pc:sldMk cId="2649130025" sldId="669"/>
        </pc:sldMkLst>
        <pc:spChg chg="mod">
          <ac:chgData name="Richard Ball" userId="c2c6c2dd-6ddc-437e-8cdd-d7a74390accc" providerId="ADAL" clId="{5C447158-21FC-4E34-B563-14B8139831FF}" dt="2024-01-29T07:44:20.048" v="195" actId="313"/>
          <ac:spMkLst>
            <pc:docMk/>
            <pc:sldMk cId="2649130025" sldId="669"/>
            <ac:spMk id="2" creationId="{5295F4C6-10EF-43F3-9586-F7C1792345D1}"/>
          </ac:spMkLst>
        </pc:spChg>
        <pc:spChg chg="del mod">
          <ac:chgData name="Richard Ball" userId="c2c6c2dd-6ddc-437e-8cdd-d7a74390accc" providerId="ADAL" clId="{5C447158-21FC-4E34-B563-14B8139831FF}" dt="2024-01-29T07:43:47.375" v="169" actId="478"/>
          <ac:spMkLst>
            <pc:docMk/>
            <pc:sldMk cId="2649130025" sldId="669"/>
            <ac:spMk id="3" creationId="{F2839D06-53CB-44DA-A100-F76BC9161AFC}"/>
          </ac:spMkLst>
        </pc:spChg>
        <pc:spChg chg="add mod">
          <ac:chgData name="Richard Ball" userId="c2c6c2dd-6ddc-437e-8cdd-d7a74390accc" providerId="ADAL" clId="{5C447158-21FC-4E34-B563-14B8139831FF}" dt="2024-01-29T07:45:06.685" v="236" actId="1076"/>
          <ac:spMkLst>
            <pc:docMk/>
            <pc:sldMk cId="2649130025" sldId="669"/>
            <ac:spMk id="8" creationId="{501A3429-D0A9-5E74-1C3C-B376DA834EBB}"/>
          </ac:spMkLst>
        </pc:spChg>
        <pc:picChg chg="add mod">
          <ac:chgData name="Richard Ball" userId="c2c6c2dd-6ddc-437e-8cdd-d7a74390accc" providerId="ADAL" clId="{5C447158-21FC-4E34-B563-14B8139831FF}" dt="2024-01-29T07:44:47.912" v="203" actId="14100"/>
          <ac:picMkLst>
            <pc:docMk/>
            <pc:sldMk cId="2649130025" sldId="669"/>
            <ac:picMk id="5" creationId="{78685742-B0CD-B17B-F223-D7CE50CCC18E}"/>
          </ac:picMkLst>
        </pc:picChg>
        <pc:picChg chg="add mod modCrop">
          <ac:chgData name="Richard Ball" userId="c2c6c2dd-6ddc-437e-8cdd-d7a74390accc" providerId="ADAL" clId="{5C447158-21FC-4E34-B563-14B8139831FF}" dt="2024-01-29T07:44:48.829" v="204" actId="1076"/>
          <ac:picMkLst>
            <pc:docMk/>
            <pc:sldMk cId="2649130025" sldId="669"/>
            <ac:picMk id="7" creationId="{4F7BA2BB-4212-7C64-8860-498FCA921952}"/>
          </ac:picMkLst>
        </pc:picChg>
      </pc:sldChg>
      <pc:sldChg chg="del">
        <pc:chgData name="Richard Ball" userId="c2c6c2dd-6ddc-437e-8cdd-d7a74390accc" providerId="ADAL" clId="{5C447158-21FC-4E34-B563-14B8139831FF}" dt="2024-01-22T09:45:00.673" v="9" actId="47"/>
        <pc:sldMkLst>
          <pc:docMk/>
          <pc:sldMk cId="174968147" sldId="670"/>
        </pc:sldMkLst>
      </pc:sldChg>
      <pc:sldChg chg="modSp">
        <pc:chgData name="Richard Ball" userId="c2c6c2dd-6ddc-437e-8cdd-d7a74390accc" providerId="ADAL" clId="{5C447158-21FC-4E34-B563-14B8139831FF}" dt="2024-01-26T10:37:13.907" v="153" actId="404"/>
        <pc:sldMkLst>
          <pc:docMk/>
          <pc:sldMk cId="3328855612" sldId="675"/>
        </pc:sldMkLst>
        <pc:spChg chg="mod">
          <ac:chgData name="Richard Ball" userId="c2c6c2dd-6ddc-437e-8cdd-d7a74390accc" providerId="ADAL" clId="{5C447158-21FC-4E34-B563-14B8139831FF}" dt="2024-01-26T10:37:13.907" v="153" actId="404"/>
          <ac:spMkLst>
            <pc:docMk/>
            <pc:sldMk cId="3328855612" sldId="675"/>
            <ac:spMk id="9" creationId="{61C37FEB-A4A3-4D7D-9ED7-72FC3005741A}"/>
          </ac:spMkLst>
        </pc:spChg>
        <pc:spChg chg="mod">
          <ac:chgData name="Richard Ball" userId="c2c6c2dd-6ddc-437e-8cdd-d7a74390accc" providerId="ADAL" clId="{5C447158-21FC-4E34-B563-14B8139831FF}" dt="2024-01-26T10:20:34.414" v="116" actId="20577"/>
          <ac:spMkLst>
            <pc:docMk/>
            <pc:sldMk cId="3328855612" sldId="675"/>
            <ac:spMk id="14" creationId="{CC84461F-649D-47EC-87B4-C4F6B8889B8A}"/>
          </ac:spMkLst>
        </pc:spChg>
      </pc:sldChg>
      <pc:sldChg chg="addSp modSp">
        <pc:chgData name="Richard Ball" userId="c2c6c2dd-6ddc-437e-8cdd-d7a74390accc" providerId="ADAL" clId="{5C447158-21FC-4E34-B563-14B8139831FF}" dt="2024-01-26T08:28:11.259" v="49" actId="14100"/>
        <pc:sldMkLst>
          <pc:docMk/>
          <pc:sldMk cId="2243369511" sldId="681"/>
        </pc:sldMkLst>
        <pc:picChg chg="add mod">
          <ac:chgData name="Richard Ball" userId="c2c6c2dd-6ddc-437e-8cdd-d7a74390accc" providerId="ADAL" clId="{5C447158-21FC-4E34-B563-14B8139831FF}" dt="2024-01-26T08:28:11.259" v="49" actId="14100"/>
          <ac:picMkLst>
            <pc:docMk/>
            <pc:sldMk cId="2243369511" sldId="681"/>
            <ac:picMk id="1026" creationId="{9CC8C389-1F12-A7C6-A2B5-B70AFF3474DD}"/>
          </ac:picMkLst>
        </pc:picChg>
      </pc:sldChg>
      <pc:sldChg chg="modSp mod">
        <pc:chgData name="Richard Ball" userId="c2c6c2dd-6ddc-437e-8cdd-d7a74390accc" providerId="ADAL" clId="{5C447158-21FC-4E34-B563-14B8139831FF}" dt="2024-01-26T08:29:31.492" v="58" actId="114"/>
        <pc:sldMkLst>
          <pc:docMk/>
          <pc:sldMk cId="803486742" sldId="685"/>
        </pc:sldMkLst>
        <pc:spChg chg="mod">
          <ac:chgData name="Richard Ball" userId="c2c6c2dd-6ddc-437e-8cdd-d7a74390accc" providerId="ADAL" clId="{5C447158-21FC-4E34-B563-14B8139831FF}" dt="2024-01-26T08:29:31.492" v="58" actId="114"/>
          <ac:spMkLst>
            <pc:docMk/>
            <pc:sldMk cId="803486742" sldId="685"/>
            <ac:spMk id="8" creationId="{88DC172E-B78C-4221-848B-5028F4329390}"/>
          </ac:spMkLst>
        </pc:spChg>
      </pc:sldChg>
      <pc:sldChg chg="modSp mod">
        <pc:chgData name="Richard Ball" userId="c2c6c2dd-6ddc-437e-8cdd-d7a74390accc" providerId="ADAL" clId="{5C447158-21FC-4E34-B563-14B8139831FF}" dt="2024-01-26T08:31:57.062" v="97" actId="20577"/>
        <pc:sldMkLst>
          <pc:docMk/>
          <pc:sldMk cId="3800520436" sldId="691"/>
        </pc:sldMkLst>
        <pc:spChg chg="mod">
          <ac:chgData name="Richard Ball" userId="c2c6c2dd-6ddc-437e-8cdd-d7a74390accc" providerId="ADAL" clId="{5C447158-21FC-4E34-B563-14B8139831FF}" dt="2024-01-26T08:31:57.062" v="97" actId="20577"/>
          <ac:spMkLst>
            <pc:docMk/>
            <pc:sldMk cId="3800520436" sldId="691"/>
            <ac:spMk id="7" creationId="{886C6BC5-FD05-4434-A328-0C60A0B89018}"/>
          </ac:spMkLst>
        </pc:spChg>
      </pc:sldChg>
      <pc:sldChg chg="modSp mod">
        <pc:chgData name="Richard Ball" userId="c2c6c2dd-6ddc-437e-8cdd-d7a74390accc" providerId="ADAL" clId="{5C447158-21FC-4E34-B563-14B8139831FF}" dt="2024-01-26T08:33:09.514" v="102" actId="13926"/>
        <pc:sldMkLst>
          <pc:docMk/>
          <pc:sldMk cId="677237441" sldId="692"/>
        </pc:sldMkLst>
        <pc:spChg chg="mod">
          <ac:chgData name="Richard Ball" userId="c2c6c2dd-6ddc-437e-8cdd-d7a74390accc" providerId="ADAL" clId="{5C447158-21FC-4E34-B563-14B8139831FF}" dt="2024-01-26T08:33:09.514" v="102" actId="13926"/>
          <ac:spMkLst>
            <pc:docMk/>
            <pc:sldMk cId="677237441" sldId="692"/>
            <ac:spMk id="7" creationId="{BC227A90-D346-4A27-A5A0-400D24EA81D2}"/>
          </ac:spMkLst>
        </pc:spChg>
      </pc:sldChg>
      <pc:sldChg chg="modSp mod">
        <pc:chgData name="Richard Ball" userId="c2c6c2dd-6ddc-437e-8cdd-d7a74390accc" providerId="ADAL" clId="{5C447158-21FC-4E34-B563-14B8139831FF}" dt="2024-01-26T08:31:43.323" v="88" actId="14100"/>
        <pc:sldMkLst>
          <pc:docMk/>
          <pc:sldMk cId="1893737809" sldId="693"/>
        </pc:sldMkLst>
        <pc:spChg chg="mod">
          <ac:chgData name="Richard Ball" userId="c2c6c2dd-6ddc-437e-8cdd-d7a74390accc" providerId="ADAL" clId="{5C447158-21FC-4E34-B563-14B8139831FF}" dt="2024-01-26T08:31:43.323" v="88" actId="14100"/>
          <ac:spMkLst>
            <pc:docMk/>
            <pc:sldMk cId="1893737809" sldId="693"/>
            <ac:spMk id="2" creationId="{32DA1126-C459-4760-9A8A-3B471C6DDF65}"/>
          </ac:spMkLst>
        </pc:spChg>
      </pc:sldChg>
      <pc:sldChg chg="modSp">
        <pc:chgData name="Richard Ball" userId="c2c6c2dd-6ddc-437e-8cdd-d7a74390accc" providerId="ADAL" clId="{5C447158-21FC-4E34-B563-14B8139831FF}" dt="2024-01-26T08:32:00.498" v="100" actId="20577"/>
        <pc:sldMkLst>
          <pc:docMk/>
          <pc:sldMk cId="1358535377" sldId="700"/>
        </pc:sldMkLst>
        <pc:spChg chg="mod">
          <ac:chgData name="Richard Ball" userId="c2c6c2dd-6ddc-437e-8cdd-d7a74390accc" providerId="ADAL" clId="{5C447158-21FC-4E34-B563-14B8139831FF}" dt="2024-01-26T08:32:00.498" v="100" actId="20577"/>
          <ac:spMkLst>
            <pc:docMk/>
            <pc:sldMk cId="1358535377" sldId="700"/>
            <ac:spMk id="7" creationId="{886C6BC5-FD05-4434-A328-0C60A0B89018}"/>
          </ac:spMkLst>
        </pc:spChg>
      </pc:sldChg>
      <pc:sldChg chg="modSp">
        <pc:chgData name="Richard Ball" userId="c2c6c2dd-6ddc-437e-8cdd-d7a74390accc" providerId="ADAL" clId="{5C447158-21FC-4E34-B563-14B8139831FF}" dt="2024-01-26T08:33:04.225" v="101" actId="13926"/>
        <pc:sldMkLst>
          <pc:docMk/>
          <pc:sldMk cId="910846465" sldId="701"/>
        </pc:sldMkLst>
        <pc:spChg chg="mod">
          <ac:chgData name="Richard Ball" userId="c2c6c2dd-6ddc-437e-8cdd-d7a74390accc" providerId="ADAL" clId="{5C447158-21FC-4E34-B563-14B8139831FF}" dt="2024-01-26T08:33:04.225" v="101" actId="13926"/>
          <ac:spMkLst>
            <pc:docMk/>
            <pc:sldMk cId="910846465" sldId="701"/>
            <ac:spMk id="7" creationId="{BC227A90-D346-4A27-A5A0-400D24EA81D2}"/>
          </ac:spMkLst>
        </pc:spChg>
      </pc:sldChg>
      <pc:sldChg chg="del">
        <pc:chgData name="Richard Ball" userId="c2c6c2dd-6ddc-437e-8cdd-d7a74390accc" providerId="ADAL" clId="{5C447158-21FC-4E34-B563-14B8139831FF}" dt="2024-01-22T09:44:56.592" v="7" actId="47"/>
        <pc:sldMkLst>
          <pc:docMk/>
          <pc:sldMk cId="4098355955" sldId="706"/>
        </pc:sldMkLst>
      </pc:sldChg>
      <pc:sldChg chg="del">
        <pc:chgData name="Richard Ball" userId="c2c6c2dd-6ddc-437e-8cdd-d7a74390accc" providerId="ADAL" clId="{5C447158-21FC-4E34-B563-14B8139831FF}" dt="2024-01-22T09:45:09.028" v="10" actId="47"/>
        <pc:sldMkLst>
          <pc:docMk/>
          <pc:sldMk cId="1224249439" sldId="707"/>
        </pc:sldMkLst>
      </pc:sldChg>
      <pc:sldChg chg="del">
        <pc:chgData name="Richard Ball" userId="c2c6c2dd-6ddc-437e-8cdd-d7a74390accc" providerId="ADAL" clId="{5C447158-21FC-4E34-B563-14B8139831FF}" dt="2024-01-22T09:44:58.414" v="8" actId="47"/>
        <pc:sldMkLst>
          <pc:docMk/>
          <pc:sldMk cId="724403510" sldId="708"/>
        </pc:sldMkLst>
      </pc:sldChg>
      <pc:sldChg chg="modSp">
        <pc:chgData name="Richard Ball" userId="c2c6c2dd-6ddc-437e-8cdd-d7a74390accc" providerId="ADAL" clId="{5C447158-21FC-4E34-B563-14B8139831FF}" dt="2024-01-26T08:21:39.903" v="12" actId="20577"/>
        <pc:sldMkLst>
          <pc:docMk/>
          <pc:sldMk cId="752126048" sldId="710"/>
        </pc:sldMkLst>
        <pc:spChg chg="mod">
          <ac:chgData name="Richard Ball" userId="c2c6c2dd-6ddc-437e-8cdd-d7a74390accc" providerId="ADAL" clId="{5C447158-21FC-4E34-B563-14B8139831FF}" dt="2024-01-26T08:21:39.903" v="12" actId="20577"/>
          <ac:spMkLst>
            <pc:docMk/>
            <pc:sldMk cId="752126048" sldId="710"/>
            <ac:spMk id="10" creationId="{8B9A7604-6F44-0453-08CB-600E486CA51B}"/>
          </ac:spMkLst>
        </pc:spChg>
      </pc:sldChg>
      <pc:sldChg chg="del">
        <pc:chgData name="Richard Ball" userId="c2c6c2dd-6ddc-437e-8cdd-d7a74390accc" providerId="ADAL" clId="{5C447158-21FC-4E34-B563-14B8139831FF}" dt="2024-01-26T08:33:12.601" v="103" actId="47"/>
        <pc:sldMkLst>
          <pc:docMk/>
          <pc:sldMk cId="3572314655" sldId="711"/>
        </pc:sldMkLst>
      </pc:sldChg>
      <pc:sldChg chg="add">
        <pc:chgData name="Richard Ball" userId="c2c6c2dd-6ddc-437e-8cdd-d7a74390accc" providerId="ADAL" clId="{5C447158-21FC-4E34-B563-14B8139831FF}" dt="2024-01-22T09:41:31.405" v="0"/>
        <pc:sldMkLst>
          <pc:docMk/>
          <pc:sldMk cId="2365751467" sldId="713"/>
        </pc:sldMkLst>
      </pc:sldChg>
      <pc:sldChg chg="addSp modSp new mod">
        <pc:chgData name="Richard Ball" userId="c2c6c2dd-6ddc-437e-8cdd-d7a74390accc" providerId="ADAL" clId="{5C447158-21FC-4E34-B563-14B8139831FF}" dt="2024-01-22T09:44:48.513" v="6" actId="14100"/>
        <pc:sldMkLst>
          <pc:docMk/>
          <pc:sldMk cId="2279053615" sldId="714"/>
        </pc:sldMkLst>
        <pc:picChg chg="add mod modCrop">
          <ac:chgData name="Richard Ball" userId="c2c6c2dd-6ddc-437e-8cdd-d7a74390accc" providerId="ADAL" clId="{5C447158-21FC-4E34-B563-14B8139831FF}" dt="2024-01-22T09:44:48.513" v="6" actId="14100"/>
          <ac:picMkLst>
            <pc:docMk/>
            <pc:sldMk cId="2279053615" sldId="714"/>
            <ac:picMk id="3" creationId="{AE783FB2-5ADA-3CC8-64D5-D9A16AB52076}"/>
          </ac:picMkLst>
        </pc:picChg>
      </pc:sldChg>
      <pc:sldChg chg="add">
        <pc:chgData name="Richard Ball" userId="c2c6c2dd-6ddc-437e-8cdd-d7a74390accc" providerId="ADAL" clId="{5C447158-21FC-4E34-B563-14B8139831FF}" dt="2024-01-26T08:23:31.049" v="43"/>
        <pc:sldMkLst>
          <pc:docMk/>
          <pc:sldMk cId="3574150383" sldId="715"/>
        </pc:sldMkLst>
      </pc:sldChg>
      <pc:sldChg chg="new">
        <pc:chgData name="Richard Ball" userId="c2c6c2dd-6ddc-437e-8cdd-d7a74390accc" providerId="ADAL" clId="{5C447158-21FC-4E34-B563-14B8139831FF}" dt="2024-01-26T08:33:17.235" v="104" actId="680"/>
        <pc:sldMkLst>
          <pc:docMk/>
          <pc:sldMk cId="3206038826" sldId="716"/>
        </pc:sldMkLst>
      </pc:sldChg>
      <pc:sldChg chg="new">
        <pc:chgData name="Richard Ball" userId="c2c6c2dd-6ddc-437e-8cdd-d7a74390accc" providerId="ADAL" clId="{5C447158-21FC-4E34-B563-14B8139831FF}" dt="2024-01-26T08:33:17.371" v="105" actId="680"/>
        <pc:sldMkLst>
          <pc:docMk/>
          <pc:sldMk cId="1936204585" sldId="717"/>
        </pc:sldMkLst>
      </pc:sldChg>
      <pc:sldChg chg="modSp new mod">
        <pc:chgData name="Richard Ball" userId="c2c6c2dd-6ddc-437e-8cdd-d7a74390accc" providerId="ADAL" clId="{5C447158-21FC-4E34-B563-14B8139831FF}" dt="2024-01-26T10:44:09.405" v="162" actId="20577"/>
        <pc:sldMkLst>
          <pc:docMk/>
          <pc:sldMk cId="277352004" sldId="718"/>
        </pc:sldMkLst>
        <pc:spChg chg="mod">
          <ac:chgData name="Richard Ball" userId="c2c6c2dd-6ddc-437e-8cdd-d7a74390accc" providerId="ADAL" clId="{5C447158-21FC-4E34-B563-14B8139831FF}" dt="2024-01-26T10:44:09.405" v="162" actId="20577"/>
          <ac:spMkLst>
            <pc:docMk/>
            <pc:sldMk cId="277352004" sldId="718"/>
            <ac:spMk id="2" creationId="{9E965324-24F0-AC67-14EA-E22AC7D5DF1C}"/>
          </ac:spMkLst>
        </pc:spChg>
      </pc:sldChg>
      <pc:sldChg chg="addSp delSp modSp new mod">
        <pc:chgData name="Richard Ball" userId="c2c6c2dd-6ddc-437e-8cdd-d7a74390accc" providerId="ADAL" clId="{5C447158-21FC-4E34-B563-14B8139831FF}" dt="2024-01-26T10:44:46.672" v="167" actId="14100"/>
        <pc:sldMkLst>
          <pc:docMk/>
          <pc:sldMk cId="3474395329" sldId="719"/>
        </pc:sldMkLst>
        <pc:spChg chg="del">
          <ac:chgData name="Richard Ball" userId="c2c6c2dd-6ddc-437e-8cdd-d7a74390accc" providerId="ADAL" clId="{5C447158-21FC-4E34-B563-14B8139831FF}" dt="2024-01-26T10:44:35.480" v="164" actId="478"/>
          <ac:spMkLst>
            <pc:docMk/>
            <pc:sldMk cId="3474395329" sldId="719"/>
            <ac:spMk id="2" creationId="{A1CFF567-AD6F-3FD3-6C98-4A62C87B86FB}"/>
          </ac:spMkLst>
        </pc:spChg>
        <pc:spChg chg="del">
          <ac:chgData name="Richard Ball" userId="c2c6c2dd-6ddc-437e-8cdd-d7a74390accc" providerId="ADAL" clId="{5C447158-21FC-4E34-B563-14B8139831FF}" dt="2024-01-26T10:44:35.480" v="164" actId="478"/>
          <ac:spMkLst>
            <pc:docMk/>
            <pc:sldMk cId="3474395329" sldId="719"/>
            <ac:spMk id="3" creationId="{3871302D-D021-FFA5-F4AE-A1CBCACE5870}"/>
          </ac:spMkLst>
        </pc:spChg>
        <pc:picChg chg="add mod">
          <ac:chgData name="Richard Ball" userId="c2c6c2dd-6ddc-437e-8cdd-d7a74390accc" providerId="ADAL" clId="{5C447158-21FC-4E34-B563-14B8139831FF}" dt="2024-01-26T10:44:46.672" v="167" actId="14100"/>
          <ac:picMkLst>
            <pc:docMk/>
            <pc:sldMk cId="3474395329" sldId="719"/>
            <ac:picMk id="5" creationId="{2C2E38E1-AD9B-F228-5BF8-D0C9C4C1EEAA}"/>
          </ac:picMkLst>
        </pc:picChg>
      </pc:sldChg>
      <pc:sldChg chg="modSp new mod">
        <pc:chgData name="Richard Ball" userId="c2c6c2dd-6ddc-437e-8cdd-d7a74390accc" providerId="ADAL" clId="{5C447158-21FC-4E34-B563-14B8139831FF}" dt="2024-01-29T08:41:33.297" v="1135" actId="113"/>
        <pc:sldMkLst>
          <pc:docMk/>
          <pc:sldMk cId="3757783023" sldId="720"/>
        </pc:sldMkLst>
        <pc:spChg chg="mod">
          <ac:chgData name="Richard Ball" userId="c2c6c2dd-6ddc-437e-8cdd-d7a74390accc" providerId="ADAL" clId="{5C447158-21FC-4E34-B563-14B8139831FF}" dt="2024-01-29T08:41:33.297" v="1135" actId="113"/>
          <ac:spMkLst>
            <pc:docMk/>
            <pc:sldMk cId="3757783023" sldId="720"/>
            <ac:spMk id="2" creationId="{482BD17B-9C86-11CB-CA98-497B18DC42E2}"/>
          </ac:spMkLst>
        </pc:spChg>
      </pc:sldChg>
      <pc:sldChg chg="addSp modSp new mod">
        <pc:chgData name="Richard Ball" userId="c2c6c2dd-6ddc-437e-8cdd-d7a74390accc" providerId="ADAL" clId="{5C447158-21FC-4E34-B563-14B8139831FF}" dt="2024-01-29T08:29:30.493" v="773" actId="1076"/>
        <pc:sldMkLst>
          <pc:docMk/>
          <pc:sldMk cId="1680263442" sldId="721"/>
        </pc:sldMkLst>
        <pc:spChg chg="mod">
          <ac:chgData name="Richard Ball" userId="c2c6c2dd-6ddc-437e-8cdd-d7a74390accc" providerId="ADAL" clId="{5C447158-21FC-4E34-B563-14B8139831FF}" dt="2024-01-29T08:29:30.493" v="773" actId="1076"/>
          <ac:spMkLst>
            <pc:docMk/>
            <pc:sldMk cId="1680263442" sldId="721"/>
            <ac:spMk id="2" creationId="{AF4273BE-7423-1D56-1671-C110FF927DFD}"/>
          </ac:spMkLst>
        </pc:spChg>
        <pc:spChg chg="mod">
          <ac:chgData name="Richard Ball" userId="c2c6c2dd-6ddc-437e-8cdd-d7a74390accc" providerId="ADAL" clId="{5C447158-21FC-4E34-B563-14B8139831FF}" dt="2024-01-29T08:29:08.309" v="767" actId="1076"/>
          <ac:spMkLst>
            <pc:docMk/>
            <pc:sldMk cId="1680263442" sldId="721"/>
            <ac:spMk id="3" creationId="{98A433F1-933C-5C74-D800-A06759CA7C6D}"/>
          </ac:spMkLst>
        </pc:spChg>
        <pc:picChg chg="add mod">
          <ac:chgData name="Richard Ball" userId="c2c6c2dd-6ddc-437e-8cdd-d7a74390accc" providerId="ADAL" clId="{5C447158-21FC-4E34-B563-14B8139831FF}" dt="2024-01-29T08:29:24.743" v="772" actId="14100"/>
          <ac:picMkLst>
            <pc:docMk/>
            <pc:sldMk cId="1680263442" sldId="721"/>
            <ac:picMk id="4" creationId="{6CCA2ABC-D67D-621F-AC4F-6A2C56E5C39B}"/>
          </ac:picMkLst>
        </pc:picChg>
        <pc:picChg chg="add mod">
          <ac:chgData name="Richard Ball" userId="c2c6c2dd-6ddc-437e-8cdd-d7a74390accc" providerId="ADAL" clId="{5C447158-21FC-4E34-B563-14B8139831FF}" dt="2024-01-29T08:29:22.334" v="771" actId="14100"/>
          <ac:picMkLst>
            <pc:docMk/>
            <pc:sldMk cId="1680263442" sldId="721"/>
            <ac:picMk id="5" creationId="{E1614237-06F3-88B6-AF0E-E294313DCF99}"/>
          </ac:picMkLst>
        </pc:picChg>
      </pc:sldChg>
      <pc:sldChg chg="addSp delSp modSp mod delAnim modAnim">
        <pc:chgData name="Richard Ball" userId="c2c6c2dd-6ddc-437e-8cdd-d7a74390accc" providerId="ADAL" clId="{5C447158-21FC-4E34-B563-14B8139831FF}" dt="2024-01-29T08:00:18.305" v="637" actId="14100"/>
        <pc:sldMkLst>
          <pc:docMk/>
          <pc:sldMk cId="4157015621" sldId="722"/>
        </pc:sldMkLst>
        <pc:spChg chg="add mod">
          <ac:chgData name="Richard Ball" userId="c2c6c2dd-6ddc-437e-8cdd-d7a74390accc" providerId="ADAL" clId="{5C447158-21FC-4E34-B563-14B8139831FF}" dt="2024-01-29T07:59:33.184" v="627" actId="14100"/>
          <ac:spMkLst>
            <pc:docMk/>
            <pc:sldMk cId="4157015621" sldId="722"/>
            <ac:spMk id="3" creationId="{D94B2AA6-0B1B-58ED-FC5E-A85B42AFA557}"/>
          </ac:spMkLst>
        </pc:spChg>
        <pc:spChg chg="del mod">
          <ac:chgData name="Richard Ball" userId="c2c6c2dd-6ddc-437e-8cdd-d7a74390accc" providerId="ADAL" clId="{5C447158-21FC-4E34-B563-14B8139831FF}" dt="2024-01-29T07:57:42.448" v="598" actId="478"/>
          <ac:spMkLst>
            <pc:docMk/>
            <pc:sldMk cId="4157015621" sldId="722"/>
            <ac:spMk id="6" creationId="{42C9242C-1CB7-49B6-B7C1-E5547DF7EF15}"/>
          </ac:spMkLst>
        </pc:spChg>
        <pc:spChg chg="del">
          <ac:chgData name="Richard Ball" userId="c2c6c2dd-6ddc-437e-8cdd-d7a74390accc" providerId="ADAL" clId="{5C447158-21FC-4E34-B563-14B8139831FF}" dt="2024-01-29T07:57:40.041" v="596" actId="478"/>
          <ac:spMkLst>
            <pc:docMk/>
            <pc:sldMk cId="4157015621" sldId="722"/>
            <ac:spMk id="7" creationId="{11C58975-7BF7-4A89-8427-4806FE15D315}"/>
          </ac:spMkLst>
        </pc:spChg>
        <pc:spChg chg="del">
          <ac:chgData name="Richard Ball" userId="c2c6c2dd-6ddc-437e-8cdd-d7a74390accc" providerId="ADAL" clId="{5C447158-21FC-4E34-B563-14B8139831FF}" dt="2024-01-29T07:57:45.991" v="600" actId="478"/>
          <ac:spMkLst>
            <pc:docMk/>
            <pc:sldMk cId="4157015621" sldId="722"/>
            <ac:spMk id="8" creationId="{5291C459-39D1-44CE-910E-30B61D34B974}"/>
          </ac:spMkLst>
        </pc:spChg>
        <pc:spChg chg="del">
          <ac:chgData name="Richard Ball" userId="c2c6c2dd-6ddc-437e-8cdd-d7a74390accc" providerId="ADAL" clId="{5C447158-21FC-4E34-B563-14B8139831FF}" dt="2024-01-29T07:57:40.041" v="596" actId="478"/>
          <ac:spMkLst>
            <pc:docMk/>
            <pc:sldMk cId="4157015621" sldId="722"/>
            <ac:spMk id="9" creationId="{32BB6898-EF6F-4471-9186-A21485C88ACA}"/>
          </ac:spMkLst>
        </pc:spChg>
        <pc:spChg chg="del">
          <ac:chgData name="Richard Ball" userId="c2c6c2dd-6ddc-437e-8cdd-d7a74390accc" providerId="ADAL" clId="{5C447158-21FC-4E34-B563-14B8139831FF}" dt="2024-01-29T07:57:45.991" v="600" actId="478"/>
          <ac:spMkLst>
            <pc:docMk/>
            <pc:sldMk cId="4157015621" sldId="722"/>
            <ac:spMk id="10" creationId="{B879EE39-CFD0-4BAE-B9C6-DA9D98CED4D6}"/>
          </ac:spMkLst>
        </pc:spChg>
        <pc:spChg chg="del">
          <ac:chgData name="Richard Ball" userId="c2c6c2dd-6ddc-437e-8cdd-d7a74390accc" providerId="ADAL" clId="{5C447158-21FC-4E34-B563-14B8139831FF}" dt="2024-01-29T07:57:40.041" v="596" actId="478"/>
          <ac:spMkLst>
            <pc:docMk/>
            <pc:sldMk cId="4157015621" sldId="722"/>
            <ac:spMk id="11" creationId="{D4C634E7-F213-47D3-A195-D19A4CFB4C13}"/>
          </ac:spMkLst>
        </pc:spChg>
        <pc:spChg chg="mod">
          <ac:chgData name="Richard Ball" userId="c2c6c2dd-6ddc-437e-8cdd-d7a74390accc" providerId="ADAL" clId="{5C447158-21FC-4E34-B563-14B8139831FF}" dt="2024-01-29T07:57:57.301" v="606" actId="1076"/>
          <ac:spMkLst>
            <pc:docMk/>
            <pc:sldMk cId="4157015621" sldId="722"/>
            <ac:spMk id="12" creationId="{22D2C8B9-00C0-45DB-9A53-DB5AE82AA3F0}"/>
          </ac:spMkLst>
        </pc:spChg>
        <pc:spChg chg="del">
          <ac:chgData name="Richard Ball" userId="c2c6c2dd-6ddc-437e-8cdd-d7a74390accc" providerId="ADAL" clId="{5C447158-21FC-4E34-B563-14B8139831FF}" dt="2024-01-29T07:57:43.729" v="599" actId="478"/>
          <ac:spMkLst>
            <pc:docMk/>
            <pc:sldMk cId="4157015621" sldId="722"/>
            <ac:spMk id="13" creationId="{8583B0F8-5F6E-444F-B700-6362B17A0E69}"/>
          </ac:spMkLst>
        </pc:spChg>
        <pc:picChg chg="add mod">
          <ac:chgData name="Richard Ball" userId="c2c6c2dd-6ddc-437e-8cdd-d7a74390accc" providerId="ADAL" clId="{5C447158-21FC-4E34-B563-14B8139831FF}" dt="2024-01-29T07:58:26.452" v="613" actId="1076"/>
          <ac:picMkLst>
            <pc:docMk/>
            <pc:sldMk cId="4157015621" sldId="722"/>
            <ac:picMk id="2" creationId="{193C4583-4899-D280-D109-A4DE01561880}"/>
          </ac:picMkLst>
        </pc:picChg>
        <pc:picChg chg="mod modCrop">
          <ac:chgData name="Richard Ball" userId="c2c6c2dd-6ddc-437e-8cdd-d7a74390accc" providerId="ADAL" clId="{5C447158-21FC-4E34-B563-14B8139831FF}" dt="2024-01-29T07:59:25.232" v="624" actId="732"/>
          <ac:picMkLst>
            <pc:docMk/>
            <pc:sldMk cId="4157015621" sldId="722"/>
            <ac:picMk id="5" creationId="{876FE676-A1FA-425B-BBE9-F3B5D364BCDC}"/>
          </ac:picMkLst>
        </pc:picChg>
        <pc:picChg chg="add mod">
          <ac:chgData name="Richard Ball" userId="c2c6c2dd-6ddc-437e-8cdd-d7a74390accc" providerId="ADAL" clId="{5C447158-21FC-4E34-B563-14B8139831FF}" dt="2024-01-29T08:00:18.305" v="637" actId="14100"/>
          <ac:picMkLst>
            <pc:docMk/>
            <pc:sldMk cId="4157015621" sldId="722"/>
            <ac:picMk id="2050" creationId="{D7E5ADF1-AAB2-5A64-699F-D2BA9D4711E7}"/>
          </ac:picMkLst>
        </pc:picChg>
      </pc:sldChg>
      <pc:sldChg chg="addSp delSp modSp add mod ord delAnim modAnim">
        <pc:chgData name="Richard Ball" userId="c2c6c2dd-6ddc-437e-8cdd-d7a74390accc" providerId="ADAL" clId="{5C447158-21FC-4E34-B563-14B8139831FF}" dt="2024-01-29T08:07:17.856" v="744"/>
        <pc:sldMkLst>
          <pc:docMk/>
          <pc:sldMk cId="3992560494" sldId="723"/>
        </pc:sldMkLst>
        <pc:spChg chg="del mod">
          <ac:chgData name="Richard Ball" userId="c2c6c2dd-6ddc-437e-8cdd-d7a74390accc" providerId="ADAL" clId="{5C447158-21FC-4E34-B563-14B8139831FF}" dt="2024-01-29T07:55:02.454" v="442" actId="478"/>
          <ac:spMkLst>
            <pc:docMk/>
            <pc:sldMk cId="3992560494" sldId="723"/>
            <ac:spMk id="6" creationId="{42C9242C-1CB7-49B6-B7C1-E5547DF7EF15}"/>
          </ac:spMkLst>
        </pc:spChg>
        <pc:spChg chg="mod">
          <ac:chgData name="Richard Ball" userId="c2c6c2dd-6ddc-437e-8cdd-d7a74390accc" providerId="ADAL" clId="{5C447158-21FC-4E34-B563-14B8139831FF}" dt="2024-01-29T07:59:59.183" v="634" actId="1076"/>
          <ac:spMkLst>
            <pc:docMk/>
            <pc:sldMk cId="3992560494" sldId="723"/>
            <ac:spMk id="7" creationId="{11C58975-7BF7-4A89-8427-4806FE15D315}"/>
          </ac:spMkLst>
        </pc:spChg>
        <pc:spChg chg="del">
          <ac:chgData name="Richard Ball" userId="c2c6c2dd-6ddc-437e-8cdd-d7a74390accc" providerId="ADAL" clId="{5C447158-21FC-4E34-B563-14B8139831FF}" dt="2024-01-29T07:55:37.413" v="449" actId="478"/>
          <ac:spMkLst>
            <pc:docMk/>
            <pc:sldMk cId="3992560494" sldId="723"/>
            <ac:spMk id="8" creationId="{5291C459-39D1-44CE-910E-30B61D34B974}"/>
          </ac:spMkLst>
        </pc:spChg>
        <pc:spChg chg="del">
          <ac:chgData name="Richard Ball" userId="c2c6c2dd-6ddc-437e-8cdd-d7a74390accc" providerId="ADAL" clId="{5C447158-21FC-4E34-B563-14B8139831FF}" dt="2024-01-29T07:55:39.109" v="450" actId="478"/>
          <ac:spMkLst>
            <pc:docMk/>
            <pc:sldMk cId="3992560494" sldId="723"/>
            <ac:spMk id="9" creationId="{32BB6898-EF6F-4471-9186-A21485C88ACA}"/>
          </ac:spMkLst>
        </pc:spChg>
        <pc:spChg chg="del">
          <ac:chgData name="Richard Ball" userId="c2c6c2dd-6ddc-437e-8cdd-d7a74390accc" providerId="ADAL" clId="{5C447158-21FC-4E34-B563-14B8139831FF}" dt="2024-01-29T07:55:37.413" v="449" actId="478"/>
          <ac:spMkLst>
            <pc:docMk/>
            <pc:sldMk cId="3992560494" sldId="723"/>
            <ac:spMk id="10" creationId="{B879EE39-CFD0-4BAE-B9C6-DA9D98CED4D6}"/>
          </ac:spMkLst>
        </pc:spChg>
        <pc:spChg chg="del">
          <ac:chgData name="Richard Ball" userId="c2c6c2dd-6ddc-437e-8cdd-d7a74390accc" providerId="ADAL" clId="{5C447158-21FC-4E34-B563-14B8139831FF}" dt="2024-01-29T07:55:39.109" v="450" actId="478"/>
          <ac:spMkLst>
            <pc:docMk/>
            <pc:sldMk cId="3992560494" sldId="723"/>
            <ac:spMk id="11" creationId="{D4C634E7-F213-47D3-A195-D19A4CFB4C13}"/>
          </ac:spMkLst>
        </pc:spChg>
        <pc:spChg chg="del">
          <ac:chgData name="Richard Ball" userId="c2c6c2dd-6ddc-437e-8cdd-d7a74390accc" providerId="ADAL" clId="{5C447158-21FC-4E34-B563-14B8139831FF}" dt="2024-01-29T07:55:37.413" v="449" actId="478"/>
          <ac:spMkLst>
            <pc:docMk/>
            <pc:sldMk cId="3992560494" sldId="723"/>
            <ac:spMk id="12" creationId="{22D2C8B9-00C0-45DB-9A53-DB5AE82AA3F0}"/>
          </ac:spMkLst>
        </pc:spChg>
        <pc:spChg chg="del mod">
          <ac:chgData name="Richard Ball" userId="c2c6c2dd-6ddc-437e-8cdd-d7a74390accc" providerId="ADAL" clId="{5C447158-21FC-4E34-B563-14B8139831FF}" dt="2024-01-29T07:55:05.222" v="444" actId="478"/>
          <ac:spMkLst>
            <pc:docMk/>
            <pc:sldMk cId="3992560494" sldId="723"/>
            <ac:spMk id="13" creationId="{8583B0F8-5F6E-444F-B700-6362B17A0E69}"/>
          </ac:spMkLst>
        </pc:spChg>
        <pc:picChg chg="add mod">
          <ac:chgData name="Richard Ball" userId="c2c6c2dd-6ddc-437e-8cdd-d7a74390accc" providerId="ADAL" clId="{5C447158-21FC-4E34-B563-14B8139831FF}" dt="2024-01-29T08:00:01.724" v="635" actId="14100"/>
          <ac:picMkLst>
            <pc:docMk/>
            <pc:sldMk cId="3992560494" sldId="723"/>
            <ac:picMk id="2" creationId="{256857D1-B86D-E02C-2FA3-B850FAEECB0A}"/>
          </ac:picMkLst>
        </pc:picChg>
        <pc:picChg chg="mod modCrop">
          <ac:chgData name="Richard Ball" userId="c2c6c2dd-6ddc-437e-8cdd-d7a74390accc" providerId="ADAL" clId="{5C447158-21FC-4E34-B563-14B8139831FF}" dt="2024-01-29T07:59:12.830" v="623" actId="732"/>
          <ac:picMkLst>
            <pc:docMk/>
            <pc:sldMk cId="3992560494" sldId="723"/>
            <ac:picMk id="5" creationId="{876FE676-A1FA-425B-BBE9-F3B5D364BCDC}"/>
          </ac:picMkLst>
        </pc:picChg>
        <pc:picChg chg="add mod">
          <ac:chgData name="Richard Ball" userId="c2c6c2dd-6ddc-437e-8cdd-d7a74390accc" providerId="ADAL" clId="{5C447158-21FC-4E34-B563-14B8139831FF}" dt="2024-01-29T08:00:03.716" v="636" actId="14100"/>
          <ac:picMkLst>
            <pc:docMk/>
            <pc:sldMk cId="3992560494" sldId="723"/>
            <ac:picMk id="1026" creationId="{FDB89794-BAE8-A32F-2AA0-5311FE3B1362}"/>
          </ac:picMkLst>
        </pc:picChg>
      </pc:sldChg>
      <pc:sldChg chg="addSp delSp modSp add mod delAnim modAnim">
        <pc:chgData name="Richard Ball" userId="c2c6c2dd-6ddc-437e-8cdd-d7a74390accc" providerId="ADAL" clId="{5C447158-21FC-4E34-B563-14B8139831FF}" dt="2024-01-29T08:07:13.716" v="742"/>
        <pc:sldMkLst>
          <pc:docMk/>
          <pc:sldMk cId="44876106" sldId="724"/>
        </pc:sldMkLst>
        <pc:spChg chg="del">
          <ac:chgData name="Richard Ball" userId="c2c6c2dd-6ddc-437e-8cdd-d7a74390accc" providerId="ADAL" clId="{5C447158-21FC-4E34-B563-14B8139831FF}" dt="2024-01-29T07:58:34.385" v="615" actId="478"/>
          <ac:spMkLst>
            <pc:docMk/>
            <pc:sldMk cId="44876106" sldId="724"/>
            <ac:spMk id="6" creationId="{42C9242C-1CB7-49B6-B7C1-E5547DF7EF15}"/>
          </ac:spMkLst>
        </pc:spChg>
        <pc:spChg chg="del">
          <ac:chgData name="Richard Ball" userId="c2c6c2dd-6ddc-437e-8cdd-d7a74390accc" providerId="ADAL" clId="{5C447158-21FC-4E34-B563-14B8139831FF}" dt="2024-01-29T07:58:32.678" v="614" actId="478"/>
          <ac:spMkLst>
            <pc:docMk/>
            <pc:sldMk cId="44876106" sldId="724"/>
            <ac:spMk id="7" creationId="{11C58975-7BF7-4A89-8427-4806FE15D315}"/>
          </ac:spMkLst>
        </pc:spChg>
        <pc:spChg chg="del">
          <ac:chgData name="Richard Ball" userId="c2c6c2dd-6ddc-437e-8cdd-d7a74390accc" providerId="ADAL" clId="{5C447158-21FC-4E34-B563-14B8139831FF}" dt="2024-01-29T07:58:32.678" v="614" actId="478"/>
          <ac:spMkLst>
            <pc:docMk/>
            <pc:sldMk cId="44876106" sldId="724"/>
            <ac:spMk id="8" creationId="{5291C459-39D1-44CE-910E-30B61D34B974}"/>
          </ac:spMkLst>
        </pc:spChg>
        <pc:spChg chg="del">
          <ac:chgData name="Richard Ball" userId="c2c6c2dd-6ddc-437e-8cdd-d7a74390accc" providerId="ADAL" clId="{5C447158-21FC-4E34-B563-14B8139831FF}" dt="2024-01-29T07:58:32.678" v="614" actId="478"/>
          <ac:spMkLst>
            <pc:docMk/>
            <pc:sldMk cId="44876106" sldId="724"/>
            <ac:spMk id="9" creationId="{32BB6898-EF6F-4471-9186-A21485C88ACA}"/>
          </ac:spMkLst>
        </pc:spChg>
        <pc:spChg chg="del">
          <ac:chgData name="Richard Ball" userId="c2c6c2dd-6ddc-437e-8cdd-d7a74390accc" providerId="ADAL" clId="{5C447158-21FC-4E34-B563-14B8139831FF}" dt="2024-01-29T07:58:32.678" v="614" actId="478"/>
          <ac:spMkLst>
            <pc:docMk/>
            <pc:sldMk cId="44876106" sldId="724"/>
            <ac:spMk id="10" creationId="{B879EE39-CFD0-4BAE-B9C6-DA9D98CED4D6}"/>
          </ac:spMkLst>
        </pc:spChg>
        <pc:spChg chg="del">
          <ac:chgData name="Richard Ball" userId="c2c6c2dd-6ddc-437e-8cdd-d7a74390accc" providerId="ADAL" clId="{5C447158-21FC-4E34-B563-14B8139831FF}" dt="2024-01-29T07:58:35.673" v="616" actId="478"/>
          <ac:spMkLst>
            <pc:docMk/>
            <pc:sldMk cId="44876106" sldId="724"/>
            <ac:spMk id="11" creationId="{D4C634E7-F213-47D3-A195-D19A4CFB4C13}"/>
          </ac:spMkLst>
        </pc:spChg>
        <pc:spChg chg="mod">
          <ac:chgData name="Richard Ball" userId="c2c6c2dd-6ddc-437e-8cdd-d7a74390accc" providerId="ADAL" clId="{5C447158-21FC-4E34-B563-14B8139831FF}" dt="2024-01-29T08:01:50.419" v="667" actId="14100"/>
          <ac:spMkLst>
            <pc:docMk/>
            <pc:sldMk cId="44876106" sldId="724"/>
            <ac:spMk id="12" creationId="{22D2C8B9-00C0-45DB-9A53-DB5AE82AA3F0}"/>
          </ac:spMkLst>
        </pc:spChg>
        <pc:spChg chg="del">
          <ac:chgData name="Richard Ball" userId="c2c6c2dd-6ddc-437e-8cdd-d7a74390accc" providerId="ADAL" clId="{5C447158-21FC-4E34-B563-14B8139831FF}" dt="2024-01-29T07:58:32.678" v="614" actId="478"/>
          <ac:spMkLst>
            <pc:docMk/>
            <pc:sldMk cId="44876106" sldId="724"/>
            <ac:spMk id="13" creationId="{8583B0F8-5F6E-444F-B700-6362B17A0E69}"/>
          </ac:spMkLst>
        </pc:spChg>
        <pc:picChg chg="add mod">
          <ac:chgData name="Richard Ball" userId="c2c6c2dd-6ddc-437e-8cdd-d7a74390accc" providerId="ADAL" clId="{5C447158-21FC-4E34-B563-14B8139831FF}" dt="2024-01-29T08:01:17.101" v="657"/>
          <ac:picMkLst>
            <pc:docMk/>
            <pc:sldMk cId="44876106" sldId="724"/>
            <ac:picMk id="2" creationId="{4BD98D50-5436-D58F-6B5F-DFE71830B1B6}"/>
          </ac:picMkLst>
        </pc:picChg>
        <pc:picChg chg="add mod">
          <ac:chgData name="Richard Ball" userId="c2c6c2dd-6ddc-437e-8cdd-d7a74390accc" providerId="ADAL" clId="{5C447158-21FC-4E34-B563-14B8139831FF}" dt="2024-01-29T08:01:17.101" v="657"/>
          <ac:picMkLst>
            <pc:docMk/>
            <pc:sldMk cId="44876106" sldId="724"/>
            <ac:picMk id="3" creationId="{94E8946C-54C4-0593-3FE4-BD7CCB0147E6}"/>
          </ac:picMkLst>
        </pc:picChg>
        <pc:picChg chg="mod modCrop">
          <ac:chgData name="Richard Ball" userId="c2c6c2dd-6ddc-437e-8cdd-d7a74390accc" providerId="ADAL" clId="{5C447158-21FC-4E34-B563-14B8139831FF}" dt="2024-01-29T08:01:46.420" v="665" actId="1076"/>
          <ac:picMkLst>
            <pc:docMk/>
            <pc:sldMk cId="44876106" sldId="724"/>
            <ac:picMk id="5" creationId="{876FE676-A1FA-425B-BBE9-F3B5D364BCDC}"/>
          </ac:picMkLst>
        </pc:picChg>
      </pc:sldChg>
      <pc:sldChg chg="addSp delSp modSp add mod ord delAnim modAnim">
        <pc:chgData name="Richard Ball" userId="c2c6c2dd-6ddc-437e-8cdd-d7a74390accc" providerId="ADAL" clId="{5C447158-21FC-4E34-B563-14B8139831FF}" dt="2024-01-29T08:07:25.857" v="748"/>
        <pc:sldMkLst>
          <pc:docMk/>
          <pc:sldMk cId="1717605773" sldId="725"/>
        </pc:sldMkLst>
        <pc:spChg chg="add del mod">
          <ac:chgData name="Richard Ball" userId="c2c6c2dd-6ddc-437e-8cdd-d7a74390accc" providerId="ADAL" clId="{5C447158-21FC-4E34-B563-14B8139831FF}" dt="2024-01-29T08:00:44.639" v="649" actId="478"/>
          <ac:spMkLst>
            <pc:docMk/>
            <pc:sldMk cId="1717605773" sldId="725"/>
            <ac:spMk id="4" creationId="{E1A4C18E-D60A-FED5-2736-A911B0E60E5D}"/>
          </ac:spMkLst>
        </pc:spChg>
        <pc:spChg chg="add mod">
          <ac:chgData name="Richard Ball" userId="c2c6c2dd-6ddc-437e-8cdd-d7a74390accc" providerId="ADAL" clId="{5C447158-21FC-4E34-B563-14B8139831FF}" dt="2024-01-29T08:01:11.500" v="656" actId="1076"/>
          <ac:spMkLst>
            <pc:docMk/>
            <pc:sldMk cId="1717605773" sldId="725"/>
            <ac:spMk id="6" creationId="{271C29FA-4363-534D-A225-BF9BCA81FA95}"/>
          </ac:spMkLst>
        </pc:spChg>
        <pc:spChg chg="mod">
          <ac:chgData name="Richard Ball" userId="c2c6c2dd-6ddc-437e-8cdd-d7a74390accc" providerId="ADAL" clId="{5C447158-21FC-4E34-B563-14B8139831FF}" dt="2024-01-29T08:01:08.437" v="654" actId="1076"/>
          <ac:spMkLst>
            <pc:docMk/>
            <pc:sldMk cId="1717605773" sldId="725"/>
            <ac:spMk id="12" creationId="{22D2C8B9-00C0-45DB-9A53-DB5AE82AA3F0}"/>
          </ac:spMkLst>
        </pc:spChg>
        <pc:picChg chg="add del mod">
          <ac:chgData name="Richard Ball" userId="c2c6c2dd-6ddc-437e-8cdd-d7a74390accc" providerId="ADAL" clId="{5C447158-21FC-4E34-B563-14B8139831FF}" dt="2024-01-29T08:01:19.938" v="658" actId="478"/>
          <ac:picMkLst>
            <pc:docMk/>
            <pc:sldMk cId="1717605773" sldId="725"/>
            <ac:picMk id="2" creationId="{8498979A-7BFA-3C07-F997-EEBCD68168DB}"/>
          </ac:picMkLst>
        </pc:picChg>
        <pc:picChg chg="add del mod">
          <ac:chgData name="Richard Ball" userId="c2c6c2dd-6ddc-437e-8cdd-d7a74390accc" providerId="ADAL" clId="{5C447158-21FC-4E34-B563-14B8139831FF}" dt="2024-01-29T08:01:19.938" v="658" actId="478"/>
          <ac:picMkLst>
            <pc:docMk/>
            <pc:sldMk cId="1717605773" sldId="725"/>
            <ac:picMk id="3" creationId="{8FA35B06-3F06-3883-3FC3-C1D1D3977A2F}"/>
          </ac:picMkLst>
        </pc:picChg>
        <pc:picChg chg="mod modCrop">
          <ac:chgData name="Richard Ball" userId="c2c6c2dd-6ddc-437e-8cdd-d7a74390accc" providerId="ADAL" clId="{5C447158-21FC-4E34-B563-14B8139831FF}" dt="2024-01-29T08:00:32.996" v="643" actId="1076"/>
          <ac:picMkLst>
            <pc:docMk/>
            <pc:sldMk cId="1717605773" sldId="725"/>
            <ac:picMk id="5" creationId="{876FE676-A1FA-425B-BBE9-F3B5D364BCDC}"/>
          </ac:picMkLst>
        </pc:picChg>
        <pc:picChg chg="add mod">
          <ac:chgData name="Richard Ball" userId="c2c6c2dd-6ddc-437e-8cdd-d7a74390accc" providerId="ADAL" clId="{5C447158-21FC-4E34-B563-14B8139831FF}" dt="2024-01-29T08:01:24.848" v="659"/>
          <ac:picMkLst>
            <pc:docMk/>
            <pc:sldMk cId="1717605773" sldId="725"/>
            <ac:picMk id="7" creationId="{35C56718-F2CF-E3ED-C4BB-B4134A65A933}"/>
          </ac:picMkLst>
        </pc:picChg>
        <pc:picChg chg="add mod">
          <ac:chgData name="Richard Ball" userId="c2c6c2dd-6ddc-437e-8cdd-d7a74390accc" providerId="ADAL" clId="{5C447158-21FC-4E34-B563-14B8139831FF}" dt="2024-01-29T08:01:24.848" v="659"/>
          <ac:picMkLst>
            <pc:docMk/>
            <pc:sldMk cId="1717605773" sldId="725"/>
            <ac:picMk id="8" creationId="{B5FF02D1-068C-203B-59DE-865627E9A730}"/>
          </ac:picMkLst>
        </pc:picChg>
      </pc:sldChg>
      <pc:sldChg chg="addSp delSp modSp add mod modAnim">
        <pc:chgData name="Richard Ball" userId="c2c6c2dd-6ddc-437e-8cdd-d7a74390accc" providerId="ADAL" clId="{5C447158-21FC-4E34-B563-14B8139831FF}" dt="2024-01-29T08:07:33.804" v="751"/>
        <pc:sldMkLst>
          <pc:docMk/>
          <pc:sldMk cId="4230293482" sldId="726"/>
        </pc:sldMkLst>
        <pc:spChg chg="add del mod">
          <ac:chgData name="Richard Ball" userId="c2c6c2dd-6ddc-437e-8cdd-d7a74390accc" providerId="ADAL" clId="{5C447158-21FC-4E34-B563-14B8139831FF}" dt="2024-01-29T08:03:21.349" v="678" actId="478"/>
          <ac:spMkLst>
            <pc:docMk/>
            <pc:sldMk cId="4230293482" sldId="726"/>
            <ac:spMk id="4" creationId="{CE312E43-D904-3FD0-F770-BCD5452974F4}"/>
          </ac:spMkLst>
        </pc:spChg>
        <pc:spChg chg="add mod">
          <ac:chgData name="Richard Ball" userId="c2c6c2dd-6ddc-437e-8cdd-d7a74390accc" providerId="ADAL" clId="{5C447158-21FC-4E34-B563-14B8139831FF}" dt="2024-01-29T08:03:55.395" v="694" actId="1076"/>
          <ac:spMkLst>
            <pc:docMk/>
            <pc:sldMk cId="4230293482" sldId="726"/>
            <ac:spMk id="8" creationId="{D3D28927-9A26-5ED5-8171-9BEAC0549984}"/>
          </ac:spMkLst>
        </pc:spChg>
        <pc:spChg chg="mod ord">
          <ac:chgData name="Richard Ball" userId="c2c6c2dd-6ddc-437e-8cdd-d7a74390accc" providerId="ADAL" clId="{5C447158-21FC-4E34-B563-14B8139831FF}" dt="2024-01-29T08:07:32.301" v="749" actId="166"/>
          <ac:spMkLst>
            <pc:docMk/>
            <pc:sldMk cId="4230293482" sldId="726"/>
            <ac:spMk id="12" creationId="{22D2C8B9-00C0-45DB-9A53-DB5AE82AA3F0}"/>
          </ac:spMkLst>
        </pc:spChg>
        <pc:spChg chg="add mod">
          <ac:chgData name="Richard Ball" userId="c2c6c2dd-6ddc-437e-8cdd-d7a74390accc" providerId="ADAL" clId="{5C447158-21FC-4E34-B563-14B8139831FF}" dt="2024-01-29T08:07:01.778" v="739" actId="1076"/>
          <ac:spMkLst>
            <pc:docMk/>
            <pc:sldMk cId="4230293482" sldId="726"/>
            <ac:spMk id="13" creationId="{712AADF6-AB53-F901-9B31-5098DAE7730D}"/>
          </ac:spMkLst>
        </pc:spChg>
        <pc:picChg chg="add del mod">
          <ac:chgData name="Richard Ball" userId="c2c6c2dd-6ddc-437e-8cdd-d7a74390accc" providerId="ADAL" clId="{5C447158-21FC-4E34-B563-14B8139831FF}" dt="2024-01-29T08:03:19.335" v="676" actId="478"/>
          <ac:picMkLst>
            <pc:docMk/>
            <pc:sldMk cId="4230293482" sldId="726"/>
            <ac:picMk id="2" creationId="{DAA12B88-22F5-7495-BF3F-3931B2DC8770}"/>
          </ac:picMkLst>
        </pc:picChg>
        <pc:picChg chg="del mod modCrop">
          <ac:chgData name="Richard Ball" userId="c2c6c2dd-6ddc-437e-8cdd-d7a74390accc" providerId="ADAL" clId="{5C447158-21FC-4E34-B563-14B8139831FF}" dt="2024-01-29T08:03:04.810" v="673" actId="478"/>
          <ac:picMkLst>
            <pc:docMk/>
            <pc:sldMk cId="4230293482" sldId="726"/>
            <ac:picMk id="5" creationId="{876FE676-A1FA-425B-BBE9-F3B5D364BCDC}"/>
          </ac:picMkLst>
        </pc:picChg>
        <pc:picChg chg="add ord">
          <ac:chgData name="Richard Ball" userId="c2c6c2dd-6ddc-437e-8cdd-d7a74390accc" providerId="ADAL" clId="{5C447158-21FC-4E34-B563-14B8139831FF}" dt="2024-01-29T08:03:29.204" v="681" actId="167"/>
          <ac:picMkLst>
            <pc:docMk/>
            <pc:sldMk cId="4230293482" sldId="726"/>
            <ac:picMk id="6" creationId="{19EE1254-5712-D8C4-84B2-834E9B5B98F0}"/>
          </ac:picMkLst>
        </pc:picChg>
        <pc:picChg chg="add mod">
          <ac:chgData name="Richard Ball" userId="c2c6c2dd-6ddc-437e-8cdd-d7a74390accc" providerId="ADAL" clId="{5C447158-21FC-4E34-B563-14B8139831FF}" dt="2024-01-29T08:04:00.937" v="695"/>
          <ac:picMkLst>
            <pc:docMk/>
            <pc:sldMk cId="4230293482" sldId="726"/>
            <ac:picMk id="9" creationId="{0CCE5A32-F16D-DFBB-5EE3-64CC167FE8CA}"/>
          </ac:picMkLst>
        </pc:picChg>
        <pc:picChg chg="add mod">
          <ac:chgData name="Richard Ball" userId="c2c6c2dd-6ddc-437e-8cdd-d7a74390accc" providerId="ADAL" clId="{5C447158-21FC-4E34-B563-14B8139831FF}" dt="2024-01-29T08:04:00.937" v="695"/>
          <ac:picMkLst>
            <pc:docMk/>
            <pc:sldMk cId="4230293482" sldId="726"/>
            <ac:picMk id="10" creationId="{06A06A07-F674-B066-D0BF-17D73966607D}"/>
          </ac:picMkLst>
        </pc:picChg>
      </pc:sldChg>
      <pc:sldChg chg="addSp modSp add mod modAnim">
        <pc:chgData name="Richard Ball" userId="c2c6c2dd-6ddc-437e-8cdd-d7a74390accc" providerId="ADAL" clId="{5C447158-21FC-4E34-B563-14B8139831FF}" dt="2024-01-29T08:07:40.018" v="753"/>
        <pc:sldMkLst>
          <pc:docMk/>
          <pc:sldMk cId="3741377759" sldId="727"/>
        </pc:sldMkLst>
        <pc:spChg chg="add mod">
          <ac:chgData name="Richard Ball" userId="c2c6c2dd-6ddc-437e-8cdd-d7a74390accc" providerId="ADAL" clId="{5C447158-21FC-4E34-B563-14B8139831FF}" dt="2024-01-29T08:04:34.736" v="704" actId="14100"/>
          <ac:spMkLst>
            <pc:docMk/>
            <pc:sldMk cId="3741377759" sldId="727"/>
            <ac:spMk id="2" creationId="{2D40F65B-204F-DB40-5F03-6680A6E6C4F1}"/>
          </ac:spMkLst>
        </pc:spChg>
        <pc:spChg chg="mod">
          <ac:chgData name="Richard Ball" userId="c2c6c2dd-6ddc-437e-8cdd-d7a74390accc" providerId="ADAL" clId="{5C447158-21FC-4E34-B563-14B8139831FF}" dt="2024-01-29T08:04:30.051" v="701" actId="14100"/>
          <ac:spMkLst>
            <pc:docMk/>
            <pc:sldMk cId="3741377759" sldId="727"/>
            <ac:spMk id="12" creationId="{22D2C8B9-00C0-45DB-9A53-DB5AE82AA3F0}"/>
          </ac:spMkLst>
        </pc:spChg>
        <pc:picChg chg="add mod">
          <ac:chgData name="Richard Ball" userId="c2c6c2dd-6ddc-437e-8cdd-d7a74390accc" providerId="ADAL" clId="{5C447158-21FC-4E34-B563-14B8139831FF}" dt="2024-01-29T08:04:41.894" v="705"/>
          <ac:picMkLst>
            <pc:docMk/>
            <pc:sldMk cId="3741377759" sldId="727"/>
            <ac:picMk id="3" creationId="{3F60ABEE-52CA-E529-0B94-CC5F0958EA35}"/>
          </ac:picMkLst>
        </pc:picChg>
        <pc:picChg chg="add mod">
          <ac:chgData name="Richard Ball" userId="c2c6c2dd-6ddc-437e-8cdd-d7a74390accc" providerId="ADAL" clId="{5C447158-21FC-4E34-B563-14B8139831FF}" dt="2024-01-29T08:04:41.894" v="705"/>
          <ac:picMkLst>
            <pc:docMk/>
            <pc:sldMk cId="3741377759" sldId="727"/>
            <ac:picMk id="4" creationId="{F6E56315-1549-C232-721A-4296C541DCA4}"/>
          </ac:picMkLst>
        </pc:picChg>
        <pc:picChg chg="mod modCrop">
          <ac:chgData name="Richard Ball" userId="c2c6c2dd-6ddc-437e-8cdd-d7a74390accc" providerId="ADAL" clId="{5C447158-21FC-4E34-B563-14B8139831FF}" dt="2024-01-29T08:04:25.176" v="699" actId="14100"/>
          <ac:picMkLst>
            <pc:docMk/>
            <pc:sldMk cId="3741377759" sldId="727"/>
            <ac:picMk id="5" creationId="{876FE676-A1FA-425B-BBE9-F3B5D364BCDC}"/>
          </ac:picMkLst>
        </pc:picChg>
      </pc:sldChg>
      <pc:sldChg chg="modSp new mod">
        <pc:chgData name="Richard Ball" userId="c2c6c2dd-6ddc-437e-8cdd-d7a74390accc" providerId="ADAL" clId="{5C447158-21FC-4E34-B563-14B8139831FF}" dt="2024-01-29T08:04:47.544" v="718" actId="20577"/>
        <pc:sldMkLst>
          <pc:docMk/>
          <pc:sldMk cId="2133440986" sldId="728"/>
        </pc:sldMkLst>
        <pc:spChg chg="mod">
          <ac:chgData name="Richard Ball" userId="c2c6c2dd-6ddc-437e-8cdd-d7a74390accc" providerId="ADAL" clId="{5C447158-21FC-4E34-B563-14B8139831FF}" dt="2024-01-29T08:04:47.544" v="718" actId="20577"/>
          <ac:spMkLst>
            <pc:docMk/>
            <pc:sldMk cId="2133440986" sldId="728"/>
            <ac:spMk id="2" creationId="{749C816C-DB2E-270F-493F-C6580AD937BD}"/>
          </ac:spMkLst>
        </pc:spChg>
      </pc:sldChg>
      <pc:sldChg chg="addSp delSp modSp add mod delAnim modAnim">
        <pc:chgData name="Richard Ball" userId="c2c6c2dd-6ddc-437e-8cdd-d7a74390accc" providerId="ADAL" clId="{5C447158-21FC-4E34-B563-14B8139831FF}" dt="2024-01-29T08:08:22.532" v="758" actId="14100"/>
        <pc:sldMkLst>
          <pc:docMk/>
          <pc:sldMk cId="2242811842" sldId="729"/>
        </pc:sldMkLst>
        <pc:spChg chg="del mod">
          <ac:chgData name="Richard Ball" userId="c2c6c2dd-6ddc-437e-8cdd-d7a74390accc" providerId="ADAL" clId="{5C447158-21FC-4E34-B563-14B8139831FF}" dt="2024-01-29T08:08:17.447" v="756" actId="478"/>
          <ac:spMkLst>
            <pc:docMk/>
            <pc:sldMk cId="2242811842" sldId="729"/>
            <ac:spMk id="2" creationId="{2D40F65B-204F-DB40-5F03-6680A6E6C4F1}"/>
          </ac:spMkLst>
        </pc:spChg>
        <pc:spChg chg="mod">
          <ac:chgData name="Richard Ball" userId="c2c6c2dd-6ddc-437e-8cdd-d7a74390accc" providerId="ADAL" clId="{5C447158-21FC-4E34-B563-14B8139831FF}" dt="2024-01-29T08:08:22.532" v="758" actId="14100"/>
          <ac:spMkLst>
            <pc:docMk/>
            <pc:sldMk cId="2242811842" sldId="729"/>
            <ac:spMk id="12" creationId="{22D2C8B9-00C0-45DB-9A53-DB5AE82AA3F0}"/>
          </ac:spMkLst>
        </pc:spChg>
        <pc:picChg chg="del">
          <ac:chgData name="Richard Ball" userId="c2c6c2dd-6ddc-437e-8cdd-d7a74390accc" providerId="ADAL" clId="{5C447158-21FC-4E34-B563-14B8139831FF}" dt="2024-01-29T08:04:59.984" v="722" actId="478"/>
          <ac:picMkLst>
            <pc:docMk/>
            <pc:sldMk cId="2242811842" sldId="729"/>
            <ac:picMk id="3" creationId="{3F60ABEE-52CA-E529-0B94-CC5F0958EA35}"/>
          </ac:picMkLst>
        </pc:picChg>
        <pc:picChg chg="del">
          <ac:chgData name="Richard Ball" userId="c2c6c2dd-6ddc-437e-8cdd-d7a74390accc" providerId="ADAL" clId="{5C447158-21FC-4E34-B563-14B8139831FF}" dt="2024-01-29T08:04:58.897" v="721" actId="478"/>
          <ac:picMkLst>
            <pc:docMk/>
            <pc:sldMk cId="2242811842" sldId="729"/>
            <ac:picMk id="4" creationId="{F6E56315-1549-C232-721A-4296C541DCA4}"/>
          </ac:picMkLst>
        </pc:picChg>
        <pc:picChg chg="mod modCrop">
          <ac:chgData name="Richard Ball" userId="c2c6c2dd-6ddc-437e-8cdd-d7a74390accc" providerId="ADAL" clId="{5C447158-21FC-4E34-B563-14B8139831FF}" dt="2024-01-29T08:05:15.549" v="726" actId="1076"/>
          <ac:picMkLst>
            <pc:docMk/>
            <pc:sldMk cId="2242811842" sldId="729"/>
            <ac:picMk id="5" creationId="{876FE676-A1FA-425B-BBE9-F3B5D364BCDC}"/>
          </ac:picMkLst>
        </pc:picChg>
        <pc:picChg chg="add mod">
          <ac:chgData name="Richard Ball" userId="c2c6c2dd-6ddc-437e-8cdd-d7a74390accc" providerId="ADAL" clId="{5C447158-21FC-4E34-B563-14B8139831FF}" dt="2024-01-29T08:05:24.420" v="728"/>
          <ac:picMkLst>
            <pc:docMk/>
            <pc:sldMk cId="2242811842" sldId="729"/>
            <ac:picMk id="6" creationId="{00B19A25-1F40-2CBA-ECAA-79A724BD9019}"/>
          </ac:picMkLst>
        </pc:picChg>
        <pc:picChg chg="add mod">
          <ac:chgData name="Richard Ball" userId="c2c6c2dd-6ddc-437e-8cdd-d7a74390accc" providerId="ADAL" clId="{5C447158-21FC-4E34-B563-14B8139831FF}" dt="2024-01-29T08:05:24.420" v="728"/>
          <ac:picMkLst>
            <pc:docMk/>
            <pc:sldMk cId="2242811842" sldId="729"/>
            <ac:picMk id="7" creationId="{F7360402-0C2B-0372-E560-E03E3AF7119E}"/>
          </ac:picMkLst>
        </pc:picChg>
      </pc:sldChg>
      <pc:sldChg chg="delSp modSp new mod">
        <pc:chgData name="Richard Ball" userId="c2c6c2dd-6ddc-437e-8cdd-d7a74390accc" providerId="ADAL" clId="{5C447158-21FC-4E34-B563-14B8139831FF}" dt="2024-01-29T08:29:57.951" v="826" actId="1076"/>
        <pc:sldMkLst>
          <pc:docMk/>
          <pc:sldMk cId="1167848178" sldId="730"/>
        </pc:sldMkLst>
        <pc:spChg chg="mod">
          <ac:chgData name="Richard Ball" userId="c2c6c2dd-6ddc-437e-8cdd-d7a74390accc" providerId="ADAL" clId="{5C447158-21FC-4E34-B563-14B8139831FF}" dt="2024-01-29T08:29:57.951" v="826" actId="1076"/>
          <ac:spMkLst>
            <pc:docMk/>
            <pc:sldMk cId="1167848178" sldId="730"/>
            <ac:spMk id="2" creationId="{B344402D-158F-BD2F-A429-943D3A0C84BC}"/>
          </ac:spMkLst>
        </pc:spChg>
        <pc:spChg chg="del mod">
          <ac:chgData name="Richard Ball" userId="c2c6c2dd-6ddc-437e-8cdd-d7a74390accc" providerId="ADAL" clId="{5C447158-21FC-4E34-B563-14B8139831FF}" dt="2024-01-29T08:29:52.760" v="821" actId="478"/>
          <ac:spMkLst>
            <pc:docMk/>
            <pc:sldMk cId="1167848178" sldId="730"/>
            <ac:spMk id="3" creationId="{3FBD2284-CEF5-6ADC-DA6F-5F9D0822CA4B}"/>
          </ac:spMkLst>
        </pc:spChg>
      </pc:sldChg>
      <pc:sldChg chg="addSp delSp modSp new mod">
        <pc:chgData name="Richard Ball" userId="c2c6c2dd-6ddc-437e-8cdd-d7a74390accc" providerId="ADAL" clId="{5C447158-21FC-4E34-B563-14B8139831FF}" dt="2024-01-29T08:36:15.327" v="921" actId="1076"/>
        <pc:sldMkLst>
          <pc:docMk/>
          <pc:sldMk cId="3946847848" sldId="731"/>
        </pc:sldMkLst>
        <pc:spChg chg="mod">
          <ac:chgData name="Richard Ball" userId="c2c6c2dd-6ddc-437e-8cdd-d7a74390accc" providerId="ADAL" clId="{5C447158-21FC-4E34-B563-14B8139831FF}" dt="2024-01-29T08:36:06.086" v="917" actId="1076"/>
          <ac:spMkLst>
            <pc:docMk/>
            <pc:sldMk cId="3946847848" sldId="731"/>
            <ac:spMk id="2" creationId="{D8561BB0-88AE-CD64-DB3A-B04D2AD31CFC}"/>
          </ac:spMkLst>
        </pc:spChg>
        <pc:spChg chg="del mod">
          <ac:chgData name="Richard Ball" userId="c2c6c2dd-6ddc-437e-8cdd-d7a74390accc" providerId="ADAL" clId="{5C447158-21FC-4E34-B563-14B8139831FF}" dt="2024-01-29T08:34:48.005" v="910" actId="478"/>
          <ac:spMkLst>
            <pc:docMk/>
            <pc:sldMk cId="3946847848" sldId="731"/>
            <ac:spMk id="3" creationId="{C1DE5B64-73B8-BE8F-DAD9-1A9AA6976E6D}"/>
          </ac:spMkLst>
        </pc:spChg>
        <pc:picChg chg="add mod">
          <ac:chgData name="Richard Ball" userId="c2c6c2dd-6ddc-437e-8cdd-d7a74390accc" providerId="ADAL" clId="{5C447158-21FC-4E34-B563-14B8139831FF}" dt="2024-01-29T08:36:15.327" v="921" actId="1076"/>
          <ac:picMkLst>
            <pc:docMk/>
            <pc:sldMk cId="3946847848" sldId="731"/>
            <ac:picMk id="3074" creationId="{50494884-6B9B-897A-2C65-B12054E8ACA2}"/>
          </ac:picMkLst>
        </pc:picChg>
      </pc:sldChg>
      <pc:sldChg chg="add">
        <pc:chgData name="Richard Ball" userId="c2c6c2dd-6ddc-437e-8cdd-d7a74390accc" providerId="ADAL" clId="{5C447158-21FC-4E34-B563-14B8139831FF}" dt="2024-01-29T08:36:26.675" v="922"/>
        <pc:sldMkLst>
          <pc:docMk/>
          <pc:sldMk cId="4153143495" sldId="732"/>
        </pc:sldMkLst>
      </pc:sldChg>
      <pc:sldChg chg="addSp delSp modSp add mod ord modNotesTx">
        <pc:chgData name="Richard Ball" userId="c2c6c2dd-6ddc-437e-8cdd-d7a74390accc" providerId="ADAL" clId="{5C447158-21FC-4E34-B563-14B8139831FF}" dt="2024-01-29T08:38:31.035" v="938"/>
        <pc:sldMkLst>
          <pc:docMk/>
          <pc:sldMk cId="3258801474" sldId="733"/>
        </pc:sldMkLst>
        <pc:spChg chg="del mod">
          <ac:chgData name="Richard Ball" userId="c2c6c2dd-6ddc-437e-8cdd-d7a74390accc" providerId="ADAL" clId="{5C447158-21FC-4E34-B563-14B8139831FF}" dt="2024-01-29T08:36:35.898" v="925" actId="478"/>
          <ac:spMkLst>
            <pc:docMk/>
            <pc:sldMk cId="3258801474" sldId="733"/>
            <ac:spMk id="2" creationId="{D8561BB0-88AE-CD64-DB3A-B04D2AD31CFC}"/>
          </ac:spMkLst>
        </pc:spChg>
        <pc:spChg chg="add del mod">
          <ac:chgData name="Richard Ball" userId="c2c6c2dd-6ddc-437e-8cdd-d7a74390accc" providerId="ADAL" clId="{5C447158-21FC-4E34-B563-14B8139831FF}" dt="2024-01-29T08:36:37.484" v="926" actId="478"/>
          <ac:spMkLst>
            <pc:docMk/>
            <pc:sldMk cId="3258801474" sldId="733"/>
            <ac:spMk id="4" creationId="{0FE4F60D-498E-AEB8-FEB8-729D05C130B3}"/>
          </ac:spMkLst>
        </pc:spChg>
      </pc:sldChg>
      <pc:sldChg chg="addSp modSp new mod ord">
        <pc:chgData name="Richard Ball" userId="c2c6c2dd-6ddc-437e-8cdd-d7a74390accc" providerId="ADAL" clId="{5C447158-21FC-4E34-B563-14B8139831FF}" dt="2024-01-29T08:41:01.948" v="1118" actId="20577"/>
        <pc:sldMkLst>
          <pc:docMk/>
          <pc:sldMk cId="3382018220" sldId="734"/>
        </pc:sldMkLst>
        <pc:spChg chg="add mod">
          <ac:chgData name="Richard Ball" userId="c2c6c2dd-6ddc-437e-8cdd-d7a74390accc" providerId="ADAL" clId="{5C447158-21FC-4E34-B563-14B8139831FF}" dt="2024-01-29T08:41:01.948" v="1118" actId="20577"/>
          <ac:spMkLst>
            <pc:docMk/>
            <pc:sldMk cId="3382018220" sldId="734"/>
            <ac:spMk id="2" creationId="{64CB2B48-41DA-AB16-7152-E2E1BD1D1BA4}"/>
          </ac:spMkLst>
        </pc:spChg>
      </pc:sldChg>
    </pc:docChg>
  </pc:docChgLst>
  <pc:docChgLst>
    <pc:chgData name="Richard Ball" userId="S::richard.ball@sthelens.london::c2c6c2dd-6ddc-437e-8cdd-d7a74390accc" providerId="AD" clId="Web-{E55F841B-9D7E-A5AE-5E12-5DFED43E1817}"/>
    <pc:docChg chg="modSld">
      <pc:chgData name="Richard Ball" userId="S::richard.ball@sthelens.london::c2c6c2dd-6ddc-437e-8cdd-d7a74390accc" providerId="AD" clId="Web-{E55F841B-9D7E-A5AE-5E12-5DFED43E1817}" dt="2022-01-22T11:25:37.271" v="38" actId="14100"/>
      <pc:docMkLst>
        <pc:docMk/>
      </pc:docMkLst>
      <pc:sldChg chg="addSp modSp">
        <pc:chgData name="Richard Ball" userId="S::richard.ball@sthelens.london::c2c6c2dd-6ddc-437e-8cdd-d7a74390accc" providerId="AD" clId="Web-{E55F841B-9D7E-A5AE-5E12-5DFED43E1817}" dt="2022-01-22T11:25:37.271" v="38" actId="14100"/>
        <pc:sldMkLst>
          <pc:docMk/>
          <pc:sldMk cId="935434563" sldId="460"/>
        </pc:sldMkLst>
        <pc:spChg chg="add mod">
          <ac:chgData name="Richard Ball" userId="S::richard.ball@sthelens.london::c2c6c2dd-6ddc-437e-8cdd-d7a74390accc" providerId="AD" clId="Web-{E55F841B-9D7E-A5AE-5E12-5DFED43E1817}" dt="2022-01-22T11:25:37.271" v="38" actId="14100"/>
          <ac:spMkLst>
            <pc:docMk/>
            <pc:sldMk cId="935434563" sldId="460"/>
            <ac:spMk id="2" creationId="{6746CC5D-0E60-4AAD-978C-6289AD9DF5BD}"/>
          </ac:spMkLst>
        </pc:spChg>
      </pc:sldChg>
    </pc:docChg>
  </pc:docChgLst>
  <pc:docChgLst>
    <pc:chgData name="Richard Ball" userId="S::richard.ball@sthelens.london::c2c6c2dd-6ddc-437e-8cdd-d7a74390accc" providerId="AD" clId="Web-{E344EA85-C787-3922-F353-1D7527AE23E0}"/>
    <pc:docChg chg="modSld">
      <pc:chgData name="Richard Ball" userId="S::richard.ball@sthelens.london::c2c6c2dd-6ddc-437e-8cdd-d7a74390accc" providerId="AD" clId="Web-{E344EA85-C787-3922-F353-1D7527AE23E0}" dt="2022-01-22T08:42:12.687" v="4" actId="20577"/>
      <pc:docMkLst>
        <pc:docMk/>
      </pc:docMkLst>
      <pc:sldChg chg="modSp">
        <pc:chgData name="Richard Ball" userId="S::richard.ball@sthelens.london::c2c6c2dd-6ddc-437e-8cdd-d7a74390accc" providerId="AD" clId="Web-{E344EA85-C787-3922-F353-1D7527AE23E0}" dt="2022-01-22T08:42:12.687" v="4" actId="20577"/>
        <pc:sldMkLst>
          <pc:docMk/>
          <pc:sldMk cId="2117870852" sldId="673"/>
        </pc:sldMkLst>
        <pc:spChg chg="mod">
          <ac:chgData name="Richard Ball" userId="S::richard.ball@sthelens.london::c2c6c2dd-6ddc-437e-8cdd-d7a74390accc" providerId="AD" clId="Web-{E344EA85-C787-3922-F353-1D7527AE23E0}" dt="2022-01-22T08:42:12.687" v="4" actId="20577"/>
          <ac:spMkLst>
            <pc:docMk/>
            <pc:sldMk cId="2117870852" sldId="673"/>
            <ac:spMk id="5" creationId="{8F90528D-E5B1-439F-9C48-083A2AC153DD}"/>
          </ac:spMkLst>
        </pc:spChg>
      </pc:sldChg>
    </pc:docChg>
  </pc:docChgLst>
  <pc:docChgLst>
    <pc:chgData name="Marisa Wyburn" userId="S::marisa.wyburn@sthelens.london::f9bf2b7a-00de-48b4-8fc8-225d4909fb1d" providerId="AD" clId="Web-{C79F6B6F-8779-3961-EEF6-20BE8CCDA12D}"/>
    <pc:docChg chg="modSld">
      <pc:chgData name="Marisa Wyburn" userId="S::marisa.wyburn@sthelens.london::f9bf2b7a-00de-48b4-8fc8-225d4909fb1d" providerId="AD" clId="Web-{C79F6B6F-8779-3961-EEF6-20BE8CCDA12D}" dt="2021-01-28T22:31:29.319" v="2" actId="20577"/>
      <pc:docMkLst>
        <pc:docMk/>
      </pc:docMkLst>
      <pc:sldChg chg="modSp">
        <pc:chgData name="Marisa Wyburn" userId="S::marisa.wyburn@sthelens.london::f9bf2b7a-00de-48b4-8fc8-225d4909fb1d" providerId="AD" clId="Web-{C79F6B6F-8779-3961-EEF6-20BE8CCDA12D}" dt="2021-01-28T22:31:29.319" v="2" actId="20577"/>
        <pc:sldMkLst>
          <pc:docMk/>
          <pc:sldMk cId="1793138558" sldId="670"/>
        </pc:sldMkLst>
        <pc:spChg chg="mod">
          <ac:chgData name="Marisa Wyburn" userId="S::marisa.wyburn@sthelens.london::f9bf2b7a-00de-48b4-8fc8-225d4909fb1d" providerId="AD" clId="Web-{C79F6B6F-8779-3961-EEF6-20BE8CCDA12D}" dt="2021-01-28T22:31:29.319" v="2" actId="20577"/>
          <ac:spMkLst>
            <pc:docMk/>
            <pc:sldMk cId="1793138558" sldId="670"/>
            <ac:spMk id="3" creationId="{6239D95A-829F-4F0D-A6F5-A847FFA1A1EF}"/>
          </ac:spMkLst>
        </pc:spChg>
      </pc:sldChg>
    </pc:docChg>
  </pc:docChgLst>
  <pc:docChgLst>
    <pc:chgData name="Richard Ball" userId="c2c6c2dd-6ddc-437e-8cdd-d7a74390accc" providerId="ADAL" clId="{0838EA82-5659-41D8-8710-76DB26588DDE}"/>
    <pc:docChg chg="undo custSel addSld delSld modSld sldOrd">
      <pc:chgData name="Richard Ball" userId="c2c6c2dd-6ddc-437e-8cdd-d7a74390accc" providerId="ADAL" clId="{0838EA82-5659-41D8-8710-76DB26588DDE}" dt="2022-01-31T12:38:26.857" v="6873"/>
      <pc:docMkLst>
        <pc:docMk/>
      </pc:docMkLst>
      <pc:sldChg chg="addSp delSp modSp mod ord">
        <pc:chgData name="Richard Ball" userId="c2c6c2dd-6ddc-437e-8cdd-d7a74390accc" providerId="ADAL" clId="{0838EA82-5659-41D8-8710-76DB26588DDE}" dt="2022-01-31T12:14:30.645" v="6823"/>
        <pc:sldMkLst>
          <pc:docMk/>
          <pc:sldMk cId="2939227715" sldId="270"/>
        </pc:sldMkLst>
        <pc:spChg chg="del mod">
          <ac:chgData name="Richard Ball" userId="c2c6c2dd-6ddc-437e-8cdd-d7a74390accc" providerId="ADAL" clId="{0838EA82-5659-41D8-8710-76DB26588DDE}" dt="2022-01-22T09:09:28.312" v="3383" actId="478"/>
          <ac:spMkLst>
            <pc:docMk/>
            <pc:sldMk cId="2939227715" sldId="270"/>
            <ac:spMk id="6" creationId="{00000000-0000-0000-0000-000000000000}"/>
          </ac:spMkLst>
        </pc:spChg>
        <pc:spChg chg="mod">
          <ac:chgData name="Richard Ball" userId="c2c6c2dd-6ddc-437e-8cdd-d7a74390accc" providerId="ADAL" clId="{0838EA82-5659-41D8-8710-76DB26588DDE}" dt="2022-01-22T09:09:40.822" v="3390" actId="14100"/>
          <ac:spMkLst>
            <pc:docMk/>
            <pc:sldMk cId="2939227715" sldId="270"/>
            <ac:spMk id="7" creationId="{00000000-0000-0000-0000-000000000000}"/>
          </ac:spMkLst>
        </pc:spChg>
        <pc:picChg chg="mod">
          <ac:chgData name="Richard Ball" userId="c2c6c2dd-6ddc-437e-8cdd-d7a74390accc" providerId="ADAL" clId="{0838EA82-5659-41D8-8710-76DB26588DDE}" dt="2022-01-21T07:44:28.278" v="934" actId="1076"/>
          <ac:picMkLst>
            <pc:docMk/>
            <pc:sldMk cId="2939227715" sldId="270"/>
            <ac:picMk id="4" creationId="{00000000-0000-0000-0000-000000000000}"/>
          </ac:picMkLst>
        </pc:picChg>
        <pc:inkChg chg="add">
          <ac:chgData name="Richard Ball" userId="c2c6c2dd-6ddc-437e-8cdd-d7a74390accc" providerId="ADAL" clId="{0838EA82-5659-41D8-8710-76DB26588DDE}" dt="2022-01-31T12:14:30.645" v="6823"/>
          <ac:inkMkLst>
            <pc:docMk/>
            <pc:sldMk cId="2939227715" sldId="270"/>
            <ac:inkMk id="3" creationId="{5A4EEE30-8D43-459E-8C40-E8B5B88308DF}"/>
          </ac:inkMkLst>
        </pc:inkChg>
      </pc:sldChg>
      <pc:sldChg chg="addSp delSp modSp del mod ord delAnim">
        <pc:chgData name="Richard Ball" userId="c2c6c2dd-6ddc-437e-8cdd-d7a74390accc" providerId="ADAL" clId="{0838EA82-5659-41D8-8710-76DB26588DDE}" dt="2022-01-22T10:25:26.574" v="6217" actId="47"/>
        <pc:sldMkLst>
          <pc:docMk/>
          <pc:sldMk cId="78017925" sldId="272"/>
        </pc:sldMkLst>
        <pc:spChg chg="del mod">
          <ac:chgData name="Richard Ball" userId="c2c6c2dd-6ddc-437e-8cdd-d7a74390accc" providerId="ADAL" clId="{0838EA82-5659-41D8-8710-76DB26588DDE}" dt="2022-01-22T10:24:50.549" v="6207" actId="478"/>
          <ac:spMkLst>
            <pc:docMk/>
            <pc:sldMk cId="78017925" sldId="272"/>
            <ac:spMk id="3" creationId="{00000000-0000-0000-0000-000000000000}"/>
          </ac:spMkLst>
        </pc:spChg>
        <pc:spChg chg="mod">
          <ac:chgData name="Richard Ball" userId="c2c6c2dd-6ddc-437e-8cdd-d7a74390accc" providerId="ADAL" clId="{0838EA82-5659-41D8-8710-76DB26588DDE}" dt="2022-01-22T10:25:18.694" v="6216" actId="403"/>
          <ac:spMkLst>
            <pc:docMk/>
            <pc:sldMk cId="78017925" sldId="272"/>
            <ac:spMk id="5" creationId="{00000000-0000-0000-0000-000000000000}"/>
          </ac:spMkLst>
        </pc:spChg>
        <pc:spChg chg="add del mod">
          <ac:chgData name="Richard Ball" userId="c2c6c2dd-6ddc-437e-8cdd-d7a74390accc" providerId="ADAL" clId="{0838EA82-5659-41D8-8710-76DB26588DDE}" dt="2022-01-22T10:24:52.257" v="6209" actId="478"/>
          <ac:spMkLst>
            <pc:docMk/>
            <pc:sldMk cId="78017925" sldId="272"/>
            <ac:spMk id="6" creationId="{ABB99BF3-65D5-452F-B670-BFF452F3648D}"/>
          </ac:spMkLst>
        </pc:spChg>
        <pc:picChg chg="del">
          <ac:chgData name="Richard Ball" userId="c2c6c2dd-6ddc-437e-8cdd-d7a74390accc" providerId="ADAL" clId="{0838EA82-5659-41D8-8710-76DB26588DDE}" dt="2022-01-22T10:24:50.549" v="6207" actId="478"/>
          <ac:picMkLst>
            <pc:docMk/>
            <pc:sldMk cId="78017925" sldId="272"/>
            <ac:picMk id="2" creationId="{CA649254-D86B-4E1B-B945-BCB0A9CDF57C}"/>
          </ac:picMkLst>
        </pc:picChg>
      </pc:sldChg>
      <pc:sldChg chg="addSp modSp mod ord">
        <pc:chgData name="Richard Ball" userId="c2c6c2dd-6ddc-437e-8cdd-d7a74390accc" providerId="ADAL" clId="{0838EA82-5659-41D8-8710-76DB26588DDE}" dt="2022-01-31T12:14:30.645" v="6823"/>
        <pc:sldMkLst>
          <pc:docMk/>
          <pc:sldMk cId="3749801991" sldId="328"/>
        </pc:sldMkLst>
        <pc:spChg chg="mod">
          <ac:chgData name="Richard Ball" userId="c2c6c2dd-6ddc-437e-8cdd-d7a74390accc" providerId="ADAL" clId="{0838EA82-5659-41D8-8710-76DB26588DDE}" dt="2022-01-22T09:12:32.510" v="3401" actId="1076"/>
          <ac:spMkLst>
            <pc:docMk/>
            <pc:sldMk cId="3749801991" sldId="328"/>
            <ac:spMk id="2" creationId="{5B727CCF-F1FD-4122-B888-C225D8954F8E}"/>
          </ac:spMkLst>
        </pc:spChg>
        <pc:spChg chg="mod ord">
          <ac:chgData name="Richard Ball" userId="c2c6c2dd-6ddc-437e-8cdd-d7a74390accc" providerId="ADAL" clId="{0838EA82-5659-41D8-8710-76DB26588DDE}" dt="2022-01-22T09:12:40.909" v="3404" actId="166"/>
          <ac:spMkLst>
            <pc:docMk/>
            <pc:sldMk cId="3749801991" sldId="328"/>
            <ac:spMk id="3" creationId="{00000000-0000-0000-0000-000000000000}"/>
          </ac:spMkLst>
        </pc:spChg>
        <pc:spChg chg="mod">
          <ac:chgData name="Richard Ball" userId="c2c6c2dd-6ddc-437e-8cdd-d7a74390accc" providerId="ADAL" clId="{0838EA82-5659-41D8-8710-76DB26588DDE}" dt="2022-01-22T09:12:32.510" v="3401" actId="1076"/>
          <ac:spMkLst>
            <pc:docMk/>
            <pc:sldMk cId="3749801991" sldId="328"/>
            <ac:spMk id="5" creationId="{00000000-0000-0000-0000-000000000000}"/>
          </ac:spMkLst>
        </pc:spChg>
        <pc:spChg chg="mod">
          <ac:chgData name="Richard Ball" userId="c2c6c2dd-6ddc-437e-8cdd-d7a74390accc" providerId="ADAL" clId="{0838EA82-5659-41D8-8710-76DB26588DDE}" dt="2022-01-22T09:12:32.510" v="3401" actId="1076"/>
          <ac:spMkLst>
            <pc:docMk/>
            <pc:sldMk cId="3749801991" sldId="328"/>
            <ac:spMk id="12" creationId="{00000000-0000-0000-0000-000000000000}"/>
          </ac:spMkLst>
        </pc:spChg>
        <pc:spChg chg="mod">
          <ac:chgData name="Richard Ball" userId="c2c6c2dd-6ddc-437e-8cdd-d7a74390accc" providerId="ADAL" clId="{0838EA82-5659-41D8-8710-76DB26588DDE}" dt="2022-01-22T09:12:32.510" v="3401" actId="1076"/>
          <ac:spMkLst>
            <pc:docMk/>
            <pc:sldMk cId="3749801991" sldId="328"/>
            <ac:spMk id="13" creationId="{00000000-0000-0000-0000-000000000000}"/>
          </ac:spMkLst>
        </pc:spChg>
        <pc:spChg chg="mod">
          <ac:chgData name="Richard Ball" userId="c2c6c2dd-6ddc-437e-8cdd-d7a74390accc" providerId="ADAL" clId="{0838EA82-5659-41D8-8710-76DB26588DDE}" dt="2022-01-31T07:37:03.642" v="6540" actId="1076"/>
          <ac:spMkLst>
            <pc:docMk/>
            <pc:sldMk cId="3749801991" sldId="328"/>
            <ac:spMk id="14" creationId="{00000000-0000-0000-0000-000000000000}"/>
          </ac:spMkLst>
        </pc:spChg>
        <pc:spChg chg="mod">
          <ac:chgData name="Richard Ball" userId="c2c6c2dd-6ddc-437e-8cdd-d7a74390accc" providerId="ADAL" clId="{0838EA82-5659-41D8-8710-76DB26588DDE}" dt="2022-01-22T09:12:32.510" v="3401" actId="1076"/>
          <ac:spMkLst>
            <pc:docMk/>
            <pc:sldMk cId="3749801991" sldId="328"/>
            <ac:spMk id="15" creationId="{00000000-0000-0000-0000-000000000000}"/>
          </ac:spMkLst>
        </pc:spChg>
        <pc:grpChg chg="mod">
          <ac:chgData name="Richard Ball" userId="c2c6c2dd-6ddc-437e-8cdd-d7a74390accc" providerId="ADAL" clId="{0838EA82-5659-41D8-8710-76DB26588DDE}" dt="2022-01-31T07:36:15.150" v="6538" actId="1076"/>
          <ac:grpSpMkLst>
            <pc:docMk/>
            <pc:sldMk cId="3749801991" sldId="328"/>
            <ac:grpSpMk id="6" creationId="{00000000-0000-0000-0000-000000000000}"/>
          </ac:grpSpMkLst>
        </pc:grpChg>
        <pc:grpChg chg="mod">
          <ac:chgData name="Richard Ball" userId="c2c6c2dd-6ddc-437e-8cdd-d7a74390accc" providerId="ADAL" clId="{0838EA82-5659-41D8-8710-76DB26588DDE}" dt="2022-01-22T09:12:32.510" v="3401" actId="1076"/>
          <ac:grpSpMkLst>
            <pc:docMk/>
            <pc:sldMk cId="3749801991" sldId="328"/>
            <ac:grpSpMk id="11" creationId="{00000000-0000-0000-0000-000000000000}"/>
          </ac:grpSpMkLst>
        </pc:grpChg>
        <pc:grpChg chg="mod">
          <ac:chgData name="Richard Ball" userId="c2c6c2dd-6ddc-437e-8cdd-d7a74390accc" providerId="ADAL" clId="{0838EA82-5659-41D8-8710-76DB26588DDE}" dt="2022-01-31T07:36:56.180" v="6539" actId="1076"/>
          <ac:grpSpMkLst>
            <pc:docMk/>
            <pc:sldMk cId="3749801991" sldId="328"/>
            <ac:grpSpMk id="21" creationId="{00000000-0000-0000-0000-000000000000}"/>
          </ac:grpSpMkLst>
        </pc:grpChg>
        <pc:grpChg chg="mod">
          <ac:chgData name="Richard Ball" userId="c2c6c2dd-6ddc-437e-8cdd-d7a74390accc" providerId="ADAL" clId="{0838EA82-5659-41D8-8710-76DB26588DDE}" dt="2022-01-22T09:12:32.510" v="3401" actId="1076"/>
          <ac:grpSpMkLst>
            <pc:docMk/>
            <pc:sldMk cId="3749801991" sldId="328"/>
            <ac:grpSpMk id="25" creationId="{00000000-0000-0000-0000-000000000000}"/>
          </ac:grpSpMkLst>
        </pc:grpChg>
        <pc:grpChg chg="mod">
          <ac:chgData name="Richard Ball" userId="c2c6c2dd-6ddc-437e-8cdd-d7a74390accc" providerId="ADAL" clId="{0838EA82-5659-41D8-8710-76DB26588DDE}" dt="2022-01-31T07:39:03.110" v="6549" actId="1076"/>
          <ac:grpSpMkLst>
            <pc:docMk/>
            <pc:sldMk cId="3749801991" sldId="328"/>
            <ac:grpSpMk id="28" creationId="{00000000-0000-0000-0000-000000000000}"/>
          </ac:grpSpMkLst>
        </pc:grpChg>
        <pc:picChg chg="mod">
          <ac:chgData name="Richard Ball" userId="c2c6c2dd-6ddc-437e-8cdd-d7a74390accc" providerId="ADAL" clId="{0838EA82-5659-41D8-8710-76DB26588DDE}" dt="2022-01-31T07:37:10.030" v="6542" actId="1076"/>
          <ac:picMkLst>
            <pc:docMk/>
            <pc:sldMk cId="3749801991" sldId="328"/>
            <ac:picMk id="16386" creationId="{00000000-0000-0000-0000-000000000000}"/>
          </ac:picMkLst>
        </pc:picChg>
        <pc:inkChg chg="add">
          <ac:chgData name="Richard Ball" userId="c2c6c2dd-6ddc-437e-8cdd-d7a74390accc" providerId="ADAL" clId="{0838EA82-5659-41D8-8710-76DB26588DDE}" dt="2022-01-31T12:14:30.645" v="6823"/>
          <ac:inkMkLst>
            <pc:docMk/>
            <pc:sldMk cId="3749801991" sldId="328"/>
            <ac:inkMk id="7" creationId="{8261743B-077A-42D0-AEEB-21B3BE089839}"/>
          </ac:inkMkLst>
        </pc:inkChg>
        <pc:cxnChg chg="mod">
          <ac:chgData name="Richard Ball" userId="c2c6c2dd-6ddc-437e-8cdd-d7a74390accc" providerId="ADAL" clId="{0838EA82-5659-41D8-8710-76DB26588DDE}" dt="2022-01-22T09:12:32.510" v="3401" actId="1076"/>
          <ac:cxnSpMkLst>
            <pc:docMk/>
            <pc:sldMk cId="3749801991" sldId="328"/>
            <ac:cxnSpMk id="4" creationId="{00000000-0000-0000-0000-000000000000}"/>
          </ac:cxnSpMkLst>
        </pc:cxnChg>
        <pc:cxnChg chg="mod">
          <ac:chgData name="Richard Ball" userId="c2c6c2dd-6ddc-437e-8cdd-d7a74390accc" providerId="ADAL" clId="{0838EA82-5659-41D8-8710-76DB26588DDE}" dt="2022-01-22T09:12:32.510" v="3401" actId="1076"/>
          <ac:cxnSpMkLst>
            <pc:docMk/>
            <pc:sldMk cId="3749801991" sldId="328"/>
            <ac:cxnSpMk id="8" creationId="{00000000-0000-0000-0000-000000000000}"/>
          </ac:cxnSpMkLst>
        </pc:cxnChg>
        <pc:cxnChg chg="mod">
          <ac:chgData name="Richard Ball" userId="c2c6c2dd-6ddc-437e-8cdd-d7a74390accc" providerId="ADAL" clId="{0838EA82-5659-41D8-8710-76DB26588DDE}" dt="2022-01-22T09:12:32.510" v="3401" actId="1076"/>
          <ac:cxnSpMkLst>
            <pc:docMk/>
            <pc:sldMk cId="3749801991" sldId="328"/>
            <ac:cxnSpMk id="16" creationId="{00000000-0000-0000-0000-000000000000}"/>
          </ac:cxnSpMkLst>
        </pc:cxnChg>
        <pc:cxnChg chg="mod">
          <ac:chgData name="Richard Ball" userId="c2c6c2dd-6ddc-437e-8cdd-d7a74390accc" providerId="ADAL" clId="{0838EA82-5659-41D8-8710-76DB26588DDE}" dt="2022-01-31T07:37:18.097" v="6543" actId="14100"/>
          <ac:cxnSpMkLst>
            <pc:docMk/>
            <pc:sldMk cId="3749801991" sldId="328"/>
            <ac:cxnSpMk id="19" creationId="{00000000-0000-0000-0000-000000000000}"/>
          </ac:cxnSpMkLst>
        </pc:cxnChg>
        <pc:cxnChg chg="mod">
          <ac:chgData name="Richard Ball" userId="c2c6c2dd-6ddc-437e-8cdd-d7a74390accc" providerId="ADAL" clId="{0838EA82-5659-41D8-8710-76DB26588DDE}" dt="2022-01-31T07:37:03.642" v="6540" actId="1076"/>
          <ac:cxnSpMkLst>
            <pc:docMk/>
            <pc:sldMk cId="3749801991" sldId="328"/>
            <ac:cxnSpMk id="20" creationId="{00000000-0000-0000-0000-000000000000}"/>
          </ac:cxnSpMkLst>
        </pc:cxnChg>
      </pc:sldChg>
      <pc:sldChg chg="add">
        <pc:chgData name="Richard Ball" userId="c2c6c2dd-6ddc-437e-8cdd-d7a74390accc" providerId="ADAL" clId="{0838EA82-5659-41D8-8710-76DB26588DDE}" dt="2022-01-31T07:29:32.778" v="6472"/>
        <pc:sldMkLst>
          <pc:docMk/>
          <pc:sldMk cId="2871281381" sldId="356"/>
        </pc:sldMkLst>
      </pc:sldChg>
      <pc:sldChg chg="delSp modSp del mod">
        <pc:chgData name="Richard Ball" userId="c2c6c2dd-6ddc-437e-8cdd-d7a74390accc" providerId="ADAL" clId="{0838EA82-5659-41D8-8710-76DB26588DDE}" dt="2022-01-22T09:14:00.408" v="3414" actId="47"/>
        <pc:sldMkLst>
          <pc:docMk/>
          <pc:sldMk cId="4285718857" sldId="453"/>
        </pc:sldMkLst>
        <pc:spChg chg="del mod">
          <ac:chgData name="Richard Ball" userId="c2c6c2dd-6ddc-437e-8cdd-d7a74390accc" providerId="ADAL" clId="{0838EA82-5659-41D8-8710-76DB26588DDE}" dt="2022-01-22T09:12:56.599" v="3407" actId="478"/>
          <ac:spMkLst>
            <pc:docMk/>
            <pc:sldMk cId="4285718857" sldId="453"/>
            <ac:spMk id="60418" creationId="{00000000-0000-0000-0000-000000000000}"/>
          </ac:spMkLst>
        </pc:spChg>
        <pc:spChg chg="del mod">
          <ac:chgData name="Richard Ball" userId="c2c6c2dd-6ddc-437e-8cdd-d7a74390accc" providerId="ADAL" clId="{0838EA82-5659-41D8-8710-76DB26588DDE}" dt="2022-01-22T09:12:58.858" v="3409" actId="478"/>
          <ac:spMkLst>
            <pc:docMk/>
            <pc:sldMk cId="4285718857" sldId="453"/>
            <ac:spMk id="60419" creationId="{00000000-0000-0000-0000-000000000000}"/>
          </ac:spMkLst>
        </pc:spChg>
        <pc:picChg chg="del mod">
          <ac:chgData name="Richard Ball" userId="c2c6c2dd-6ddc-437e-8cdd-d7a74390accc" providerId="ADAL" clId="{0838EA82-5659-41D8-8710-76DB26588DDE}" dt="2022-01-22T09:13:03.866" v="3411" actId="478"/>
          <ac:picMkLst>
            <pc:docMk/>
            <pc:sldMk cId="4285718857" sldId="453"/>
            <ac:picMk id="60422" creationId="{00000000-0000-0000-0000-000000000000}"/>
          </ac:picMkLst>
        </pc:picChg>
      </pc:sldChg>
      <pc:sldChg chg="addSp delSp modSp mod delAnim modAnim modNotesTx">
        <pc:chgData name="Richard Ball" userId="c2c6c2dd-6ddc-437e-8cdd-d7a74390accc" providerId="ADAL" clId="{0838EA82-5659-41D8-8710-76DB26588DDE}" dt="2022-01-31T07:48:35.762" v="6613"/>
        <pc:sldMkLst>
          <pc:docMk/>
          <pc:sldMk cId="3078982557" sldId="456"/>
        </pc:sldMkLst>
        <pc:spChg chg="add mod">
          <ac:chgData name="Richard Ball" userId="c2c6c2dd-6ddc-437e-8cdd-d7a74390accc" providerId="ADAL" clId="{0838EA82-5659-41D8-8710-76DB26588DDE}" dt="2022-01-22T10:30:05.706" v="6314" actId="207"/>
          <ac:spMkLst>
            <pc:docMk/>
            <pc:sldMk cId="3078982557" sldId="456"/>
            <ac:spMk id="2" creationId="{11275733-A400-4BE8-A5AE-5584FF352CE7}"/>
          </ac:spMkLst>
        </pc:spChg>
        <pc:spChg chg="add del mod">
          <ac:chgData name="Richard Ball" userId="c2c6c2dd-6ddc-437e-8cdd-d7a74390accc" providerId="ADAL" clId="{0838EA82-5659-41D8-8710-76DB26588DDE}" dt="2022-01-22T10:29:48.410" v="6295" actId="478"/>
          <ac:spMkLst>
            <pc:docMk/>
            <pc:sldMk cId="3078982557" sldId="456"/>
            <ac:spMk id="3" creationId="{88FF837A-683B-4CD5-B2AF-267A67405FC1}"/>
          </ac:spMkLst>
        </pc:spChg>
        <pc:spChg chg="add del mod">
          <ac:chgData name="Richard Ball" userId="c2c6c2dd-6ddc-437e-8cdd-d7a74390accc" providerId="ADAL" clId="{0838EA82-5659-41D8-8710-76DB26588DDE}" dt="2022-01-22T10:29:48.410" v="6295" actId="478"/>
          <ac:spMkLst>
            <pc:docMk/>
            <pc:sldMk cId="3078982557" sldId="456"/>
            <ac:spMk id="4" creationId="{1D825995-D836-46A9-A76A-D4251909A4A0}"/>
          </ac:spMkLst>
        </pc:spChg>
        <pc:spChg chg="add del mod">
          <ac:chgData name="Richard Ball" userId="c2c6c2dd-6ddc-437e-8cdd-d7a74390accc" providerId="ADAL" clId="{0838EA82-5659-41D8-8710-76DB26588DDE}" dt="2022-01-22T10:19:58.215" v="6107"/>
          <ac:spMkLst>
            <pc:docMk/>
            <pc:sldMk cId="3078982557" sldId="456"/>
            <ac:spMk id="5" creationId="{40B866EE-5A32-40CE-B15E-2EE62649BCDA}"/>
          </ac:spMkLst>
        </pc:spChg>
        <pc:spChg chg="add del mod">
          <ac:chgData name="Richard Ball" userId="c2c6c2dd-6ddc-437e-8cdd-d7a74390accc" providerId="ADAL" clId="{0838EA82-5659-41D8-8710-76DB26588DDE}" dt="2022-01-22T10:29:48.410" v="6295" actId="478"/>
          <ac:spMkLst>
            <pc:docMk/>
            <pc:sldMk cId="3078982557" sldId="456"/>
            <ac:spMk id="8" creationId="{EE6C0919-0EAB-4693-9101-9ACF764FEF7B}"/>
          </ac:spMkLst>
        </pc:spChg>
        <pc:spChg chg="add del mod">
          <ac:chgData name="Richard Ball" userId="c2c6c2dd-6ddc-437e-8cdd-d7a74390accc" providerId="ADAL" clId="{0838EA82-5659-41D8-8710-76DB26588DDE}" dt="2022-01-22T10:29:48.410" v="6295" actId="478"/>
          <ac:spMkLst>
            <pc:docMk/>
            <pc:sldMk cId="3078982557" sldId="456"/>
            <ac:spMk id="10" creationId="{863FE9F2-8073-4CAE-8AE3-FDE30B89F62E}"/>
          </ac:spMkLst>
        </pc:spChg>
        <pc:spChg chg="mod">
          <ac:chgData name="Richard Ball" userId="c2c6c2dd-6ddc-437e-8cdd-d7a74390accc" providerId="ADAL" clId="{0838EA82-5659-41D8-8710-76DB26588DDE}" dt="2022-01-22T09:35:44.824" v="3979" actId="1076"/>
          <ac:spMkLst>
            <pc:docMk/>
            <pc:sldMk cId="3078982557" sldId="456"/>
            <ac:spMk id="61442" creationId="{00000000-0000-0000-0000-000000000000}"/>
          </ac:spMkLst>
        </pc:spChg>
        <pc:spChg chg="del mod">
          <ac:chgData name="Richard Ball" userId="c2c6c2dd-6ddc-437e-8cdd-d7a74390accc" providerId="ADAL" clId="{0838EA82-5659-41D8-8710-76DB26588DDE}" dt="2022-01-22T09:13:47.957" v="3413" actId="478"/>
          <ac:spMkLst>
            <pc:docMk/>
            <pc:sldMk cId="3078982557" sldId="456"/>
            <ac:spMk id="61443" creationId="{00000000-0000-0000-0000-000000000000}"/>
          </ac:spMkLst>
        </pc:spChg>
        <pc:spChg chg="del mod">
          <ac:chgData name="Richard Ball" userId="c2c6c2dd-6ddc-437e-8cdd-d7a74390accc" providerId="ADAL" clId="{0838EA82-5659-41D8-8710-76DB26588DDE}" dt="2022-01-22T10:19:15.542" v="6098" actId="478"/>
          <ac:spMkLst>
            <pc:docMk/>
            <pc:sldMk cId="3078982557" sldId="456"/>
            <ac:spMk id="61445" creationId="{00000000-0000-0000-0000-000000000000}"/>
          </ac:spMkLst>
        </pc:spChg>
        <pc:picChg chg="mod">
          <ac:chgData name="Richard Ball" userId="c2c6c2dd-6ddc-437e-8cdd-d7a74390accc" providerId="ADAL" clId="{0838EA82-5659-41D8-8710-76DB26588DDE}" dt="2022-01-22T09:58:07.283" v="4877" actId="1076"/>
          <ac:picMkLst>
            <pc:docMk/>
            <pc:sldMk cId="3078982557" sldId="456"/>
            <ac:picMk id="61444" creationId="{00000000-0000-0000-0000-000000000000}"/>
          </ac:picMkLst>
        </pc:picChg>
      </pc:sldChg>
      <pc:sldChg chg="ord">
        <pc:chgData name="Richard Ball" userId="c2c6c2dd-6ddc-437e-8cdd-d7a74390accc" providerId="ADAL" clId="{0838EA82-5659-41D8-8710-76DB26588DDE}" dt="2022-01-22T09:19:00.765" v="3534"/>
        <pc:sldMkLst>
          <pc:docMk/>
          <pc:sldMk cId="3422244094" sldId="457"/>
        </pc:sldMkLst>
      </pc:sldChg>
      <pc:sldChg chg="modSp mod ord">
        <pc:chgData name="Richard Ball" userId="c2c6c2dd-6ddc-437e-8cdd-d7a74390accc" providerId="ADAL" clId="{0838EA82-5659-41D8-8710-76DB26588DDE}" dt="2022-01-22T09:24:43.393" v="3801" actId="403"/>
        <pc:sldMkLst>
          <pc:docMk/>
          <pc:sldMk cId="451912366" sldId="458"/>
        </pc:sldMkLst>
        <pc:spChg chg="mod">
          <ac:chgData name="Richard Ball" userId="c2c6c2dd-6ddc-437e-8cdd-d7a74390accc" providerId="ADAL" clId="{0838EA82-5659-41D8-8710-76DB26588DDE}" dt="2022-01-22T09:24:43.393" v="3801" actId="403"/>
          <ac:spMkLst>
            <pc:docMk/>
            <pc:sldMk cId="451912366" sldId="458"/>
            <ac:spMk id="2" creationId="{00000000-0000-0000-0000-000000000000}"/>
          </ac:spMkLst>
        </pc:spChg>
      </pc:sldChg>
      <pc:sldChg chg="modSp mod ord">
        <pc:chgData name="Richard Ball" userId="c2c6c2dd-6ddc-437e-8cdd-d7a74390accc" providerId="ADAL" clId="{0838EA82-5659-41D8-8710-76DB26588DDE}" dt="2022-01-22T09:25:12.010" v="3820" actId="14100"/>
        <pc:sldMkLst>
          <pc:docMk/>
          <pc:sldMk cId="3766296161" sldId="459"/>
        </pc:sldMkLst>
        <pc:spChg chg="mod">
          <ac:chgData name="Richard Ball" userId="c2c6c2dd-6ddc-437e-8cdd-d7a74390accc" providerId="ADAL" clId="{0838EA82-5659-41D8-8710-76DB26588DDE}" dt="2022-01-22T09:25:09.685" v="3818" actId="1076"/>
          <ac:spMkLst>
            <pc:docMk/>
            <pc:sldMk cId="3766296161" sldId="459"/>
            <ac:spMk id="64515" creationId="{00000000-0000-0000-0000-000000000000}"/>
          </ac:spMkLst>
        </pc:spChg>
        <pc:picChg chg="mod">
          <ac:chgData name="Richard Ball" userId="c2c6c2dd-6ddc-437e-8cdd-d7a74390accc" providerId="ADAL" clId="{0838EA82-5659-41D8-8710-76DB26588DDE}" dt="2022-01-22T09:25:12.010" v="3820" actId="14100"/>
          <ac:picMkLst>
            <pc:docMk/>
            <pc:sldMk cId="3766296161" sldId="459"/>
            <ac:picMk id="14338" creationId="{00000000-0000-0000-0000-000000000000}"/>
          </ac:picMkLst>
        </pc:picChg>
      </pc:sldChg>
      <pc:sldChg chg="addSp modSp mod ord modAnim">
        <pc:chgData name="Richard Ball" userId="c2c6c2dd-6ddc-437e-8cdd-d7a74390accc" providerId="ADAL" clId="{0838EA82-5659-41D8-8710-76DB26588DDE}" dt="2022-01-31T07:47:51.726" v="6608"/>
        <pc:sldMkLst>
          <pc:docMk/>
          <pc:sldMk cId="935434563" sldId="460"/>
        </pc:sldMkLst>
        <pc:spChg chg="mod">
          <ac:chgData name="Richard Ball" userId="c2c6c2dd-6ddc-437e-8cdd-d7a74390accc" providerId="ADAL" clId="{0838EA82-5659-41D8-8710-76DB26588DDE}" dt="2022-01-31T07:47:49.023" v="6607" actId="403"/>
          <ac:spMkLst>
            <pc:docMk/>
            <pc:sldMk cId="935434563" sldId="460"/>
            <ac:spMk id="2" creationId="{6746CC5D-0E60-4AAD-978C-6289AD9DF5BD}"/>
          </ac:spMkLst>
        </pc:spChg>
        <pc:spChg chg="add mod">
          <ac:chgData name="Richard Ball" userId="c2c6c2dd-6ddc-437e-8cdd-d7a74390accc" providerId="ADAL" clId="{0838EA82-5659-41D8-8710-76DB26588DDE}" dt="2022-01-31T07:47:31.799" v="6598" actId="207"/>
          <ac:spMkLst>
            <pc:docMk/>
            <pc:sldMk cId="935434563" sldId="460"/>
            <ac:spMk id="3" creationId="{B9519954-BEB9-4A01-8C00-60152A57A7D1}"/>
          </ac:spMkLst>
        </pc:spChg>
        <pc:spChg chg="add mod">
          <ac:chgData name="Richard Ball" userId="c2c6c2dd-6ddc-437e-8cdd-d7a74390accc" providerId="ADAL" clId="{0838EA82-5659-41D8-8710-76DB26588DDE}" dt="2022-01-31T07:47:37.834" v="6600" actId="1076"/>
          <ac:spMkLst>
            <pc:docMk/>
            <pc:sldMk cId="935434563" sldId="460"/>
            <ac:spMk id="7" creationId="{370568F7-85A0-42D5-9140-AC0378CA15EE}"/>
          </ac:spMkLst>
        </pc:spChg>
      </pc:sldChg>
      <pc:sldChg chg="modSp mod ord">
        <pc:chgData name="Richard Ball" userId="c2c6c2dd-6ddc-437e-8cdd-d7a74390accc" providerId="ADAL" clId="{0838EA82-5659-41D8-8710-76DB26588DDE}" dt="2022-01-31T11:37:27.261" v="6821" actId="20577"/>
        <pc:sldMkLst>
          <pc:docMk/>
          <pc:sldMk cId="314291299" sldId="625"/>
        </pc:sldMkLst>
        <pc:spChg chg="mod">
          <ac:chgData name="Richard Ball" userId="c2c6c2dd-6ddc-437e-8cdd-d7a74390accc" providerId="ADAL" clId="{0838EA82-5659-41D8-8710-76DB26588DDE}" dt="2022-01-31T11:37:27.261" v="6821" actId="20577"/>
          <ac:spMkLst>
            <pc:docMk/>
            <pc:sldMk cId="314291299" sldId="625"/>
            <ac:spMk id="3" creationId="{00000000-0000-0000-0000-000000000000}"/>
          </ac:spMkLst>
        </pc:spChg>
      </pc:sldChg>
      <pc:sldChg chg="del">
        <pc:chgData name="Richard Ball" userId="c2c6c2dd-6ddc-437e-8cdd-d7a74390accc" providerId="ADAL" clId="{0838EA82-5659-41D8-8710-76DB26588DDE}" dt="2022-01-22T09:10:03.390" v="3393" actId="47"/>
        <pc:sldMkLst>
          <pc:docMk/>
          <pc:sldMk cId="1741917342" sldId="667"/>
        </pc:sldMkLst>
      </pc:sldChg>
      <pc:sldChg chg="del">
        <pc:chgData name="Richard Ball" userId="c2c6c2dd-6ddc-437e-8cdd-d7a74390accc" providerId="ADAL" clId="{0838EA82-5659-41D8-8710-76DB26588DDE}" dt="2022-01-22T09:10:04.432" v="3394" actId="47"/>
        <pc:sldMkLst>
          <pc:docMk/>
          <pc:sldMk cId="2266854530" sldId="668"/>
        </pc:sldMkLst>
      </pc:sldChg>
      <pc:sldChg chg="modSp mod">
        <pc:chgData name="Richard Ball" userId="c2c6c2dd-6ddc-437e-8cdd-d7a74390accc" providerId="ADAL" clId="{0838EA82-5659-41D8-8710-76DB26588DDE}" dt="2022-01-22T10:22:45.573" v="6205" actId="20577"/>
        <pc:sldMkLst>
          <pc:docMk/>
          <pc:sldMk cId="2649130025" sldId="669"/>
        </pc:sldMkLst>
        <pc:spChg chg="mod">
          <ac:chgData name="Richard Ball" userId="c2c6c2dd-6ddc-437e-8cdd-d7a74390accc" providerId="ADAL" clId="{0838EA82-5659-41D8-8710-76DB26588DDE}" dt="2022-01-22T10:22:45.573" v="6205" actId="20577"/>
          <ac:spMkLst>
            <pc:docMk/>
            <pc:sldMk cId="2649130025" sldId="669"/>
            <ac:spMk id="2" creationId="{5295F4C6-10EF-43F3-9586-F7C1792345D1}"/>
          </ac:spMkLst>
        </pc:spChg>
      </pc:sldChg>
      <pc:sldChg chg="del">
        <pc:chgData name="Richard Ball" userId="c2c6c2dd-6ddc-437e-8cdd-d7a74390accc" providerId="ADAL" clId="{0838EA82-5659-41D8-8710-76DB26588DDE}" dt="2022-01-22T10:22:31.257" v="6160" actId="47"/>
        <pc:sldMkLst>
          <pc:docMk/>
          <pc:sldMk cId="1793138558" sldId="670"/>
        </pc:sldMkLst>
      </pc:sldChg>
      <pc:sldChg chg="del">
        <pc:chgData name="Richard Ball" userId="c2c6c2dd-6ddc-437e-8cdd-d7a74390accc" providerId="ADAL" clId="{0838EA82-5659-41D8-8710-76DB26588DDE}" dt="2022-01-22T10:22:30.887" v="6159" actId="47"/>
        <pc:sldMkLst>
          <pc:docMk/>
          <pc:sldMk cId="296311104" sldId="671"/>
        </pc:sldMkLst>
      </pc:sldChg>
      <pc:sldChg chg="addSp modSp new ord">
        <pc:chgData name="Richard Ball" userId="c2c6c2dd-6ddc-437e-8cdd-d7a74390accc" providerId="ADAL" clId="{0838EA82-5659-41D8-8710-76DB26588DDE}" dt="2022-01-21T07:29:51.911" v="6" actId="14100"/>
        <pc:sldMkLst>
          <pc:docMk/>
          <pc:sldMk cId="3378014530" sldId="672"/>
        </pc:sldMkLst>
        <pc:picChg chg="add mod">
          <ac:chgData name="Richard Ball" userId="c2c6c2dd-6ddc-437e-8cdd-d7a74390accc" providerId="ADAL" clId="{0838EA82-5659-41D8-8710-76DB26588DDE}" dt="2022-01-21T07:29:51.911" v="6" actId="14100"/>
          <ac:picMkLst>
            <pc:docMk/>
            <pc:sldMk cId="3378014530" sldId="672"/>
            <ac:picMk id="1026" creationId="{CF6BBC9D-FA61-4E63-87F6-4ED4C45223A1}"/>
          </ac:picMkLst>
        </pc:picChg>
      </pc:sldChg>
      <pc:sldChg chg="addSp modSp new mod modAnim">
        <pc:chgData name="Richard Ball" userId="c2c6c2dd-6ddc-437e-8cdd-d7a74390accc" providerId="ADAL" clId="{0838EA82-5659-41D8-8710-76DB26588DDE}" dt="2022-01-31T10:55:21.226" v="6643" actId="1076"/>
        <pc:sldMkLst>
          <pc:docMk/>
          <pc:sldMk cId="2117870852" sldId="673"/>
        </pc:sldMkLst>
        <pc:spChg chg="add mod">
          <ac:chgData name="Richard Ball" userId="c2c6c2dd-6ddc-437e-8cdd-d7a74390accc" providerId="ADAL" clId="{0838EA82-5659-41D8-8710-76DB26588DDE}" dt="2022-01-22T08:43:03.131" v="3041" actId="20577"/>
          <ac:spMkLst>
            <pc:docMk/>
            <pc:sldMk cId="2117870852" sldId="673"/>
            <ac:spMk id="2" creationId="{10C61DE2-7906-4A1C-A517-B0637AFF0206}"/>
          </ac:spMkLst>
        </pc:spChg>
        <pc:spChg chg="add mod">
          <ac:chgData name="Richard Ball" userId="c2c6c2dd-6ddc-437e-8cdd-d7a74390accc" providerId="ADAL" clId="{0838EA82-5659-41D8-8710-76DB26588DDE}" dt="2022-01-21T07:41:36.623" v="754" actId="1076"/>
          <ac:spMkLst>
            <pc:docMk/>
            <pc:sldMk cId="2117870852" sldId="673"/>
            <ac:spMk id="3" creationId="{714EFB9D-3116-4649-9695-5AAEB718212B}"/>
          </ac:spMkLst>
        </pc:spChg>
        <pc:spChg chg="add mod">
          <ac:chgData name="Richard Ball" userId="c2c6c2dd-6ddc-437e-8cdd-d7a74390accc" providerId="ADAL" clId="{0838EA82-5659-41D8-8710-76DB26588DDE}" dt="2022-01-21T07:39:20.866" v="727" actId="113"/>
          <ac:spMkLst>
            <pc:docMk/>
            <pc:sldMk cId="2117870852" sldId="673"/>
            <ac:spMk id="4" creationId="{4AFCD34F-6B76-4509-8C8B-226B97CACD92}"/>
          </ac:spMkLst>
        </pc:spChg>
        <pc:spChg chg="add mod">
          <ac:chgData name="Richard Ball" userId="c2c6c2dd-6ddc-437e-8cdd-d7a74390accc" providerId="ADAL" clId="{0838EA82-5659-41D8-8710-76DB26588DDE}" dt="2022-01-31T10:54:24.920" v="6634" actId="1076"/>
          <ac:spMkLst>
            <pc:docMk/>
            <pc:sldMk cId="2117870852" sldId="673"/>
            <ac:spMk id="5" creationId="{8F90528D-E5B1-439F-9C48-083A2AC153DD}"/>
          </ac:spMkLst>
        </pc:spChg>
        <pc:spChg chg="add mod">
          <ac:chgData name="Richard Ball" userId="c2c6c2dd-6ddc-437e-8cdd-d7a74390accc" providerId="ADAL" clId="{0838EA82-5659-41D8-8710-76DB26588DDE}" dt="2022-01-31T10:55:07.243" v="6642" actId="14100"/>
          <ac:spMkLst>
            <pc:docMk/>
            <pc:sldMk cId="2117870852" sldId="673"/>
            <ac:spMk id="6" creationId="{9727CD13-9890-434C-B6AE-5C6061781C21}"/>
          </ac:spMkLst>
        </pc:spChg>
        <pc:spChg chg="add mod">
          <ac:chgData name="Richard Ball" userId="c2c6c2dd-6ddc-437e-8cdd-d7a74390accc" providerId="ADAL" clId="{0838EA82-5659-41D8-8710-76DB26588DDE}" dt="2022-01-31T10:55:21.226" v="6643" actId="1076"/>
          <ac:spMkLst>
            <pc:docMk/>
            <pc:sldMk cId="2117870852" sldId="673"/>
            <ac:spMk id="7" creationId="{84F8B22F-F492-42C0-8A30-150A2A775E08}"/>
          </ac:spMkLst>
        </pc:spChg>
        <pc:picChg chg="add mod">
          <ac:chgData name="Richard Ball" userId="c2c6c2dd-6ddc-437e-8cdd-d7a74390accc" providerId="ADAL" clId="{0838EA82-5659-41D8-8710-76DB26588DDE}" dt="2022-01-21T07:36:22.866" v="453" actId="14100"/>
          <ac:picMkLst>
            <pc:docMk/>
            <pc:sldMk cId="2117870852" sldId="673"/>
            <ac:picMk id="2050" creationId="{C7C9BF79-70EA-47F9-A6CB-648DC511E57D}"/>
          </ac:picMkLst>
        </pc:picChg>
        <pc:picChg chg="add mod">
          <ac:chgData name="Richard Ball" userId="c2c6c2dd-6ddc-437e-8cdd-d7a74390accc" providerId="ADAL" clId="{0838EA82-5659-41D8-8710-76DB26588DDE}" dt="2022-01-31T10:55:03.402" v="6641" actId="14100"/>
          <ac:picMkLst>
            <pc:docMk/>
            <pc:sldMk cId="2117870852" sldId="673"/>
            <ac:picMk id="2052" creationId="{608FD5BC-7833-434A-AAF5-CC9D85337B6B}"/>
          </ac:picMkLst>
        </pc:picChg>
      </pc:sldChg>
      <pc:sldChg chg="addSp modSp new mod modAnim">
        <pc:chgData name="Richard Ball" userId="c2c6c2dd-6ddc-437e-8cdd-d7a74390accc" providerId="ADAL" clId="{0838EA82-5659-41D8-8710-76DB26588DDE}" dt="2022-01-22T10:22:10.290" v="6158" actId="1076"/>
        <pc:sldMkLst>
          <pc:docMk/>
          <pc:sldMk cId="1708714028" sldId="674"/>
        </pc:sldMkLst>
        <pc:spChg chg="add mod">
          <ac:chgData name="Richard Ball" userId="c2c6c2dd-6ddc-437e-8cdd-d7a74390accc" providerId="ADAL" clId="{0838EA82-5659-41D8-8710-76DB26588DDE}" dt="2022-01-22T10:21:08.601" v="6125" actId="1076"/>
          <ac:spMkLst>
            <pc:docMk/>
            <pc:sldMk cId="1708714028" sldId="674"/>
            <ac:spMk id="2" creationId="{AD2E5C1D-0B09-465C-86E5-CFECE28BD45F}"/>
          </ac:spMkLst>
        </pc:spChg>
        <pc:spChg chg="add mod">
          <ac:chgData name="Richard Ball" userId="c2c6c2dd-6ddc-437e-8cdd-d7a74390accc" providerId="ADAL" clId="{0838EA82-5659-41D8-8710-76DB26588DDE}" dt="2022-01-21T07:43:13.994" v="827" actId="1076"/>
          <ac:spMkLst>
            <pc:docMk/>
            <pc:sldMk cId="1708714028" sldId="674"/>
            <ac:spMk id="3" creationId="{4A97C3A7-56F0-4EC7-A04A-C016D1148B60}"/>
          </ac:spMkLst>
        </pc:spChg>
        <pc:spChg chg="add mod">
          <ac:chgData name="Richard Ball" userId="c2c6c2dd-6ddc-437e-8cdd-d7a74390accc" providerId="ADAL" clId="{0838EA82-5659-41D8-8710-76DB26588DDE}" dt="2022-01-22T08:43:40.387" v="3051" actId="20577"/>
          <ac:spMkLst>
            <pc:docMk/>
            <pc:sldMk cId="1708714028" sldId="674"/>
            <ac:spMk id="5" creationId="{58D49BFE-30DE-41A6-B711-1751316A7CFB}"/>
          </ac:spMkLst>
        </pc:spChg>
        <pc:spChg chg="add mod">
          <ac:chgData name="Richard Ball" userId="c2c6c2dd-6ddc-437e-8cdd-d7a74390accc" providerId="ADAL" clId="{0838EA82-5659-41D8-8710-76DB26588DDE}" dt="2022-01-22T10:22:10.290" v="6158" actId="1076"/>
          <ac:spMkLst>
            <pc:docMk/>
            <pc:sldMk cId="1708714028" sldId="674"/>
            <ac:spMk id="6" creationId="{1CD01502-A656-4ECD-9582-E20A4E39D56C}"/>
          </ac:spMkLst>
        </pc:spChg>
        <pc:picChg chg="add mod">
          <ac:chgData name="Richard Ball" userId="c2c6c2dd-6ddc-437e-8cdd-d7a74390accc" providerId="ADAL" clId="{0838EA82-5659-41D8-8710-76DB26588DDE}" dt="2022-01-22T10:21:13.775" v="6128" actId="1076"/>
          <ac:picMkLst>
            <pc:docMk/>
            <pc:sldMk cId="1708714028" sldId="674"/>
            <ac:picMk id="4" creationId="{EC791F11-AAB9-4AAE-9BF2-F717B0F13DEF}"/>
          </ac:picMkLst>
        </pc:picChg>
      </pc:sldChg>
      <pc:sldChg chg="addSp delSp modSp new mod modAnim">
        <pc:chgData name="Richard Ball" userId="c2c6c2dd-6ddc-437e-8cdd-d7a74390accc" providerId="ADAL" clId="{0838EA82-5659-41D8-8710-76DB26588DDE}" dt="2022-01-31T11:52:37.603" v="6822"/>
        <pc:sldMkLst>
          <pc:docMk/>
          <pc:sldMk cId="3328855612" sldId="675"/>
        </pc:sldMkLst>
        <pc:spChg chg="add mod">
          <ac:chgData name="Richard Ball" userId="c2c6c2dd-6ddc-437e-8cdd-d7a74390accc" providerId="ADAL" clId="{0838EA82-5659-41D8-8710-76DB26588DDE}" dt="2022-01-31T07:31:14.166" v="6482" actId="20577"/>
          <ac:spMkLst>
            <pc:docMk/>
            <pc:sldMk cId="3328855612" sldId="675"/>
            <ac:spMk id="3" creationId="{1E86FB45-DA99-42C0-8E3E-BDD441C10E66}"/>
          </ac:spMkLst>
        </pc:spChg>
        <pc:spChg chg="add mod">
          <ac:chgData name="Richard Ball" userId="c2c6c2dd-6ddc-437e-8cdd-d7a74390accc" providerId="ADAL" clId="{0838EA82-5659-41D8-8710-76DB26588DDE}" dt="2022-01-21T08:17:09.804" v="1807" actId="1076"/>
          <ac:spMkLst>
            <pc:docMk/>
            <pc:sldMk cId="3328855612" sldId="675"/>
            <ac:spMk id="7" creationId="{261FDEA6-4D54-47C0-AAA1-A5DC2C1517C8}"/>
          </ac:spMkLst>
        </pc:spChg>
        <pc:spChg chg="add del mod">
          <ac:chgData name="Richard Ball" userId="c2c6c2dd-6ddc-437e-8cdd-d7a74390accc" providerId="ADAL" clId="{0838EA82-5659-41D8-8710-76DB26588DDE}" dt="2022-01-21T08:09:48.859" v="1266"/>
          <ac:spMkLst>
            <pc:docMk/>
            <pc:sldMk cId="3328855612" sldId="675"/>
            <ac:spMk id="8" creationId="{A1211287-4614-4372-B5A7-2302B99A7178}"/>
          </ac:spMkLst>
        </pc:spChg>
        <pc:spChg chg="add mod">
          <ac:chgData name="Richard Ball" userId="c2c6c2dd-6ddc-437e-8cdd-d7a74390accc" providerId="ADAL" clId="{0838EA82-5659-41D8-8710-76DB26588DDE}" dt="2022-01-22T08:44:53.289" v="3059" actId="207"/>
          <ac:spMkLst>
            <pc:docMk/>
            <pc:sldMk cId="3328855612" sldId="675"/>
            <ac:spMk id="9" creationId="{61C37FEB-A4A3-4D7D-9ED7-72FC3005741A}"/>
          </ac:spMkLst>
        </pc:spChg>
        <pc:spChg chg="add mod">
          <ac:chgData name="Richard Ball" userId="c2c6c2dd-6ddc-437e-8cdd-d7a74390accc" providerId="ADAL" clId="{0838EA82-5659-41D8-8710-76DB26588DDE}" dt="2022-01-21T08:17:09.804" v="1807" actId="1076"/>
          <ac:spMkLst>
            <pc:docMk/>
            <pc:sldMk cId="3328855612" sldId="675"/>
            <ac:spMk id="13" creationId="{29DF1065-1E16-455A-B12A-170C97D44D24}"/>
          </ac:spMkLst>
        </pc:spChg>
        <pc:spChg chg="add mod">
          <ac:chgData name="Richard Ball" userId="c2c6c2dd-6ddc-437e-8cdd-d7a74390accc" providerId="ADAL" clId="{0838EA82-5659-41D8-8710-76DB26588DDE}" dt="2022-01-22T08:45:43.476" v="3068" actId="207"/>
          <ac:spMkLst>
            <pc:docMk/>
            <pc:sldMk cId="3328855612" sldId="675"/>
            <ac:spMk id="14" creationId="{CC84461F-649D-47EC-87B4-C4F6B8889B8A}"/>
          </ac:spMkLst>
        </pc:spChg>
        <pc:spChg chg="add mod">
          <ac:chgData name="Richard Ball" userId="c2c6c2dd-6ddc-437e-8cdd-d7a74390accc" providerId="ADAL" clId="{0838EA82-5659-41D8-8710-76DB26588DDE}" dt="2022-01-22T08:47:46.694" v="3071" actId="14100"/>
          <ac:spMkLst>
            <pc:docMk/>
            <pc:sldMk cId="3328855612" sldId="675"/>
            <ac:spMk id="20" creationId="{170FE1AA-698B-42DF-9513-BFBE52E4E2D1}"/>
          </ac:spMkLst>
        </pc:spChg>
        <pc:spChg chg="add mod">
          <ac:chgData name="Richard Ball" userId="c2c6c2dd-6ddc-437e-8cdd-d7a74390accc" providerId="ADAL" clId="{0838EA82-5659-41D8-8710-76DB26588DDE}" dt="2022-01-22T09:07:48.208" v="3361" actId="20577"/>
          <ac:spMkLst>
            <pc:docMk/>
            <pc:sldMk cId="3328855612" sldId="675"/>
            <ac:spMk id="23" creationId="{3628B8A2-E34D-42BF-A162-07D868C33FDF}"/>
          </ac:spMkLst>
        </pc:spChg>
        <pc:picChg chg="add mod">
          <ac:chgData name="Richard Ball" userId="c2c6c2dd-6ddc-437e-8cdd-d7a74390accc" providerId="ADAL" clId="{0838EA82-5659-41D8-8710-76DB26588DDE}" dt="2022-01-21T08:17:09.804" v="1807" actId="1076"/>
          <ac:picMkLst>
            <pc:docMk/>
            <pc:sldMk cId="3328855612" sldId="675"/>
            <ac:picMk id="2" creationId="{E4F813B3-15BE-450C-A725-AE8ECD5A868A}"/>
          </ac:picMkLst>
        </pc:picChg>
        <pc:inkChg chg="add">
          <ac:chgData name="Richard Ball" userId="c2c6c2dd-6ddc-437e-8cdd-d7a74390accc" providerId="ADAL" clId="{0838EA82-5659-41D8-8710-76DB26588DDE}" dt="2022-01-31T11:52:37.603" v="6822"/>
          <ac:inkMkLst>
            <pc:docMk/>
            <pc:sldMk cId="3328855612" sldId="675"/>
            <ac:inkMk id="4" creationId="{404FD0F9-7546-4936-AB4F-501AE600BEB9}"/>
          </ac:inkMkLst>
        </pc:inkChg>
        <pc:cxnChg chg="add mod">
          <ac:chgData name="Richard Ball" userId="c2c6c2dd-6ddc-437e-8cdd-d7a74390accc" providerId="ADAL" clId="{0838EA82-5659-41D8-8710-76DB26588DDE}" dt="2022-01-21T09:13:09.589" v="2639" actId="14100"/>
          <ac:cxnSpMkLst>
            <pc:docMk/>
            <pc:sldMk cId="3328855612" sldId="675"/>
            <ac:cxnSpMk id="5" creationId="{E2042A34-60A1-4BE4-A67F-EE1AF050F918}"/>
          </ac:cxnSpMkLst>
        </pc:cxnChg>
        <pc:cxnChg chg="add mod">
          <ac:chgData name="Richard Ball" userId="c2c6c2dd-6ddc-437e-8cdd-d7a74390accc" providerId="ADAL" clId="{0838EA82-5659-41D8-8710-76DB26588DDE}" dt="2022-01-21T08:17:27.692" v="1811" actId="14100"/>
          <ac:cxnSpMkLst>
            <pc:docMk/>
            <pc:sldMk cId="3328855612" sldId="675"/>
            <ac:cxnSpMk id="10" creationId="{1EEABEC4-8A0C-4198-AFAF-5F8DC0010F14}"/>
          </ac:cxnSpMkLst>
        </pc:cxnChg>
        <pc:cxnChg chg="add mod">
          <ac:chgData name="Richard Ball" userId="c2c6c2dd-6ddc-437e-8cdd-d7a74390accc" providerId="ADAL" clId="{0838EA82-5659-41D8-8710-76DB26588DDE}" dt="2022-01-21T09:14:47.733" v="2652" actId="14100"/>
          <ac:cxnSpMkLst>
            <pc:docMk/>
            <pc:sldMk cId="3328855612" sldId="675"/>
            <ac:cxnSpMk id="16" creationId="{89571B24-42C0-46F5-B978-B25687E2CC3E}"/>
          </ac:cxnSpMkLst>
        </pc:cxnChg>
        <pc:cxnChg chg="add del mod">
          <ac:chgData name="Richard Ball" userId="c2c6c2dd-6ddc-437e-8cdd-d7a74390accc" providerId="ADAL" clId="{0838EA82-5659-41D8-8710-76DB26588DDE}" dt="2022-01-21T09:14:15.248" v="2645"/>
          <ac:cxnSpMkLst>
            <pc:docMk/>
            <pc:sldMk cId="3328855612" sldId="675"/>
            <ac:cxnSpMk id="18" creationId="{262B48B0-4E47-4E9A-970F-C65C7C32EE18}"/>
          </ac:cxnSpMkLst>
        </pc:cxnChg>
        <pc:cxnChg chg="add del mod">
          <ac:chgData name="Richard Ball" userId="c2c6c2dd-6ddc-437e-8cdd-d7a74390accc" providerId="ADAL" clId="{0838EA82-5659-41D8-8710-76DB26588DDE}" dt="2022-01-21T09:14:15.119" v="2644"/>
          <ac:cxnSpMkLst>
            <pc:docMk/>
            <pc:sldMk cId="3328855612" sldId="675"/>
            <ac:cxnSpMk id="19" creationId="{A854D3C6-6D3C-4BB9-B96E-790E717FC406}"/>
          </ac:cxnSpMkLst>
        </pc:cxnChg>
      </pc:sldChg>
      <pc:sldChg chg="addSp modSp new del mod modAnim">
        <pc:chgData name="Richard Ball" userId="c2c6c2dd-6ddc-437e-8cdd-d7a74390accc" providerId="ADAL" clId="{0838EA82-5659-41D8-8710-76DB26588DDE}" dt="2022-01-31T11:26:09.976" v="6701" actId="47"/>
        <pc:sldMkLst>
          <pc:docMk/>
          <pc:sldMk cId="466991817" sldId="676"/>
        </pc:sldMkLst>
        <pc:spChg chg="add mod">
          <ac:chgData name="Richard Ball" userId="c2c6c2dd-6ddc-437e-8cdd-d7a74390accc" providerId="ADAL" clId="{0838EA82-5659-41D8-8710-76DB26588DDE}" dt="2022-01-22T09:08:19.952" v="3365" actId="207"/>
          <ac:spMkLst>
            <pc:docMk/>
            <pc:sldMk cId="466991817" sldId="676"/>
            <ac:spMk id="2" creationId="{312DB497-FFC6-4B99-8352-420953BA299C}"/>
          </ac:spMkLst>
        </pc:spChg>
        <pc:spChg chg="add mod">
          <ac:chgData name="Richard Ball" userId="c2c6c2dd-6ddc-437e-8cdd-d7a74390accc" providerId="ADAL" clId="{0838EA82-5659-41D8-8710-76DB26588DDE}" dt="2022-01-22T09:09:03.455" v="3380" actId="1076"/>
          <ac:spMkLst>
            <pc:docMk/>
            <pc:sldMk cId="466991817" sldId="676"/>
            <ac:spMk id="4" creationId="{39640AC9-599E-4EF3-9FBF-D311E350D7EE}"/>
          </ac:spMkLst>
        </pc:spChg>
        <pc:spChg chg="add mod">
          <ac:chgData name="Richard Ball" userId="c2c6c2dd-6ddc-437e-8cdd-d7a74390accc" providerId="ADAL" clId="{0838EA82-5659-41D8-8710-76DB26588DDE}" dt="2022-01-22T09:09:00.663" v="3379" actId="14100"/>
          <ac:spMkLst>
            <pc:docMk/>
            <pc:sldMk cId="466991817" sldId="676"/>
            <ac:spMk id="5" creationId="{DF1A2291-8CA7-44D5-8DF0-C5E076FCCC2F}"/>
          </ac:spMkLst>
        </pc:spChg>
        <pc:spChg chg="add mod">
          <ac:chgData name="Richard Ball" userId="c2c6c2dd-6ddc-437e-8cdd-d7a74390accc" providerId="ADAL" clId="{0838EA82-5659-41D8-8710-76DB26588DDE}" dt="2022-01-22T09:08:55.899" v="3377" actId="14100"/>
          <ac:spMkLst>
            <pc:docMk/>
            <pc:sldMk cId="466991817" sldId="676"/>
            <ac:spMk id="6" creationId="{2FA53151-A0A3-4CC8-8AFE-B5CAAB18C766}"/>
          </ac:spMkLst>
        </pc:spChg>
        <pc:spChg chg="add mod">
          <ac:chgData name="Richard Ball" userId="c2c6c2dd-6ddc-437e-8cdd-d7a74390accc" providerId="ADAL" clId="{0838EA82-5659-41D8-8710-76DB26588DDE}" dt="2022-01-22T09:08:51.101" v="3375" actId="1076"/>
          <ac:spMkLst>
            <pc:docMk/>
            <pc:sldMk cId="466991817" sldId="676"/>
            <ac:spMk id="7" creationId="{651DECE4-728C-493C-B1F9-32D4A0F934FC}"/>
          </ac:spMkLst>
        </pc:spChg>
        <pc:spChg chg="add mod">
          <ac:chgData name="Richard Ball" userId="c2c6c2dd-6ddc-437e-8cdd-d7a74390accc" providerId="ADAL" clId="{0838EA82-5659-41D8-8710-76DB26588DDE}" dt="2022-01-22T09:08:48.141" v="3374" actId="1076"/>
          <ac:spMkLst>
            <pc:docMk/>
            <pc:sldMk cId="466991817" sldId="676"/>
            <ac:spMk id="8" creationId="{CD493965-8D8D-44B2-A7E4-07105276D77F}"/>
          </ac:spMkLst>
        </pc:spChg>
        <pc:picChg chg="add mod">
          <ac:chgData name="Richard Ball" userId="c2c6c2dd-6ddc-437e-8cdd-d7a74390accc" providerId="ADAL" clId="{0838EA82-5659-41D8-8710-76DB26588DDE}" dt="2022-01-22T09:08:45.313" v="3373" actId="732"/>
          <ac:picMkLst>
            <pc:docMk/>
            <pc:sldMk cId="466991817" sldId="676"/>
            <ac:picMk id="1026" creationId="{87FCE30E-FDD0-499B-8511-053A530F6518}"/>
          </ac:picMkLst>
        </pc:picChg>
      </pc:sldChg>
      <pc:sldChg chg="addSp modSp new del mod">
        <pc:chgData name="Richard Ball" userId="c2c6c2dd-6ddc-437e-8cdd-d7a74390accc" providerId="ADAL" clId="{0838EA82-5659-41D8-8710-76DB26588DDE}" dt="2022-01-21T08:45:14.438" v="1837" actId="47"/>
        <pc:sldMkLst>
          <pc:docMk/>
          <pc:sldMk cId="3668301615" sldId="677"/>
        </pc:sldMkLst>
        <pc:spChg chg="add mod">
          <ac:chgData name="Richard Ball" userId="c2c6c2dd-6ddc-437e-8cdd-d7a74390accc" providerId="ADAL" clId="{0838EA82-5659-41D8-8710-76DB26588DDE}" dt="2022-01-21T08:41:49.549" v="1823" actId="1076"/>
          <ac:spMkLst>
            <pc:docMk/>
            <pc:sldMk cId="3668301615" sldId="677"/>
            <ac:spMk id="3" creationId="{11D26B17-AEE0-4C9F-8172-9A12329FA537}"/>
          </ac:spMkLst>
        </pc:spChg>
      </pc:sldChg>
      <pc:sldChg chg="addSp modSp new del mod">
        <pc:chgData name="Richard Ball" userId="c2c6c2dd-6ddc-437e-8cdd-d7a74390accc" providerId="ADAL" clId="{0838EA82-5659-41D8-8710-76DB26588DDE}" dt="2022-01-21T08:45:14.438" v="1837" actId="47"/>
        <pc:sldMkLst>
          <pc:docMk/>
          <pc:sldMk cId="3526205032" sldId="678"/>
        </pc:sldMkLst>
        <pc:spChg chg="add mod">
          <ac:chgData name="Richard Ball" userId="c2c6c2dd-6ddc-437e-8cdd-d7a74390accc" providerId="ADAL" clId="{0838EA82-5659-41D8-8710-76DB26588DDE}" dt="2022-01-21T08:42:33.098" v="1830" actId="1076"/>
          <ac:spMkLst>
            <pc:docMk/>
            <pc:sldMk cId="3526205032" sldId="678"/>
            <ac:spMk id="3" creationId="{EC393681-C3B9-42A8-A03B-9C78C55D0E2F}"/>
          </ac:spMkLst>
        </pc:spChg>
      </pc:sldChg>
      <pc:sldChg chg="addSp modSp new del mod">
        <pc:chgData name="Richard Ball" userId="c2c6c2dd-6ddc-437e-8cdd-d7a74390accc" providerId="ADAL" clId="{0838EA82-5659-41D8-8710-76DB26588DDE}" dt="2022-01-21T08:45:14.438" v="1837" actId="47"/>
        <pc:sldMkLst>
          <pc:docMk/>
          <pc:sldMk cId="2248856243" sldId="679"/>
        </pc:sldMkLst>
        <pc:spChg chg="add mod">
          <ac:chgData name="Richard Ball" userId="c2c6c2dd-6ddc-437e-8cdd-d7a74390accc" providerId="ADAL" clId="{0838EA82-5659-41D8-8710-76DB26588DDE}" dt="2022-01-21T08:45:09.448" v="1836" actId="1076"/>
          <ac:spMkLst>
            <pc:docMk/>
            <pc:sldMk cId="2248856243" sldId="679"/>
            <ac:spMk id="3" creationId="{EB2144E2-E00A-4EE5-ACF1-B9BE45D3D68A}"/>
          </ac:spMkLst>
        </pc:spChg>
      </pc:sldChg>
      <pc:sldChg chg="modSp new del mod">
        <pc:chgData name="Richard Ball" userId="c2c6c2dd-6ddc-437e-8cdd-d7a74390accc" providerId="ADAL" clId="{0838EA82-5659-41D8-8710-76DB26588DDE}" dt="2022-01-22T10:22:35.671" v="6161" actId="47"/>
        <pc:sldMkLst>
          <pc:docMk/>
          <pc:sldMk cId="3819747507" sldId="680"/>
        </pc:sldMkLst>
        <pc:spChg chg="mod">
          <ac:chgData name="Richard Ball" userId="c2c6c2dd-6ddc-437e-8cdd-d7a74390accc" providerId="ADAL" clId="{0838EA82-5659-41D8-8710-76DB26588DDE}" dt="2022-01-21T08:49:53.199" v="1860" actId="20577"/>
          <ac:spMkLst>
            <pc:docMk/>
            <pc:sldMk cId="3819747507" sldId="680"/>
            <ac:spMk id="2" creationId="{4915B624-87AD-4028-91FD-6F51FEA9FA8B}"/>
          </ac:spMkLst>
        </pc:spChg>
        <pc:spChg chg="mod">
          <ac:chgData name="Richard Ball" userId="c2c6c2dd-6ddc-437e-8cdd-d7a74390accc" providerId="ADAL" clId="{0838EA82-5659-41D8-8710-76DB26588DDE}" dt="2022-01-21T08:50:18.874" v="1904" actId="20577"/>
          <ac:spMkLst>
            <pc:docMk/>
            <pc:sldMk cId="3819747507" sldId="680"/>
            <ac:spMk id="3" creationId="{574E2780-2508-4CA7-A67E-FA2C359B4833}"/>
          </ac:spMkLst>
        </pc:spChg>
      </pc:sldChg>
      <pc:sldChg chg="addSp modSp new mod modNotesTx">
        <pc:chgData name="Richard Ball" userId="c2c6c2dd-6ddc-437e-8cdd-d7a74390accc" providerId="ADAL" clId="{0838EA82-5659-41D8-8710-76DB26588DDE}" dt="2022-01-31T12:14:30.645" v="6823"/>
        <pc:sldMkLst>
          <pc:docMk/>
          <pc:sldMk cId="2243369511" sldId="681"/>
        </pc:sldMkLst>
        <pc:spChg chg="add mod">
          <ac:chgData name="Richard Ball" userId="c2c6c2dd-6ddc-437e-8cdd-d7a74390accc" providerId="ADAL" clId="{0838EA82-5659-41D8-8710-76DB26588DDE}" dt="2022-01-21T09:07:02.089" v="1945" actId="20577"/>
          <ac:spMkLst>
            <pc:docMk/>
            <pc:sldMk cId="2243369511" sldId="681"/>
            <ac:spMk id="2" creationId="{C8B27556-E33C-4498-BA16-0E4A6C799BA6}"/>
          </ac:spMkLst>
        </pc:spChg>
        <pc:inkChg chg="add">
          <ac:chgData name="Richard Ball" userId="c2c6c2dd-6ddc-437e-8cdd-d7a74390accc" providerId="ADAL" clId="{0838EA82-5659-41D8-8710-76DB26588DDE}" dt="2022-01-31T12:14:30.645" v="6823"/>
          <ac:inkMkLst>
            <pc:docMk/>
            <pc:sldMk cId="2243369511" sldId="681"/>
            <ac:inkMk id="3" creationId="{446B4862-442F-4ED9-BFBD-0736C9E8DEE4}"/>
          </ac:inkMkLst>
        </pc:inkChg>
      </pc:sldChg>
      <pc:sldChg chg="addSp delSp modSp add mod modAnim">
        <pc:chgData name="Richard Ball" userId="c2c6c2dd-6ddc-437e-8cdd-d7a74390accc" providerId="ADAL" clId="{0838EA82-5659-41D8-8710-76DB26588DDE}" dt="2022-01-31T11:19:21.424" v="6644" actId="1076"/>
        <pc:sldMkLst>
          <pc:docMk/>
          <pc:sldMk cId="369376297" sldId="682"/>
        </pc:sldMkLst>
        <pc:spChg chg="del mod">
          <ac:chgData name="Richard Ball" userId="c2c6c2dd-6ddc-437e-8cdd-d7a74390accc" providerId="ADAL" clId="{0838EA82-5659-41D8-8710-76DB26588DDE}" dt="2022-01-21T09:19:05.121" v="2909" actId="478"/>
          <ac:spMkLst>
            <pc:docMk/>
            <pc:sldMk cId="369376297" sldId="682"/>
            <ac:spMk id="3" creationId="{1E86FB45-DA99-42C0-8E3E-BDD441C10E66}"/>
          </ac:spMkLst>
        </pc:spChg>
        <pc:spChg chg="add del mod">
          <ac:chgData name="Richard Ball" userId="c2c6c2dd-6ddc-437e-8cdd-d7a74390accc" providerId="ADAL" clId="{0838EA82-5659-41D8-8710-76DB26588DDE}" dt="2022-01-22T09:05:02.179" v="3349" actId="14100"/>
          <ac:spMkLst>
            <pc:docMk/>
            <pc:sldMk cId="369376297" sldId="682"/>
            <ac:spMk id="5" creationId="{4F2CEB14-125B-4224-B067-C5BF756B1256}"/>
          </ac:spMkLst>
        </pc:spChg>
        <pc:spChg chg="mod">
          <ac:chgData name="Richard Ball" userId="c2c6c2dd-6ddc-437e-8cdd-d7a74390accc" providerId="ADAL" clId="{0838EA82-5659-41D8-8710-76DB26588DDE}" dt="2022-01-22T09:05:13.091" v="3352" actId="14100"/>
          <ac:spMkLst>
            <pc:docMk/>
            <pc:sldMk cId="369376297" sldId="682"/>
            <ac:spMk id="7" creationId="{261FDEA6-4D54-47C0-AAA1-A5DC2C1517C8}"/>
          </ac:spMkLst>
        </pc:spChg>
        <pc:spChg chg="add mod">
          <ac:chgData name="Richard Ball" userId="c2c6c2dd-6ddc-437e-8cdd-d7a74390accc" providerId="ADAL" clId="{0838EA82-5659-41D8-8710-76DB26588DDE}" dt="2022-01-31T11:19:21.424" v="6644" actId="1076"/>
          <ac:spMkLst>
            <pc:docMk/>
            <pc:sldMk cId="369376297" sldId="682"/>
            <ac:spMk id="8" creationId="{A8CC5BC9-1AD1-4DEB-8344-9E2A1EC7B3F5}"/>
          </ac:spMkLst>
        </pc:spChg>
        <pc:spChg chg="mod">
          <ac:chgData name="Richard Ball" userId="c2c6c2dd-6ddc-437e-8cdd-d7a74390accc" providerId="ADAL" clId="{0838EA82-5659-41D8-8710-76DB26588DDE}" dt="2022-01-21T09:19:57.242" v="3031" actId="1076"/>
          <ac:spMkLst>
            <pc:docMk/>
            <pc:sldMk cId="369376297" sldId="682"/>
            <ac:spMk id="9" creationId="{61C37FEB-A4A3-4D7D-9ED7-72FC3005741A}"/>
          </ac:spMkLst>
        </pc:spChg>
        <pc:spChg chg="del">
          <ac:chgData name="Richard Ball" userId="c2c6c2dd-6ddc-437e-8cdd-d7a74390accc" providerId="ADAL" clId="{0838EA82-5659-41D8-8710-76DB26588DDE}" dt="2022-01-21T09:18:45.064" v="2901" actId="478"/>
          <ac:spMkLst>
            <pc:docMk/>
            <pc:sldMk cId="369376297" sldId="682"/>
            <ac:spMk id="13" creationId="{29DF1065-1E16-455A-B12A-170C97D44D24}"/>
          </ac:spMkLst>
        </pc:spChg>
        <pc:spChg chg="del">
          <ac:chgData name="Richard Ball" userId="c2c6c2dd-6ddc-437e-8cdd-d7a74390accc" providerId="ADAL" clId="{0838EA82-5659-41D8-8710-76DB26588DDE}" dt="2022-01-21T09:18:44.018" v="2900" actId="478"/>
          <ac:spMkLst>
            <pc:docMk/>
            <pc:sldMk cId="369376297" sldId="682"/>
            <ac:spMk id="14" creationId="{CC84461F-649D-47EC-87B4-C4F6B8889B8A}"/>
          </ac:spMkLst>
        </pc:spChg>
        <pc:spChg chg="del">
          <ac:chgData name="Richard Ball" userId="c2c6c2dd-6ddc-437e-8cdd-d7a74390accc" providerId="ADAL" clId="{0838EA82-5659-41D8-8710-76DB26588DDE}" dt="2022-01-21T09:18:41.935" v="2899" actId="478"/>
          <ac:spMkLst>
            <pc:docMk/>
            <pc:sldMk cId="369376297" sldId="682"/>
            <ac:spMk id="20" creationId="{170FE1AA-698B-42DF-9513-BFBE52E4E2D1}"/>
          </ac:spMkLst>
        </pc:spChg>
        <pc:spChg chg="del">
          <ac:chgData name="Richard Ball" userId="c2c6c2dd-6ddc-437e-8cdd-d7a74390accc" providerId="ADAL" clId="{0838EA82-5659-41D8-8710-76DB26588DDE}" dt="2022-01-21T09:18:41.935" v="2899" actId="478"/>
          <ac:spMkLst>
            <pc:docMk/>
            <pc:sldMk cId="369376297" sldId="682"/>
            <ac:spMk id="23" creationId="{3628B8A2-E34D-42BF-A162-07D868C33FDF}"/>
          </ac:spMkLst>
        </pc:spChg>
        <pc:picChg chg="mod">
          <ac:chgData name="Richard Ball" userId="c2c6c2dd-6ddc-437e-8cdd-d7a74390accc" providerId="ADAL" clId="{0838EA82-5659-41D8-8710-76DB26588DDE}" dt="2022-01-22T09:05:06.563" v="3350" actId="1076"/>
          <ac:picMkLst>
            <pc:docMk/>
            <pc:sldMk cId="369376297" sldId="682"/>
            <ac:picMk id="2" creationId="{E4F813B3-15BE-450C-A725-AE8ECD5A868A}"/>
          </ac:picMkLst>
        </pc:picChg>
        <pc:cxnChg chg="del">
          <ac:chgData name="Richard Ball" userId="c2c6c2dd-6ddc-437e-8cdd-d7a74390accc" providerId="ADAL" clId="{0838EA82-5659-41D8-8710-76DB26588DDE}" dt="2022-01-21T09:18:47.419" v="2903" actId="478"/>
          <ac:cxnSpMkLst>
            <pc:docMk/>
            <pc:sldMk cId="369376297" sldId="682"/>
            <ac:cxnSpMk id="5" creationId="{E2042A34-60A1-4BE4-A67F-EE1AF050F918}"/>
          </ac:cxnSpMkLst>
        </pc:cxnChg>
        <pc:cxnChg chg="del">
          <ac:chgData name="Richard Ball" userId="c2c6c2dd-6ddc-437e-8cdd-d7a74390accc" providerId="ADAL" clId="{0838EA82-5659-41D8-8710-76DB26588DDE}" dt="2022-01-21T09:18:45.945" v="2902" actId="478"/>
          <ac:cxnSpMkLst>
            <pc:docMk/>
            <pc:sldMk cId="369376297" sldId="682"/>
            <ac:cxnSpMk id="10" creationId="{1EEABEC4-8A0C-4198-AFAF-5F8DC0010F14}"/>
          </ac:cxnSpMkLst>
        </pc:cxnChg>
        <pc:cxnChg chg="del">
          <ac:chgData name="Richard Ball" userId="c2c6c2dd-6ddc-437e-8cdd-d7a74390accc" providerId="ADAL" clId="{0838EA82-5659-41D8-8710-76DB26588DDE}" dt="2022-01-21T09:18:41.935" v="2899" actId="478"/>
          <ac:cxnSpMkLst>
            <pc:docMk/>
            <pc:sldMk cId="369376297" sldId="682"/>
            <ac:cxnSpMk id="16" creationId="{89571B24-42C0-46F5-B978-B25687E2CC3E}"/>
          </ac:cxnSpMkLst>
        </pc:cxnChg>
      </pc:sldChg>
      <pc:sldChg chg="new del">
        <pc:chgData name="Richard Ball" userId="c2c6c2dd-6ddc-437e-8cdd-d7a74390accc" providerId="ADAL" clId="{0838EA82-5659-41D8-8710-76DB26588DDE}" dt="2022-01-21T09:07:42.397" v="1947" actId="47"/>
        <pc:sldMkLst>
          <pc:docMk/>
          <pc:sldMk cId="1238372420" sldId="682"/>
        </pc:sldMkLst>
      </pc:sldChg>
      <pc:sldChg chg="addSp delSp modSp add mod ord modAnim">
        <pc:chgData name="Richard Ball" userId="c2c6c2dd-6ddc-437e-8cdd-d7a74390accc" providerId="ADAL" clId="{0838EA82-5659-41D8-8710-76DB26588DDE}" dt="2022-01-22T08:59:11.809" v="3310"/>
        <pc:sldMkLst>
          <pc:docMk/>
          <pc:sldMk cId="2136747768" sldId="683"/>
        </pc:sldMkLst>
        <pc:spChg chg="del">
          <ac:chgData name="Richard Ball" userId="c2c6c2dd-6ddc-437e-8cdd-d7a74390accc" providerId="ADAL" clId="{0838EA82-5659-41D8-8710-76DB26588DDE}" dt="2022-01-22T08:54:37.836" v="3110" actId="478"/>
          <ac:spMkLst>
            <pc:docMk/>
            <pc:sldMk cId="2136747768" sldId="683"/>
            <ac:spMk id="7" creationId="{261FDEA6-4D54-47C0-AAA1-A5DC2C1517C8}"/>
          </ac:spMkLst>
        </pc:spChg>
        <pc:spChg chg="del mod">
          <ac:chgData name="Richard Ball" userId="c2c6c2dd-6ddc-437e-8cdd-d7a74390accc" providerId="ADAL" clId="{0838EA82-5659-41D8-8710-76DB26588DDE}" dt="2022-01-22T08:54:35.707" v="3109" actId="478"/>
          <ac:spMkLst>
            <pc:docMk/>
            <pc:sldMk cId="2136747768" sldId="683"/>
            <ac:spMk id="9" creationId="{61C37FEB-A4A3-4D7D-9ED7-72FC3005741A}"/>
          </ac:spMkLst>
        </pc:spChg>
        <pc:spChg chg="add mod">
          <ac:chgData name="Richard Ball" userId="c2c6c2dd-6ddc-437e-8cdd-d7a74390accc" providerId="ADAL" clId="{0838EA82-5659-41D8-8710-76DB26588DDE}" dt="2022-01-22T08:58:15.480" v="3304" actId="1076"/>
          <ac:spMkLst>
            <pc:docMk/>
            <pc:sldMk cId="2136747768" sldId="683"/>
            <ac:spMk id="10" creationId="{0F352A09-0278-4091-B0B1-4A18AFD584DB}"/>
          </ac:spMkLst>
        </pc:spChg>
        <pc:spChg chg="add mod">
          <ac:chgData name="Richard Ball" userId="c2c6c2dd-6ddc-437e-8cdd-d7a74390accc" providerId="ADAL" clId="{0838EA82-5659-41D8-8710-76DB26588DDE}" dt="2022-01-22T08:58:20.690" v="3306" actId="1076"/>
          <ac:spMkLst>
            <pc:docMk/>
            <pc:sldMk cId="2136747768" sldId="683"/>
            <ac:spMk id="11" creationId="{76EBB24B-39E0-4E6B-A13F-D210EF7292D1}"/>
          </ac:spMkLst>
        </pc:spChg>
        <pc:spChg chg="add mod">
          <ac:chgData name="Richard Ball" userId="c2c6c2dd-6ddc-437e-8cdd-d7a74390accc" providerId="ADAL" clId="{0838EA82-5659-41D8-8710-76DB26588DDE}" dt="2022-01-22T08:58:11.911" v="3303" actId="403"/>
          <ac:spMkLst>
            <pc:docMk/>
            <pc:sldMk cId="2136747768" sldId="683"/>
            <ac:spMk id="12" creationId="{82DA32FF-BBD6-4C12-A470-3B1564528B81}"/>
          </ac:spMkLst>
        </pc:spChg>
        <pc:spChg chg="add mod">
          <ac:chgData name="Richard Ball" userId="c2c6c2dd-6ddc-437e-8cdd-d7a74390accc" providerId="ADAL" clId="{0838EA82-5659-41D8-8710-76DB26588DDE}" dt="2022-01-22T08:58:24.167" v="3307" actId="1076"/>
          <ac:spMkLst>
            <pc:docMk/>
            <pc:sldMk cId="2136747768" sldId="683"/>
            <ac:spMk id="14" creationId="{43DA616D-5651-4173-8802-82B09AEABC82}"/>
          </ac:spMkLst>
        </pc:spChg>
        <pc:spChg chg="add mod">
          <ac:chgData name="Richard Ball" userId="c2c6c2dd-6ddc-437e-8cdd-d7a74390accc" providerId="ADAL" clId="{0838EA82-5659-41D8-8710-76DB26588DDE}" dt="2022-01-22T08:58:08.785" v="3301" actId="1076"/>
          <ac:spMkLst>
            <pc:docMk/>
            <pc:sldMk cId="2136747768" sldId="683"/>
            <ac:spMk id="16" creationId="{3FA200A9-D636-41A6-8F82-BEADFF0F3774}"/>
          </ac:spMkLst>
        </pc:spChg>
        <pc:picChg chg="mod">
          <ac:chgData name="Richard Ball" userId="c2c6c2dd-6ddc-437e-8cdd-d7a74390accc" providerId="ADAL" clId="{0838EA82-5659-41D8-8710-76DB26588DDE}" dt="2022-01-22T08:56:39.216" v="3218" actId="1076"/>
          <ac:picMkLst>
            <pc:docMk/>
            <pc:sldMk cId="2136747768" sldId="683"/>
            <ac:picMk id="2" creationId="{E4F813B3-15BE-450C-A725-AE8ECD5A868A}"/>
          </ac:picMkLst>
        </pc:picChg>
        <pc:cxnChg chg="add mod">
          <ac:chgData name="Richard Ball" userId="c2c6c2dd-6ddc-437e-8cdd-d7a74390accc" providerId="ADAL" clId="{0838EA82-5659-41D8-8710-76DB26588DDE}" dt="2022-01-22T08:56:39.216" v="3218" actId="1076"/>
          <ac:cxnSpMkLst>
            <pc:docMk/>
            <pc:sldMk cId="2136747768" sldId="683"/>
            <ac:cxnSpMk id="5" creationId="{E2D7F32D-9EC6-4BB8-AB87-164D12EA5B85}"/>
          </ac:cxnSpMkLst>
        </pc:cxnChg>
        <pc:cxnChg chg="add mod">
          <ac:chgData name="Richard Ball" userId="c2c6c2dd-6ddc-437e-8cdd-d7a74390accc" providerId="ADAL" clId="{0838EA82-5659-41D8-8710-76DB26588DDE}" dt="2022-01-22T08:57:08.519" v="3221" actId="1076"/>
          <ac:cxnSpMkLst>
            <pc:docMk/>
            <pc:sldMk cId="2136747768" sldId="683"/>
            <ac:cxnSpMk id="6" creationId="{D15CEC1B-0E23-4006-8C46-49B9152CB438}"/>
          </ac:cxnSpMkLst>
        </pc:cxnChg>
        <pc:cxnChg chg="add del mod">
          <ac:chgData name="Richard Ball" userId="c2c6c2dd-6ddc-437e-8cdd-d7a74390accc" providerId="ADAL" clId="{0838EA82-5659-41D8-8710-76DB26588DDE}" dt="2022-01-22T08:55:45.693" v="3209" actId="478"/>
          <ac:cxnSpMkLst>
            <pc:docMk/>
            <pc:sldMk cId="2136747768" sldId="683"/>
            <ac:cxnSpMk id="8" creationId="{329C1AB3-DD12-477C-B13D-57B1AFDE88D7}"/>
          </ac:cxnSpMkLst>
        </pc:cxnChg>
      </pc:sldChg>
      <pc:sldChg chg="new del">
        <pc:chgData name="Richard Ball" userId="c2c6c2dd-6ddc-437e-8cdd-d7a74390accc" providerId="ADAL" clId="{0838EA82-5659-41D8-8710-76DB26588DDE}" dt="2022-01-31T07:34:47.335" v="6495" actId="47"/>
        <pc:sldMkLst>
          <pc:docMk/>
          <pc:sldMk cId="3114755059" sldId="684"/>
        </pc:sldMkLst>
      </pc:sldChg>
      <pc:sldChg chg="addSp delSp modSp new mod setBg setClrOvrMap">
        <pc:chgData name="Richard Ball" userId="c2c6c2dd-6ddc-437e-8cdd-d7a74390accc" providerId="ADAL" clId="{0838EA82-5659-41D8-8710-76DB26588DDE}" dt="2022-01-22T09:18:31.600" v="3532" actId="113"/>
        <pc:sldMkLst>
          <pc:docMk/>
          <pc:sldMk cId="803486742" sldId="685"/>
        </pc:sldMkLst>
        <pc:spChg chg="del mod">
          <ac:chgData name="Richard Ball" userId="c2c6c2dd-6ddc-437e-8cdd-d7a74390accc" providerId="ADAL" clId="{0838EA82-5659-41D8-8710-76DB26588DDE}" dt="2022-01-22T09:14:48.700" v="3430" actId="478"/>
          <ac:spMkLst>
            <pc:docMk/>
            <pc:sldMk cId="803486742" sldId="685"/>
            <ac:spMk id="2" creationId="{A03072D2-CE7A-4DCE-B97A-F44793B2F124}"/>
          </ac:spMkLst>
        </pc:spChg>
        <pc:spChg chg="del mod">
          <ac:chgData name="Richard Ball" userId="c2c6c2dd-6ddc-437e-8cdd-d7a74390accc" providerId="ADAL" clId="{0838EA82-5659-41D8-8710-76DB26588DDE}" dt="2022-01-22T09:14:08.982" v="3419" actId="478"/>
          <ac:spMkLst>
            <pc:docMk/>
            <pc:sldMk cId="803486742" sldId="685"/>
            <ac:spMk id="3" creationId="{0F6BAD04-8086-4942-AAEC-FA13B2493784}"/>
          </ac:spMkLst>
        </pc:spChg>
        <pc:spChg chg="add mod">
          <ac:chgData name="Richard Ball" userId="c2c6c2dd-6ddc-437e-8cdd-d7a74390accc" providerId="ADAL" clId="{0838EA82-5659-41D8-8710-76DB26588DDE}" dt="2022-01-22T09:18:31.600" v="3532" actId="113"/>
          <ac:spMkLst>
            <pc:docMk/>
            <pc:sldMk cId="803486742" sldId="685"/>
            <ac:spMk id="5" creationId="{95FF9478-E480-4BC3-9C16-ED6EEC9CBD9A}"/>
          </ac:spMkLst>
        </pc:spChg>
        <pc:spChg chg="add del mod">
          <ac:chgData name="Richard Ball" userId="c2c6c2dd-6ddc-437e-8cdd-d7a74390accc" providerId="ADAL" clId="{0838EA82-5659-41D8-8710-76DB26588DDE}" dt="2022-01-22T09:14:51.618" v="3432" actId="478"/>
          <ac:spMkLst>
            <pc:docMk/>
            <pc:sldMk cId="803486742" sldId="685"/>
            <ac:spMk id="7" creationId="{8866F47B-DBD5-447C-AAB8-24850B93ED6E}"/>
          </ac:spMkLst>
        </pc:spChg>
        <pc:spChg chg="add mod ord">
          <ac:chgData name="Richard Ball" userId="c2c6c2dd-6ddc-437e-8cdd-d7a74390accc" providerId="ADAL" clId="{0838EA82-5659-41D8-8710-76DB26588DDE}" dt="2022-01-22T09:18:26.248" v="3531" actId="403"/>
          <ac:spMkLst>
            <pc:docMk/>
            <pc:sldMk cId="803486742" sldId="685"/>
            <ac:spMk id="8" creationId="{88DC172E-B78C-4221-848B-5028F4329390}"/>
          </ac:spMkLst>
        </pc:spChg>
        <pc:spChg chg="add">
          <ac:chgData name="Richard Ball" userId="c2c6c2dd-6ddc-437e-8cdd-d7a74390accc" providerId="ADAL" clId="{0838EA82-5659-41D8-8710-76DB26588DDE}" dt="2022-01-22T09:18:13.594" v="3527" actId="26606"/>
          <ac:spMkLst>
            <pc:docMk/>
            <pc:sldMk cId="803486742" sldId="685"/>
            <ac:spMk id="77" creationId="{2EEE8F11-3582-44B7-9869-F2D26D7DD9D4}"/>
          </ac:spMkLst>
        </pc:spChg>
        <pc:spChg chg="add">
          <ac:chgData name="Richard Ball" userId="c2c6c2dd-6ddc-437e-8cdd-d7a74390accc" providerId="ADAL" clId="{0838EA82-5659-41D8-8710-76DB26588DDE}" dt="2022-01-22T09:18:13.594" v="3527" actId="26606"/>
          <ac:spMkLst>
            <pc:docMk/>
            <pc:sldMk cId="803486742" sldId="685"/>
            <ac:spMk id="79" creationId="{2141F1CC-6A53-4BCF-9127-AABB52E2497E}"/>
          </ac:spMkLst>
        </pc:spChg>
        <pc:spChg chg="add">
          <ac:chgData name="Richard Ball" userId="c2c6c2dd-6ddc-437e-8cdd-d7a74390accc" providerId="ADAL" clId="{0838EA82-5659-41D8-8710-76DB26588DDE}" dt="2022-01-22T09:18:13.594" v="3527" actId="26606"/>
          <ac:spMkLst>
            <pc:docMk/>
            <pc:sldMk cId="803486742" sldId="685"/>
            <ac:spMk id="81" creationId="{561B2B49-7142-4CA8-A929-4671548E6A5A}"/>
          </ac:spMkLst>
        </pc:spChg>
        <pc:picChg chg="add mod ord">
          <ac:chgData name="Richard Ball" userId="c2c6c2dd-6ddc-437e-8cdd-d7a74390accc" providerId="ADAL" clId="{0838EA82-5659-41D8-8710-76DB26588DDE}" dt="2022-01-22T09:18:13.594" v="3527" actId="26606"/>
          <ac:picMkLst>
            <pc:docMk/>
            <pc:sldMk cId="803486742" sldId="685"/>
            <ac:picMk id="1026" creationId="{424FE20F-A99B-475F-BBD6-94BACA7D3423}"/>
          </ac:picMkLst>
        </pc:picChg>
        <pc:picChg chg="add del mod">
          <ac:chgData name="Richard Ball" userId="c2c6c2dd-6ddc-437e-8cdd-d7a74390accc" providerId="ADAL" clId="{0838EA82-5659-41D8-8710-76DB26588DDE}" dt="2022-01-22T09:16:24.738" v="3467" actId="478"/>
          <ac:picMkLst>
            <pc:docMk/>
            <pc:sldMk cId="803486742" sldId="685"/>
            <ac:picMk id="1028" creationId="{B0A444DC-CDBC-46E4-B25E-40120EDA3A2B}"/>
          </ac:picMkLst>
        </pc:picChg>
        <pc:picChg chg="add mod">
          <ac:chgData name="Richard Ball" userId="c2c6c2dd-6ddc-437e-8cdd-d7a74390accc" providerId="ADAL" clId="{0838EA82-5659-41D8-8710-76DB26588DDE}" dt="2022-01-22T09:18:13.594" v="3527" actId="26606"/>
          <ac:picMkLst>
            <pc:docMk/>
            <pc:sldMk cId="803486742" sldId="685"/>
            <ac:picMk id="1030" creationId="{F89A97D1-1A22-47F2-92D8-63A9861558FF}"/>
          </ac:picMkLst>
        </pc:picChg>
        <pc:picChg chg="add mod ord">
          <ac:chgData name="Richard Ball" userId="c2c6c2dd-6ddc-437e-8cdd-d7a74390accc" providerId="ADAL" clId="{0838EA82-5659-41D8-8710-76DB26588DDE}" dt="2022-01-22T09:18:13.594" v="3527" actId="26606"/>
          <ac:picMkLst>
            <pc:docMk/>
            <pc:sldMk cId="803486742" sldId="685"/>
            <ac:picMk id="1032" creationId="{F3E4DFE6-9CA4-4D90-AEBA-CA5C66452DDF}"/>
          </ac:picMkLst>
        </pc:picChg>
      </pc:sldChg>
      <pc:sldChg chg="addSp delSp modSp new mod modAnim">
        <pc:chgData name="Richard Ball" userId="c2c6c2dd-6ddc-437e-8cdd-d7a74390accc" providerId="ADAL" clId="{0838EA82-5659-41D8-8710-76DB26588DDE}" dt="2022-01-31T12:14:30.645" v="6823"/>
        <pc:sldMkLst>
          <pc:docMk/>
          <pc:sldMk cId="864535212" sldId="686"/>
        </pc:sldMkLst>
        <pc:spChg chg="del">
          <ac:chgData name="Richard Ball" userId="c2c6c2dd-6ddc-437e-8cdd-d7a74390accc" providerId="ADAL" clId="{0838EA82-5659-41D8-8710-76DB26588DDE}" dt="2022-01-22T09:21:03.783" v="3542" actId="478"/>
          <ac:spMkLst>
            <pc:docMk/>
            <pc:sldMk cId="864535212" sldId="686"/>
            <ac:spMk id="2" creationId="{B74F132B-86FD-40AE-A1B4-02AD5E58E0E1}"/>
          </ac:spMkLst>
        </pc:spChg>
        <pc:spChg chg="del">
          <ac:chgData name="Richard Ball" userId="c2c6c2dd-6ddc-437e-8cdd-d7a74390accc" providerId="ADAL" clId="{0838EA82-5659-41D8-8710-76DB26588DDE}" dt="2022-01-22T09:21:03.783" v="3542" actId="478"/>
          <ac:spMkLst>
            <pc:docMk/>
            <pc:sldMk cId="864535212" sldId="686"/>
            <ac:spMk id="3" creationId="{815F1F68-94CC-4A43-9392-705B50F9227A}"/>
          </ac:spMkLst>
        </pc:spChg>
        <pc:spChg chg="add mod">
          <ac:chgData name="Richard Ball" userId="c2c6c2dd-6ddc-437e-8cdd-d7a74390accc" providerId="ADAL" clId="{0838EA82-5659-41D8-8710-76DB26588DDE}" dt="2022-01-22T09:22:52.985" v="3698" actId="113"/>
          <ac:spMkLst>
            <pc:docMk/>
            <pc:sldMk cId="864535212" sldId="686"/>
            <ac:spMk id="6" creationId="{42C9242C-1CB7-49B6-B7C1-E5547DF7EF15}"/>
          </ac:spMkLst>
        </pc:spChg>
        <pc:spChg chg="add">
          <ac:chgData name="Richard Ball" userId="c2c6c2dd-6ddc-437e-8cdd-d7a74390accc" providerId="ADAL" clId="{0838EA82-5659-41D8-8710-76DB26588DDE}" dt="2022-01-22T09:23:03.413" v="3700" actId="11529"/>
          <ac:spMkLst>
            <pc:docMk/>
            <pc:sldMk cId="864535212" sldId="686"/>
            <ac:spMk id="7" creationId="{11C58975-7BF7-4A89-8427-4806FE15D315}"/>
          </ac:spMkLst>
        </pc:spChg>
        <pc:spChg chg="add mod">
          <ac:chgData name="Richard Ball" userId="c2c6c2dd-6ddc-437e-8cdd-d7a74390accc" providerId="ADAL" clId="{0838EA82-5659-41D8-8710-76DB26588DDE}" dt="2022-01-22T09:23:29.284" v="3712" actId="1076"/>
          <ac:spMkLst>
            <pc:docMk/>
            <pc:sldMk cId="864535212" sldId="686"/>
            <ac:spMk id="8" creationId="{5291C459-39D1-44CE-910E-30B61D34B974}"/>
          </ac:spMkLst>
        </pc:spChg>
        <pc:spChg chg="add mod">
          <ac:chgData name="Richard Ball" userId="c2c6c2dd-6ddc-437e-8cdd-d7a74390accc" providerId="ADAL" clId="{0838EA82-5659-41D8-8710-76DB26588DDE}" dt="2022-01-22T09:23:26.677" v="3711" actId="1076"/>
          <ac:spMkLst>
            <pc:docMk/>
            <pc:sldMk cId="864535212" sldId="686"/>
            <ac:spMk id="9" creationId="{32BB6898-EF6F-4471-9186-A21485C88ACA}"/>
          </ac:spMkLst>
        </pc:spChg>
        <pc:spChg chg="add mod">
          <ac:chgData name="Richard Ball" userId="c2c6c2dd-6ddc-437e-8cdd-d7a74390accc" providerId="ADAL" clId="{0838EA82-5659-41D8-8710-76DB26588DDE}" dt="2022-01-22T09:23:24.538" v="3710" actId="1076"/>
          <ac:spMkLst>
            <pc:docMk/>
            <pc:sldMk cId="864535212" sldId="686"/>
            <ac:spMk id="10" creationId="{B879EE39-CFD0-4BAE-B9C6-DA9D98CED4D6}"/>
          </ac:spMkLst>
        </pc:spChg>
        <pc:spChg chg="add mod">
          <ac:chgData name="Richard Ball" userId="c2c6c2dd-6ddc-437e-8cdd-d7a74390accc" providerId="ADAL" clId="{0838EA82-5659-41D8-8710-76DB26588DDE}" dt="2022-01-22T09:23:21.360" v="3709" actId="1076"/>
          <ac:spMkLst>
            <pc:docMk/>
            <pc:sldMk cId="864535212" sldId="686"/>
            <ac:spMk id="11" creationId="{D4C634E7-F213-47D3-A195-D19A4CFB4C13}"/>
          </ac:spMkLst>
        </pc:spChg>
        <pc:spChg chg="add mod">
          <ac:chgData name="Richard Ball" userId="c2c6c2dd-6ddc-437e-8cdd-d7a74390accc" providerId="ADAL" clId="{0838EA82-5659-41D8-8710-76DB26588DDE}" dt="2022-01-22T09:23:19.201" v="3708" actId="1076"/>
          <ac:spMkLst>
            <pc:docMk/>
            <pc:sldMk cId="864535212" sldId="686"/>
            <ac:spMk id="12" creationId="{22D2C8B9-00C0-45DB-9A53-DB5AE82AA3F0}"/>
          </ac:spMkLst>
        </pc:spChg>
        <pc:spChg chg="add mod">
          <ac:chgData name="Richard Ball" userId="c2c6c2dd-6ddc-437e-8cdd-d7a74390accc" providerId="ADAL" clId="{0838EA82-5659-41D8-8710-76DB26588DDE}" dt="2022-01-22T09:24:03.700" v="3798" actId="113"/>
          <ac:spMkLst>
            <pc:docMk/>
            <pc:sldMk cId="864535212" sldId="686"/>
            <ac:spMk id="13" creationId="{8583B0F8-5F6E-444F-B700-6362B17A0E69}"/>
          </ac:spMkLst>
        </pc:spChg>
        <pc:picChg chg="add mod modCrop">
          <ac:chgData name="Richard Ball" userId="c2c6c2dd-6ddc-437e-8cdd-d7a74390accc" providerId="ADAL" clId="{0838EA82-5659-41D8-8710-76DB26588DDE}" dt="2022-01-22T09:22:56.227" v="3699" actId="1076"/>
          <ac:picMkLst>
            <pc:docMk/>
            <pc:sldMk cId="864535212" sldId="686"/>
            <ac:picMk id="5" creationId="{876FE676-A1FA-425B-BBE9-F3B5D364BCDC}"/>
          </ac:picMkLst>
        </pc:picChg>
        <pc:inkChg chg="add">
          <ac:chgData name="Richard Ball" userId="c2c6c2dd-6ddc-437e-8cdd-d7a74390accc" providerId="ADAL" clId="{0838EA82-5659-41D8-8710-76DB26588DDE}" dt="2022-01-31T12:14:30.645" v="6823"/>
          <ac:inkMkLst>
            <pc:docMk/>
            <pc:sldMk cId="864535212" sldId="686"/>
            <ac:inkMk id="2" creationId="{4724E268-56AD-426C-9578-D97E4FBB2928}"/>
          </ac:inkMkLst>
        </pc:inkChg>
      </pc:sldChg>
      <pc:sldChg chg="delSp modSp add mod delAnim">
        <pc:chgData name="Richard Ball" userId="c2c6c2dd-6ddc-437e-8cdd-d7a74390accc" providerId="ADAL" clId="{0838EA82-5659-41D8-8710-76DB26588DDE}" dt="2022-01-22T09:26:18.581" v="3854" actId="1076"/>
        <pc:sldMkLst>
          <pc:docMk/>
          <pc:sldMk cId="2892980377" sldId="687"/>
        </pc:sldMkLst>
        <pc:spChg chg="del">
          <ac:chgData name="Richard Ball" userId="c2c6c2dd-6ddc-437e-8cdd-d7a74390accc" providerId="ADAL" clId="{0838EA82-5659-41D8-8710-76DB26588DDE}" dt="2022-01-22T09:25:18.345" v="3822" actId="478"/>
          <ac:spMkLst>
            <pc:docMk/>
            <pc:sldMk cId="2892980377" sldId="687"/>
            <ac:spMk id="7" creationId="{11C58975-7BF7-4A89-8427-4806FE15D315}"/>
          </ac:spMkLst>
        </pc:spChg>
        <pc:spChg chg="del">
          <ac:chgData name="Richard Ball" userId="c2c6c2dd-6ddc-437e-8cdd-d7a74390accc" providerId="ADAL" clId="{0838EA82-5659-41D8-8710-76DB26588DDE}" dt="2022-01-22T09:25:18.345" v="3822" actId="478"/>
          <ac:spMkLst>
            <pc:docMk/>
            <pc:sldMk cId="2892980377" sldId="687"/>
            <ac:spMk id="8" creationId="{5291C459-39D1-44CE-910E-30B61D34B974}"/>
          </ac:spMkLst>
        </pc:spChg>
        <pc:spChg chg="del">
          <ac:chgData name="Richard Ball" userId="c2c6c2dd-6ddc-437e-8cdd-d7a74390accc" providerId="ADAL" clId="{0838EA82-5659-41D8-8710-76DB26588DDE}" dt="2022-01-22T09:25:18.345" v="3822" actId="478"/>
          <ac:spMkLst>
            <pc:docMk/>
            <pc:sldMk cId="2892980377" sldId="687"/>
            <ac:spMk id="9" creationId="{32BB6898-EF6F-4471-9186-A21485C88ACA}"/>
          </ac:spMkLst>
        </pc:spChg>
        <pc:spChg chg="del">
          <ac:chgData name="Richard Ball" userId="c2c6c2dd-6ddc-437e-8cdd-d7a74390accc" providerId="ADAL" clId="{0838EA82-5659-41D8-8710-76DB26588DDE}" dt="2022-01-22T09:25:18.345" v="3822" actId="478"/>
          <ac:spMkLst>
            <pc:docMk/>
            <pc:sldMk cId="2892980377" sldId="687"/>
            <ac:spMk id="10" creationId="{B879EE39-CFD0-4BAE-B9C6-DA9D98CED4D6}"/>
          </ac:spMkLst>
        </pc:spChg>
        <pc:spChg chg="del">
          <ac:chgData name="Richard Ball" userId="c2c6c2dd-6ddc-437e-8cdd-d7a74390accc" providerId="ADAL" clId="{0838EA82-5659-41D8-8710-76DB26588DDE}" dt="2022-01-22T09:25:18.345" v="3822" actId="478"/>
          <ac:spMkLst>
            <pc:docMk/>
            <pc:sldMk cId="2892980377" sldId="687"/>
            <ac:spMk id="11" creationId="{D4C634E7-F213-47D3-A195-D19A4CFB4C13}"/>
          </ac:spMkLst>
        </pc:spChg>
        <pc:spChg chg="del">
          <ac:chgData name="Richard Ball" userId="c2c6c2dd-6ddc-437e-8cdd-d7a74390accc" providerId="ADAL" clId="{0838EA82-5659-41D8-8710-76DB26588DDE}" dt="2022-01-22T09:25:18.345" v="3822" actId="478"/>
          <ac:spMkLst>
            <pc:docMk/>
            <pc:sldMk cId="2892980377" sldId="687"/>
            <ac:spMk id="12" creationId="{22D2C8B9-00C0-45DB-9A53-DB5AE82AA3F0}"/>
          </ac:spMkLst>
        </pc:spChg>
        <pc:picChg chg="mod">
          <ac:chgData name="Richard Ball" userId="c2c6c2dd-6ddc-437e-8cdd-d7a74390accc" providerId="ADAL" clId="{0838EA82-5659-41D8-8710-76DB26588DDE}" dt="2022-01-22T09:26:18.581" v="3854" actId="1076"/>
          <ac:picMkLst>
            <pc:docMk/>
            <pc:sldMk cId="2892980377" sldId="687"/>
            <ac:picMk id="5" creationId="{876FE676-A1FA-425B-BBE9-F3B5D364BCDC}"/>
          </ac:picMkLst>
        </pc:picChg>
      </pc:sldChg>
      <pc:sldChg chg="addSp delSp modSp add mod">
        <pc:chgData name="Richard Ball" userId="c2c6c2dd-6ddc-437e-8cdd-d7a74390accc" providerId="ADAL" clId="{0838EA82-5659-41D8-8710-76DB26588DDE}" dt="2022-01-22T09:27:10.866" v="3932" actId="27636"/>
        <pc:sldMkLst>
          <pc:docMk/>
          <pc:sldMk cId="4076553077" sldId="688"/>
        </pc:sldMkLst>
        <pc:spChg chg="mod">
          <ac:chgData name="Richard Ball" userId="c2c6c2dd-6ddc-437e-8cdd-d7a74390accc" providerId="ADAL" clId="{0838EA82-5659-41D8-8710-76DB26588DDE}" dt="2022-01-22T09:26:13.013" v="3852" actId="20577"/>
          <ac:spMkLst>
            <pc:docMk/>
            <pc:sldMk cId="4076553077" sldId="688"/>
            <ac:spMk id="64514" creationId="{00000000-0000-0000-0000-000000000000}"/>
          </ac:spMkLst>
        </pc:spChg>
        <pc:spChg chg="mod">
          <ac:chgData name="Richard Ball" userId="c2c6c2dd-6ddc-437e-8cdd-d7a74390accc" providerId="ADAL" clId="{0838EA82-5659-41D8-8710-76DB26588DDE}" dt="2022-01-22T09:27:10.866" v="3932" actId="27636"/>
          <ac:spMkLst>
            <pc:docMk/>
            <pc:sldMk cId="4076553077" sldId="688"/>
            <ac:spMk id="64515" creationId="{00000000-0000-0000-0000-000000000000}"/>
          </ac:spMkLst>
        </pc:spChg>
        <pc:picChg chg="add mod modCrop">
          <ac:chgData name="Richard Ball" userId="c2c6c2dd-6ddc-437e-8cdd-d7a74390accc" providerId="ADAL" clId="{0838EA82-5659-41D8-8710-76DB26588DDE}" dt="2022-01-22T09:26:40.833" v="3860" actId="1076"/>
          <ac:picMkLst>
            <pc:docMk/>
            <pc:sldMk cId="4076553077" sldId="688"/>
            <ac:picMk id="5" creationId="{BEE6CB67-C1AB-44DB-BF3A-B43FB286A804}"/>
          </ac:picMkLst>
        </pc:picChg>
        <pc:picChg chg="del">
          <ac:chgData name="Richard Ball" userId="c2c6c2dd-6ddc-437e-8cdd-d7a74390accc" providerId="ADAL" clId="{0838EA82-5659-41D8-8710-76DB26588DDE}" dt="2022-01-22T09:26:14.817" v="3853" actId="478"/>
          <ac:picMkLst>
            <pc:docMk/>
            <pc:sldMk cId="4076553077" sldId="688"/>
            <ac:picMk id="14338" creationId="{00000000-0000-0000-0000-000000000000}"/>
          </ac:picMkLst>
        </pc:picChg>
      </pc:sldChg>
      <pc:sldChg chg="addSp delSp modSp new mod delAnim modAnim">
        <pc:chgData name="Richard Ball" userId="c2c6c2dd-6ddc-437e-8cdd-d7a74390accc" providerId="ADAL" clId="{0838EA82-5659-41D8-8710-76DB26588DDE}" dt="2022-01-31T12:14:42.188" v="6826" actId="20577"/>
        <pc:sldMkLst>
          <pc:docMk/>
          <pc:sldMk cId="3769553150" sldId="689"/>
        </pc:sldMkLst>
        <pc:spChg chg="mod">
          <ac:chgData name="Richard Ball" userId="c2c6c2dd-6ddc-437e-8cdd-d7a74390accc" providerId="ADAL" clId="{0838EA82-5659-41D8-8710-76DB26588DDE}" dt="2022-01-22T09:56:42.379" v="4791" actId="1076"/>
          <ac:spMkLst>
            <pc:docMk/>
            <pc:sldMk cId="3769553150" sldId="689"/>
            <ac:spMk id="2" creationId="{32DA1126-C459-4760-9A8A-3B471C6DDF65}"/>
          </ac:spMkLst>
        </pc:spChg>
        <pc:spChg chg="del mod">
          <ac:chgData name="Richard Ball" userId="c2c6c2dd-6ddc-437e-8cdd-d7a74390accc" providerId="ADAL" clId="{0838EA82-5659-41D8-8710-76DB26588DDE}" dt="2022-01-22T09:41:45.448" v="4432" actId="478"/>
          <ac:spMkLst>
            <pc:docMk/>
            <pc:sldMk cId="3769553150" sldId="689"/>
            <ac:spMk id="3" creationId="{B033E9AE-BB2E-4DD8-8753-9B61C371E849}"/>
          </ac:spMkLst>
        </pc:spChg>
        <pc:spChg chg="add mod">
          <ac:chgData name="Richard Ball" userId="c2c6c2dd-6ddc-437e-8cdd-d7a74390accc" providerId="ADAL" clId="{0838EA82-5659-41D8-8710-76DB26588DDE}" dt="2022-01-31T12:14:42.188" v="6826" actId="20577"/>
          <ac:spMkLst>
            <pc:docMk/>
            <pc:sldMk cId="3769553150" sldId="689"/>
            <ac:spMk id="6" creationId="{8F3A25E2-E20B-408F-BEB4-3E8AA6F91A6D}"/>
          </ac:spMkLst>
        </pc:spChg>
        <pc:spChg chg="add del mod">
          <ac:chgData name="Richard Ball" userId="c2c6c2dd-6ddc-437e-8cdd-d7a74390accc" providerId="ADAL" clId="{0838EA82-5659-41D8-8710-76DB26588DDE}" dt="2022-01-22T10:30:16.129" v="6317" actId="478"/>
          <ac:spMkLst>
            <pc:docMk/>
            <pc:sldMk cId="3769553150" sldId="689"/>
            <ac:spMk id="7" creationId="{A7FC9D6F-543B-403D-B881-CBDC700478A7}"/>
          </ac:spMkLst>
        </pc:spChg>
        <pc:graphicFrameChg chg="add del mod">
          <ac:chgData name="Richard Ball" userId="c2c6c2dd-6ddc-437e-8cdd-d7a74390accc" providerId="ADAL" clId="{0838EA82-5659-41D8-8710-76DB26588DDE}" dt="2022-01-22T09:42:44.108" v="4454"/>
          <ac:graphicFrameMkLst>
            <pc:docMk/>
            <pc:sldMk cId="3769553150" sldId="689"/>
            <ac:graphicFrameMk id="5" creationId="{9DB5EC7C-8A11-4566-8E84-5614DB2E8F3C}"/>
          </ac:graphicFrameMkLst>
        </pc:graphicFrameChg>
        <pc:picChg chg="add mod">
          <ac:chgData name="Richard Ball" userId="c2c6c2dd-6ddc-437e-8cdd-d7a74390accc" providerId="ADAL" clId="{0838EA82-5659-41D8-8710-76DB26588DDE}" dt="2022-01-22T09:42:17.462" v="4447" actId="1076"/>
          <ac:picMkLst>
            <pc:docMk/>
            <pc:sldMk cId="3769553150" sldId="689"/>
            <ac:picMk id="2050" creationId="{3FC5D085-C1CE-4720-84B6-1104B054254D}"/>
          </ac:picMkLst>
        </pc:picChg>
        <pc:cxnChg chg="add del mod">
          <ac:chgData name="Richard Ball" userId="c2c6c2dd-6ddc-437e-8cdd-d7a74390accc" providerId="ADAL" clId="{0838EA82-5659-41D8-8710-76DB26588DDE}" dt="2022-01-22T10:30:19.470" v="6318" actId="478"/>
          <ac:cxnSpMkLst>
            <pc:docMk/>
            <pc:sldMk cId="3769553150" sldId="689"/>
            <ac:cxnSpMk id="9" creationId="{BF95F7B8-151C-4673-A80A-B4A47A2356C3}"/>
          </ac:cxnSpMkLst>
        </pc:cxnChg>
        <pc:cxnChg chg="add del mod">
          <ac:chgData name="Richard Ball" userId="c2c6c2dd-6ddc-437e-8cdd-d7a74390accc" providerId="ADAL" clId="{0838EA82-5659-41D8-8710-76DB26588DDE}" dt="2022-01-22T10:30:19.470" v="6318" actId="478"/>
          <ac:cxnSpMkLst>
            <pc:docMk/>
            <pc:sldMk cId="3769553150" sldId="689"/>
            <ac:cxnSpMk id="11" creationId="{BFA04D60-CCCE-4592-BD08-293E853C1962}"/>
          </ac:cxnSpMkLst>
        </pc:cxnChg>
        <pc:cxnChg chg="add del mod">
          <ac:chgData name="Richard Ball" userId="c2c6c2dd-6ddc-437e-8cdd-d7a74390accc" providerId="ADAL" clId="{0838EA82-5659-41D8-8710-76DB26588DDE}" dt="2022-01-22T10:30:19.470" v="6318" actId="478"/>
          <ac:cxnSpMkLst>
            <pc:docMk/>
            <pc:sldMk cId="3769553150" sldId="689"/>
            <ac:cxnSpMk id="12" creationId="{E9E22E83-30AF-4901-8769-1C95A4F4D534}"/>
          </ac:cxnSpMkLst>
        </pc:cxnChg>
        <pc:cxnChg chg="add del mod">
          <ac:chgData name="Richard Ball" userId="c2c6c2dd-6ddc-437e-8cdd-d7a74390accc" providerId="ADAL" clId="{0838EA82-5659-41D8-8710-76DB26588DDE}" dt="2022-01-22T10:30:19.470" v="6318" actId="478"/>
          <ac:cxnSpMkLst>
            <pc:docMk/>
            <pc:sldMk cId="3769553150" sldId="689"/>
            <ac:cxnSpMk id="13" creationId="{72A22D8C-FE04-4186-A3E6-EDF669206CEE}"/>
          </ac:cxnSpMkLst>
        </pc:cxnChg>
      </pc:sldChg>
      <pc:sldChg chg="modSp new del mod ord">
        <pc:chgData name="Richard Ball" userId="c2c6c2dd-6ddc-437e-8cdd-d7a74390accc" providerId="ADAL" clId="{0838EA82-5659-41D8-8710-76DB26588DDE}" dt="2022-01-22T10:19:59.314" v="6108" actId="47"/>
        <pc:sldMkLst>
          <pc:docMk/>
          <pc:sldMk cId="1689370432" sldId="690"/>
        </pc:sldMkLst>
        <pc:spChg chg="mod">
          <ac:chgData name="Richard Ball" userId="c2c6c2dd-6ddc-437e-8cdd-d7a74390accc" providerId="ADAL" clId="{0838EA82-5659-41D8-8710-76DB26588DDE}" dt="2022-01-22T09:44:39.753" v="4548"/>
          <ac:spMkLst>
            <pc:docMk/>
            <pc:sldMk cId="1689370432" sldId="690"/>
            <ac:spMk id="3" creationId="{23A6FD9D-2C99-441B-88B1-F95795888756}"/>
          </ac:spMkLst>
        </pc:spChg>
      </pc:sldChg>
      <pc:sldChg chg="addSp delSp modSp new mod modAnim">
        <pc:chgData name="Richard Ball" userId="c2c6c2dd-6ddc-437e-8cdd-d7a74390accc" providerId="ADAL" clId="{0838EA82-5659-41D8-8710-76DB26588DDE}" dt="2022-01-31T07:52:19.309" v="6622" actId="20577"/>
        <pc:sldMkLst>
          <pc:docMk/>
          <pc:sldMk cId="3800520436" sldId="691"/>
        </pc:sldMkLst>
        <pc:spChg chg="add del mod">
          <ac:chgData name="Richard Ball" userId="c2c6c2dd-6ddc-437e-8cdd-d7a74390accc" providerId="ADAL" clId="{0838EA82-5659-41D8-8710-76DB26588DDE}" dt="2022-01-31T07:52:00.631" v="6621" actId="115"/>
          <ac:spMkLst>
            <pc:docMk/>
            <pc:sldMk cId="3800520436" sldId="691"/>
            <ac:spMk id="2" creationId="{6B5A130F-453B-4388-899A-4AF71A56CACA}"/>
          </ac:spMkLst>
        </pc:spChg>
        <pc:spChg chg="del mod">
          <ac:chgData name="Richard Ball" userId="c2c6c2dd-6ddc-437e-8cdd-d7a74390accc" providerId="ADAL" clId="{0838EA82-5659-41D8-8710-76DB26588DDE}" dt="2022-01-22T09:48:47.878" v="4569" actId="478"/>
          <ac:spMkLst>
            <pc:docMk/>
            <pc:sldMk cId="3800520436" sldId="691"/>
            <ac:spMk id="3" creationId="{45908EFC-A7F1-40E5-83B3-0B7F48C6097A}"/>
          </ac:spMkLst>
        </pc:spChg>
        <pc:spChg chg="add del mod">
          <ac:chgData name="Richard Ball" userId="c2c6c2dd-6ddc-437e-8cdd-d7a74390accc" providerId="ADAL" clId="{0838EA82-5659-41D8-8710-76DB26588DDE}" dt="2022-01-22T09:48:46.595" v="4567" actId="478"/>
          <ac:spMkLst>
            <pc:docMk/>
            <pc:sldMk cId="3800520436" sldId="691"/>
            <ac:spMk id="5" creationId="{E019B93A-CF70-42A0-B05C-A730B199B1D7}"/>
          </ac:spMkLst>
        </pc:spChg>
        <pc:spChg chg="add mod">
          <ac:chgData name="Richard Ball" userId="c2c6c2dd-6ddc-437e-8cdd-d7a74390accc" providerId="ADAL" clId="{0838EA82-5659-41D8-8710-76DB26588DDE}" dt="2022-01-31T07:52:19.309" v="6622" actId="20577"/>
          <ac:spMkLst>
            <pc:docMk/>
            <pc:sldMk cId="3800520436" sldId="691"/>
            <ac:spMk id="7" creationId="{886C6BC5-FD05-4434-A328-0C60A0B89018}"/>
          </ac:spMkLst>
        </pc:spChg>
      </pc:sldChg>
      <pc:sldChg chg="addSp delSp modSp new mod modAnim">
        <pc:chgData name="Richard Ball" userId="c2c6c2dd-6ddc-437e-8cdd-d7a74390accc" providerId="ADAL" clId="{0838EA82-5659-41D8-8710-76DB26588DDE}" dt="2022-01-31T07:53:47.795" v="6626" actId="732"/>
        <pc:sldMkLst>
          <pc:docMk/>
          <pc:sldMk cId="677237441" sldId="692"/>
        </pc:sldMkLst>
        <pc:spChg chg="del">
          <ac:chgData name="Richard Ball" userId="c2c6c2dd-6ddc-437e-8cdd-d7a74390accc" providerId="ADAL" clId="{0838EA82-5659-41D8-8710-76DB26588DDE}" dt="2022-01-22T09:52:21.621" v="4706" actId="478"/>
          <ac:spMkLst>
            <pc:docMk/>
            <pc:sldMk cId="677237441" sldId="692"/>
            <ac:spMk id="2" creationId="{B16062FF-E422-467B-B9F8-F95C5C73CA03}"/>
          </ac:spMkLst>
        </pc:spChg>
        <pc:spChg chg="del">
          <ac:chgData name="Richard Ball" userId="c2c6c2dd-6ddc-437e-8cdd-d7a74390accc" providerId="ADAL" clId="{0838EA82-5659-41D8-8710-76DB26588DDE}" dt="2022-01-22T09:52:21.621" v="4706" actId="478"/>
          <ac:spMkLst>
            <pc:docMk/>
            <pc:sldMk cId="677237441" sldId="692"/>
            <ac:spMk id="3" creationId="{9406599A-256B-4434-99B6-581EFA9E91A3}"/>
          </ac:spMkLst>
        </pc:spChg>
        <pc:spChg chg="add del">
          <ac:chgData name="Richard Ball" userId="c2c6c2dd-6ddc-437e-8cdd-d7a74390accc" providerId="ADAL" clId="{0838EA82-5659-41D8-8710-76DB26588DDE}" dt="2022-01-22T09:52:25.824" v="4708"/>
          <ac:spMkLst>
            <pc:docMk/>
            <pc:sldMk cId="677237441" sldId="692"/>
            <ac:spMk id="4" creationId="{2ED4885A-4EBD-4999-AC34-67A0866692CD}"/>
          </ac:spMkLst>
        </pc:spChg>
        <pc:spChg chg="add mod">
          <ac:chgData name="Richard Ball" userId="c2c6c2dd-6ddc-437e-8cdd-d7a74390accc" providerId="ADAL" clId="{0838EA82-5659-41D8-8710-76DB26588DDE}" dt="2022-01-31T07:52:36.135" v="6625" actId="403"/>
          <ac:spMkLst>
            <pc:docMk/>
            <pc:sldMk cId="677237441" sldId="692"/>
            <ac:spMk id="7" creationId="{BC227A90-D346-4A27-A5A0-400D24EA81D2}"/>
          </ac:spMkLst>
        </pc:spChg>
        <pc:spChg chg="add del">
          <ac:chgData name="Richard Ball" userId="c2c6c2dd-6ddc-437e-8cdd-d7a74390accc" providerId="ADAL" clId="{0838EA82-5659-41D8-8710-76DB26588DDE}" dt="2022-01-22T09:53:57.417" v="4723"/>
          <ac:spMkLst>
            <pc:docMk/>
            <pc:sldMk cId="677237441" sldId="692"/>
            <ac:spMk id="8" creationId="{6BB8E737-20FE-4626-9240-C5B5058046F5}"/>
          </ac:spMkLst>
        </pc:spChg>
        <pc:spChg chg="add mod">
          <ac:chgData name="Richard Ball" userId="c2c6c2dd-6ddc-437e-8cdd-d7a74390accc" providerId="ADAL" clId="{0838EA82-5659-41D8-8710-76DB26588DDE}" dt="2022-01-22T10:32:44.074" v="6354" actId="1076"/>
          <ac:spMkLst>
            <pc:docMk/>
            <pc:sldMk cId="677237441" sldId="692"/>
            <ac:spMk id="11" creationId="{95D0653B-6F83-45FB-BAE7-50F4EA56572F}"/>
          </ac:spMkLst>
        </pc:spChg>
        <pc:picChg chg="add del mod">
          <ac:chgData name="Richard Ball" userId="c2c6c2dd-6ddc-437e-8cdd-d7a74390accc" providerId="ADAL" clId="{0838EA82-5659-41D8-8710-76DB26588DDE}" dt="2022-01-22T09:52:45.035" v="4713" actId="478"/>
          <ac:picMkLst>
            <pc:docMk/>
            <pc:sldMk cId="677237441" sldId="692"/>
            <ac:picMk id="5" creationId="{AFE39179-7430-4EB8-8C88-1D109AD009F4}"/>
          </ac:picMkLst>
        </pc:picChg>
        <pc:picChg chg="add mod modCrop">
          <ac:chgData name="Richard Ball" userId="c2c6c2dd-6ddc-437e-8cdd-d7a74390accc" providerId="ADAL" clId="{0838EA82-5659-41D8-8710-76DB26588DDE}" dt="2022-01-31T07:53:47.795" v="6626" actId="732"/>
          <ac:picMkLst>
            <pc:docMk/>
            <pc:sldMk cId="677237441" sldId="692"/>
            <ac:picMk id="9" creationId="{FEF3E021-F7F7-4F61-ABA8-41A35D344A11}"/>
          </ac:picMkLst>
        </pc:picChg>
      </pc:sldChg>
      <pc:sldChg chg="addSp delSp modSp add mod delAnim modAnim">
        <pc:chgData name="Richard Ball" userId="c2c6c2dd-6ddc-437e-8cdd-d7a74390accc" providerId="ADAL" clId="{0838EA82-5659-41D8-8710-76DB26588DDE}" dt="2022-01-31T07:51:35.915" v="6619" actId="20577"/>
        <pc:sldMkLst>
          <pc:docMk/>
          <pc:sldMk cId="1893737809" sldId="693"/>
        </pc:sldMkLst>
        <pc:spChg chg="mod">
          <ac:chgData name="Richard Ball" userId="c2c6c2dd-6ddc-437e-8cdd-d7a74390accc" providerId="ADAL" clId="{0838EA82-5659-41D8-8710-76DB26588DDE}" dt="2022-01-22T10:13:55.181" v="5782" actId="403"/>
          <ac:spMkLst>
            <pc:docMk/>
            <pc:sldMk cId="1893737809" sldId="693"/>
            <ac:spMk id="2" creationId="{32DA1126-C459-4760-9A8A-3B471C6DDF65}"/>
          </ac:spMkLst>
        </pc:spChg>
        <pc:spChg chg="mod">
          <ac:chgData name="Richard Ball" userId="c2c6c2dd-6ddc-437e-8cdd-d7a74390accc" providerId="ADAL" clId="{0838EA82-5659-41D8-8710-76DB26588DDE}" dt="2022-01-22T10:14:12.670" v="5790" actId="20577"/>
          <ac:spMkLst>
            <pc:docMk/>
            <pc:sldMk cId="1893737809" sldId="693"/>
            <ac:spMk id="6" creationId="{8F3A25E2-E20B-408F-BEB4-3E8AA6F91A6D}"/>
          </ac:spMkLst>
        </pc:spChg>
        <pc:spChg chg="mod">
          <ac:chgData name="Richard Ball" userId="c2c6c2dd-6ddc-437e-8cdd-d7a74390accc" providerId="ADAL" clId="{0838EA82-5659-41D8-8710-76DB26588DDE}" dt="2022-01-22T10:12:36.459" v="5628" actId="1076"/>
          <ac:spMkLst>
            <pc:docMk/>
            <pc:sldMk cId="1893737809" sldId="693"/>
            <ac:spMk id="7" creationId="{A7FC9D6F-543B-403D-B881-CBDC700478A7}"/>
          </ac:spMkLst>
        </pc:spChg>
        <pc:spChg chg="add mod">
          <ac:chgData name="Richard Ball" userId="c2c6c2dd-6ddc-437e-8cdd-d7a74390accc" providerId="ADAL" clId="{0838EA82-5659-41D8-8710-76DB26588DDE}" dt="2022-01-31T07:51:35.915" v="6619" actId="20577"/>
          <ac:spMkLst>
            <pc:docMk/>
            <pc:sldMk cId="1893737809" sldId="693"/>
            <ac:spMk id="10" creationId="{289521CA-2D47-41D2-85F6-062FD51BB802}"/>
          </ac:spMkLst>
        </pc:spChg>
        <pc:picChg chg="mod">
          <ac:chgData name="Richard Ball" userId="c2c6c2dd-6ddc-437e-8cdd-d7a74390accc" providerId="ADAL" clId="{0838EA82-5659-41D8-8710-76DB26588DDE}" dt="2022-01-22T10:12:30.416" v="5626" actId="14100"/>
          <ac:picMkLst>
            <pc:docMk/>
            <pc:sldMk cId="1893737809" sldId="693"/>
            <ac:picMk id="2050" creationId="{3FC5D085-C1CE-4720-84B6-1104B054254D}"/>
          </ac:picMkLst>
        </pc:picChg>
        <pc:cxnChg chg="del">
          <ac:chgData name="Richard Ball" userId="c2c6c2dd-6ddc-437e-8cdd-d7a74390accc" providerId="ADAL" clId="{0838EA82-5659-41D8-8710-76DB26588DDE}" dt="2022-01-22T10:10:35.005" v="5365" actId="478"/>
          <ac:cxnSpMkLst>
            <pc:docMk/>
            <pc:sldMk cId="1893737809" sldId="693"/>
            <ac:cxnSpMk id="9" creationId="{BF95F7B8-151C-4673-A80A-B4A47A2356C3}"/>
          </ac:cxnSpMkLst>
        </pc:cxnChg>
        <pc:cxnChg chg="del">
          <ac:chgData name="Richard Ball" userId="c2c6c2dd-6ddc-437e-8cdd-d7a74390accc" providerId="ADAL" clId="{0838EA82-5659-41D8-8710-76DB26588DDE}" dt="2022-01-22T10:10:35.005" v="5365" actId="478"/>
          <ac:cxnSpMkLst>
            <pc:docMk/>
            <pc:sldMk cId="1893737809" sldId="693"/>
            <ac:cxnSpMk id="11" creationId="{BFA04D60-CCCE-4592-BD08-293E853C1962}"/>
          </ac:cxnSpMkLst>
        </pc:cxnChg>
        <pc:cxnChg chg="del">
          <ac:chgData name="Richard Ball" userId="c2c6c2dd-6ddc-437e-8cdd-d7a74390accc" providerId="ADAL" clId="{0838EA82-5659-41D8-8710-76DB26588DDE}" dt="2022-01-22T10:10:35.005" v="5365" actId="478"/>
          <ac:cxnSpMkLst>
            <pc:docMk/>
            <pc:sldMk cId="1893737809" sldId="693"/>
            <ac:cxnSpMk id="12" creationId="{E9E22E83-30AF-4901-8769-1C95A4F4D534}"/>
          </ac:cxnSpMkLst>
        </pc:cxnChg>
        <pc:cxnChg chg="del">
          <ac:chgData name="Richard Ball" userId="c2c6c2dd-6ddc-437e-8cdd-d7a74390accc" providerId="ADAL" clId="{0838EA82-5659-41D8-8710-76DB26588DDE}" dt="2022-01-22T10:10:35.005" v="5365" actId="478"/>
          <ac:cxnSpMkLst>
            <pc:docMk/>
            <pc:sldMk cId="1893737809" sldId="693"/>
            <ac:cxnSpMk id="13" creationId="{72A22D8C-FE04-4186-A3E6-EDF669206CEE}"/>
          </ac:cxnSpMkLst>
        </pc:cxnChg>
      </pc:sldChg>
      <pc:sldChg chg="addSp delSp modSp new mod modAnim">
        <pc:chgData name="Richard Ball" userId="c2c6c2dd-6ddc-437e-8cdd-d7a74390accc" providerId="ADAL" clId="{0838EA82-5659-41D8-8710-76DB26588DDE}" dt="2022-01-31T11:28:10.188" v="6718" actId="20577"/>
        <pc:sldMkLst>
          <pc:docMk/>
          <pc:sldMk cId="1213406922" sldId="694"/>
        </pc:sldMkLst>
        <pc:spChg chg="del">
          <ac:chgData name="Richard Ball" userId="c2c6c2dd-6ddc-437e-8cdd-d7a74390accc" providerId="ADAL" clId="{0838EA82-5659-41D8-8710-76DB26588DDE}" dt="2022-01-22T10:15:11.430" v="5802" actId="478"/>
          <ac:spMkLst>
            <pc:docMk/>
            <pc:sldMk cId="1213406922" sldId="694"/>
            <ac:spMk id="2" creationId="{23D5E172-FCD1-4169-BFC6-FC6BDF1A42C2}"/>
          </ac:spMkLst>
        </pc:spChg>
        <pc:spChg chg="del">
          <ac:chgData name="Richard Ball" userId="c2c6c2dd-6ddc-437e-8cdd-d7a74390accc" providerId="ADAL" clId="{0838EA82-5659-41D8-8710-76DB26588DDE}" dt="2022-01-22T10:15:11.430" v="5802" actId="478"/>
          <ac:spMkLst>
            <pc:docMk/>
            <pc:sldMk cId="1213406922" sldId="694"/>
            <ac:spMk id="3" creationId="{258D61D0-B4A5-475F-8611-2E9E9D7D3B5F}"/>
          </ac:spMkLst>
        </pc:spChg>
        <pc:spChg chg="add mod">
          <ac:chgData name="Richard Ball" userId="c2c6c2dd-6ddc-437e-8cdd-d7a74390accc" providerId="ADAL" clId="{0838EA82-5659-41D8-8710-76DB26588DDE}" dt="2022-01-31T11:28:10.188" v="6718" actId="20577"/>
          <ac:spMkLst>
            <pc:docMk/>
            <pc:sldMk cId="1213406922" sldId="694"/>
            <ac:spMk id="5" creationId="{21A31303-688B-4FDC-A44D-263C695EEA5E}"/>
          </ac:spMkLst>
        </pc:spChg>
        <pc:spChg chg="add mod">
          <ac:chgData name="Richard Ball" userId="c2c6c2dd-6ddc-437e-8cdd-d7a74390accc" providerId="ADAL" clId="{0838EA82-5659-41D8-8710-76DB26588DDE}" dt="2022-01-22T10:16:34.094" v="5856" actId="1076"/>
          <ac:spMkLst>
            <pc:docMk/>
            <pc:sldMk cId="1213406922" sldId="694"/>
            <ac:spMk id="8" creationId="{0C7939D2-8901-4FB2-9026-03DDC03F7E5E}"/>
          </ac:spMkLst>
        </pc:spChg>
        <pc:spChg chg="add mod">
          <ac:chgData name="Richard Ball" userId="c2c6c2dd-6ddc-437e-8cdd-d7a74390accc" providerId="ADAL" clId="{0838EA82-5659-41D8-8710-76DB26588DDE}" dt="2022-01-22T10:16:48.264" v="5863" actId="20577"/>
          <ac:spMkLst>
            <pc:docMk/>
            <pc:sldMk cId="1213406922" sldId="694"/>
            <ac:spMk id="9" creationId="{E9ED387F-5588-49F1-B14B-3710A91F236C}"/>
          </ac:spMkLst>
        </pc:spChg>
        <pc:spChg chg="add mod">
          <ac:chgData name="Richard Ball" userId="c2c6c2dd-6ddc-437e-8cdd-d7a74390accc" providerId="ADAL" clId="{0838EA82-5659-41D8-8710-76DB26588DDE}" dt="2022-01-22T10:17:32.366" v="6006" actId="403"/>
          <ac:spMkLst>
            <pc:docMk/>
            <pc:sldMk cId="1213406922" sldId="694"/>
            <ac:spMk id="10" creationId="{DF1D7F9B-62FA-46F3-AA71-96ACF35E744B}"/>
          </ac:spMkLst>
        </pc:spChg>
        <pc:spChg chg="add mod">
          <ac:chgData name="Richard Ball" userId="c2c6c2dd-6ddc-437e-8cdd-d7a74390accc" providerId="ADAL" clId="{0838EA82-5659-41D8-8710-76DB26588DDE}" dt="2022-01-22T10:18:47.280" v="6090" actId="1076"/>
          <ac:spMkLst>
            <pc:docMk/>
            <pc:sldMk cId="1213406922" sldId="694"/>
            <ac:spMk id="11" creationId="{802917E9-4338-49BE-B296-16FA238CCAD1}"/>
          </ac:spMkLst>
        </pc:spChg>
        <pc:picChg chg="add mod">
          <ac:chgData name="Richard Ball" userId="c2c6c2dd-6ddc-437e-8cdd-d7a74390accc" providerId="ADAL" clId="{0838EA82-5659-41D8-8710-76DB26588DDE}" dt="2022-01-22T10:15:40.956" v="5841" actId="14100"/>
          <ac:picMkLst>
            <pc:docMk/>
            <pc:sldMk cId="1213406922" sldId="694"/>
            <ac:picMk id="4" creationId="{E82A5A09-37E9-4908-AF25-BB3671D5F716}"/>
          </ac:picMkLst>
        </pc:picChg>
        <pc:cxnChg chg="add mod">
          <ac:chgData name="Richard Ball" userId="c2c6c2dd-6ddc-437e-8cdd-d7a74390accc" providerId="ADAL" clId="{0838EA82-5659-41D8-8710-76DB26588DDE}" dt="2022-01-22T10:16:03.927" v="5844" actId="1076"/>
          <ac:cxnSpMkLst>
            <pc:docMk/>
            <pc:sldMk cId="1213406922" sldId="694"/>
            <ac:cxnSpMk id="6" creationId="{FED1B6DF-9549-4EFB-8F9A-7CA02C9A2EDF}"/>
          </ac:cxnSpMkLst>
        </pc:cxnChg>
        <pc:cxnChg chg="add mod">
          <ac:chgData name="Richard Ball" userId="c2c6c2dd-6ddc-437e-8cdd-d7a74390accc" providerId="ADAL" clId="{0838EA82-5659-41D8-8710-76DB26588DDE}" dt="2022-01-22T10:16:45.402" v="5859" actId="1076"/>
          <ac:cxnSpMkLst>
            <pc:docMk/>
            <pc:sldMk cId="1213406922" sldId="694"/>
            <ac:cxnSpMk id="7" creationId="{FD1B9729-5E56-4BC1-B8B2-AC522BB3599D}"/>
          </ac:cxnSpMkLst>
        </pc:cxnChg>
      </pc:sldChg>
      <pc:sldChg chg="modSp new mod">
        <pc:chgData name="Richard Ball" userId="c2c6c2dd-6ddc-437e-8cdd-d7a74390accc" providerId="ADAL" clId="{0838EA82-5659-41D8-8710-76DB26588DDE}" dt="2022-01-22T10:28:36.201" v="6288" actId="20577"/>
        <pc:sldMkLst>
          <pc:docMk/>
          <pc:sldMk cId="2124670157" sldId="695"/>
        </pc:sldMkLst>
        <pc:spChg chg="mod">
          <ac:chgData name="Richard Ball" userId="c2c6c2dd-6ddc-437e-8cdd-d7a74390accc" providerId="ADAL" clId="{0838EA82-5659-41D8-8710-76DB26588DDE}" dt="2022-01-22T10:28:26.875" v="6244" actId="5793"/>
          <ac:spMkLst>
            <pc:docMk/>
            <pc:sldMk cId="2124670157" sldId="695"/>
            <ac:spMk id="2" creationId="{CB5626B2-7899-4CD6-9319-84C43D6D4FFA}"/>
          </ac:spMkLst>
        </pc:spChg>
        <pc:spChg chg="mod">
          <ac:chgData name="Richard Ball" userId="c2c6c2dd-6ddc-437e-8cdd-d7a74390accc" providerId="ADAL" clId="{0838EA82-5659-41D8-8710-76DB26588DDE}" dt="2022-01-22T10:28:36.201" v="6288" actId="20577"/>
          <ac:spMkLst>
            <pc:docMk/>
            <pc:sldMk cId="2124670157" sldId="695"/>
            <ac:spMk id="3" creationId="{CF11DEDD-C231-46E2-82F8-532DD4B50DC2}"/>
          </ac:spMkLst>
        </pc:spChg>
      </pc:sldChg>
      <pc:sldChg chg="delSp modSp add mod ord delAnim">
        <pc:chgData name="Richard Ball" userId="c2c6c2dd-6ddc-437e-8cdd-d7a74390accc" providerId="ADAL" clId="{0838EA82-5659-41D8-8710-76DB26588DDE}" dt="2022-01-31T11:28:15.082" v="6729" actId="20577"/>
        <pc:sldMkLst>
          <pc:docMk/>
          <pc:sldMk cId="3353616652" sldId="696"/>
        </pc:sldMkLst>
        <pc:spChg chg="mod">
          <ac:chgData name="Richard Ball" userId="c2c6c2dd-6ddc-437e-8cdd-d7a74390accc" providerId="ADAL" clId="{0838EA82-5659-41D8-8710-76DB26588DDE}" dt="2022-01-31T11:28:15.082" v="6729" actId="20577"/>
          <ac:spMkLst>
            <pc:docMk/>
            <pc:sldMk cId="3353616652" sldId="696"/>
            <ac:spMk id="5" creationId="{21A31303-688B-4FDC-A44D-263C695EEA5E}"/>
          </ac:spMkLst>
        </pc:spChg>
        <pc:spChg chg="del">
          <ac:chgData name="Richard Ball" userId="c2c6c2dd-6ddc-437e-8cdd-d7a74390accc" providerId="ADAL" clId="{0838EA82-5659-41D8-8710-76DB26588DDE}" dt="2022-01-22T10:29:27.673" v="6290" actId="478"/>
          <ac:spMkLst>
            <pc:docMk/>
            <pc:sldMk cId="3353616652" sldId="696"/>
            <ac:spMk id="8" creationId="{0C7939D2-8901-4FB2-9026-03DDC03F7E5E}"/>
          </ac:spMkLst>
        </pc:spChg>
        <pc:spChg chg="del">
          <ac:chgData name="Richard Ball" userId="c2c6c2dd-6ddc-437e-8cdd-d7a74390accc" providerId="ADAL" clId="{0838EA82-5659-41D8-8710-76DB26588DDE}" dt="2022-01-22T10:29:27.673" v="6290" actId="478"/>
          <ac:spMkLst>
            <pc:docMk/>
            <pc:sldMk cId="3353616652" sldId="696"/>
            <ac:spMk id="9" creationId="{E9ED387F-5588-49F1-B14B-3710A91F236C}"/>
          </ac:spMkLst>
        </pc:spChg>
        <pc:spChg chg="del">
          <ac:chgData name="Richard Ball" userId="c2c6c2dd-6ddc-437e-8cdd-d7a74390accc" providerId="ADAL" clId="{0838EA82-5659-41D8-8710-76DB26588DDE}" dt="2022-01-22T10:29:27.673" v="6290" actId="478"/>
          <ac:spMkLst>
            <pc:docMk/>
            <pc:sldMk cId="3353616652" sldId="696"/>
            <ac:spMk id="11" creationId="{802917E9-4338-49BE-B296-16FA238CCAD1}"/>
          </ac:spMkLst>
        </pc:spChg>
        <pc:cxnChg chg="del">
          <ac:chgData name="Richard Ball" userId="c2c6c2dd-6ddc-437e-8cdd-d7a74390accc" providerId="ADAL" clId="{0838EA82-5659-41D8-8710-76DB26588DDE}" dt="2022-01-22T10:29:27.673" v="6290" actId="478"/>
          <ac:cxnSpMkLst>
            <pc:docMk/>
            <pc:sldMk cId="3353616652" sldId="696"/>
            <ac:cxnSpMk id="6" creationId="{FED1B6DF-9549-4EFB-8F9A-7CA02C9A2EDF}"/>
          </ac:cxnSpMkLst>
        </pc:cxnChg>
        <pc:cxnChg chg="del">
          <ac:chgData name="Richard Ball" userId="c2c6c2dd-6ddc-437e-8cdd-d7a74390accc" providerId="ADAL" clId="{0838EA82-5659-41D8-8710-76DB26588DDE}" dt="2022-01-22T10:29:27.673" v="6290" actId="478"/>
          <ac:cxnSpMkLst>
            <pc:docMk/>
            <pc:sldMk cId="3353616652" sldId="696"/>
            <ac:cxnSpMk id="7" creationId="{FD1B9729-5E56-4BC1-B8B2-AC522BB3599D}"/>
          </ac:cxnSpMkLst>
        </pc:cxnChg>
      </pc:sldChg>
      <pc:sldChg chg="modSp add mod">
        <pc:chgData name="Richard Ball" userId="c2c6c2dd-6ddc-437e-8cdd-d7a74390accc" providerId="ADAL" clId="{0838EA82-5659-41D8-8710-76DB26588DDE}" dt="2022-01-31T07:49:13.918" v="6615" actId="14100"/>
        <pc:sldMkLst>
          <pc:docMk/>
          <pc:sldMk cId="4151715951" sldId="697"/>
        </pc:sldMkLst>
        <pc:spChg chg="mod">
          <ac:chgData name="Richard Ball" userId="c2c6c2dd-6ddc-437e-8cdd-d7a74390accc" providerId="ADAL" clId="{0838EA82-5659-41D8-8710-76DB26588DDE}" dt="2022-01-31T07:49:13.918" v="6615" actId="14100"/>
          <ac:spMkLst>
            <pc:docMk/>
            <pc:sldMk cId="4151715951" sldId="697"/>
            <ac:spMk id="3" creationId="{88FF837A-683B-4CD5-B2AF-267A67405FC1}"/>
          </ac:spMkLst>
        </pc:spChg>
      </pc:sldChg>
      <pc:sldChg chg="addSp modSp add mod">
        <pc:chgData name="Richard Ball" userId="c2c6c2dd-6ddc-437e-8cdd-d7a74390accc" providerId="ADAL" clId="{0838EA82-5659-41D8-8710-76DB26588DDE}" dt="2022-01-31T12:20:26.293" v="6872" actId="403"/>
        <pc:sldMkLst>
          <pc:docMk/>
          <pc:sldMk cId="3190351611" sldId="698"/>
        </pc:sldMkLst>
        <pc:spChg chg="add mod">
          <ac:chgData name="Richard Ball" userId="c2c6c2dd-6ddc-437e-8cdd-d7a74390accc" providerId="ADAL" clId="{0838EA82-5659-41D8-8710-76DB26588DDE}" dt="2022-01-31T12:20:26.293" v="6872" actId="403"/>
          <ac:spMkLst>
            <pc:docMk/>
            <pc:sldMk cId="3190351611" sldId="698"/>
            <ac:spMk id="3" creationId="{751B67A8-F69C-48E6-9A82-2C7A0C9E2054}"/>
          </ac:spMkLst>
        </pc:spChg>
        <pc:spChg chg="mod">
          <ac:chgData name="Richard Ball" userId="c2c6c2dd-6ddc-437e-8cdd-d7a74390accc" providerId="ADAL" clId="{0838EA82-5659-41D8-8710-76DB26588DDE}" dt="2022-01-31T07:51:02.255" v="6617" actId="20577"/>
          <ac:spMkLst>
            <pc:docMk/>
            <pc:sldMk cId="3190351611" sldId="698"/>
            <ac:spMk id="6" creationId="{8F3A25E2-E20B-408F-BEB4-3E8AA6F91A6D}"/>
          </ac:spMkLst>
        </pc:spChg>
        <pc:spChg chg="mod">
          <ac:chgData name="Richard Ball" userId="c2c6c2dd-6ddc-437e-8cdd-d7a74390accc" providerId="ADAL" clId="{0838EA82-5659-41D8-8710-76DB26588DDE}" dt="2022-01-31T12:20:08.151" v="6827" actId="1076"/>
          <ac:spMkLst>
            <pc:docMk/>
            <pc:sldMk cId="3190351611" sldId="698"/>
            <ac:spMk id="7" creationId="{A7FC9D6F-543B-403D-B881-CBDC700478A7}"/>
          </ac:spMkLst>
        </pc:spChg>
      </pc:sldChg>
      <pc:sldChg chg="delSp modSp add mod ord delAnim">
        <pc:chgData name="Richard Ball" userId="c2c6c2dd-6ddc-437e-8cdd-d7a74390accc" providerId="ADAL" clId="{0838EA82-5659-41D8-8710-76DB26588DDE}" dt="2022-01-22T10:30:39.137" v="6325"/>
        <pc:sldMkLst>
          <pc:docMk/>
          <pc:sldMk cId="1537437187" sldId="699"/>
        </pc:sldMkLst>
        <pc:spChg chg="del mod">
          <ac:chgData name="Richard Ball" userId="c2c6c2dd-6ddc-437e-8cdd-d7a74390accc" providerId="ADAL" clId="{0838EA82-5659-41D8-8710-76DB26588DDE}" dt="2022-01-22T10:30:37.291" v="6323" actId="478"/>
          <ac:spMkLst>
            <pc:docMk/>
            <pc:sldMk cId="1537437187" sldId="699"/>
            <ac:spMk id="7" creationId="{A7FC9D6F-543B-403D-B881-CBDC700478A7}"/>
          </ac:spMkLst>
        </pc:spChg>
        <pc:spChg chg="del mod">
          <ac:chgData name="Richard Ball" userId="c2c6c2dd-6ddc-437e-8cdd-d7a74390accc" providerId="ADAL" clId="{0838EA82-5659-41D8-8710-76DB26588DDE}" dt="2022-01-22T10:30:35.223" v="6321" actId="478"/>
          <ac:spMkLst>
            <pc:docMk/>
            <pc:sldMk cId="1537437187" sldId="699"/>
            <ac:spMk id="10" creationId="{289521CA-2D47-41D2-85F6-062FD51BB802}"/>
          </ac:spMkLst>
        </pc:spChg>
      </pc:sldChg>
      <pc:sldChg chg="add modAnim">
        <pc:chgData name="Richard Ball" userId="c2c6c2dd-6ddc-437e-8cdd-d7a74390accc" providerId="ADAL" clId="{0838EA82-5659-41D8-8710-76DB26588DDE}" dt="2022-01-31T07:52:23.519" v="6623"/>
        <pc:sldMkLst>
          <pc:docMk/>
          <pc:sldMk cId="1358535377" sldId="700"/>
        </pc:sldMkLst>
      </pc:sldChg>
      <pc:sldChg chg="addSp modSp add mod">
        <pc:chgData name="Richard Ball" userId="c2c6c2dd-6ddc-437e-8cdd-d7a74390accc" providerId="ADAL" clId="{0838EA82-5659-41D8-8710-76DB26588DDE}" dt="2022-01-31T12:38:26.857" v="6873"/>
        <pc:sldMkLst>
          <pc:docMk/>
          <pc:sldMk cId="910846465" sldId="701"/>
        </pc:sldMkLst>
        <pc:spChg chg="mod">
          <ac:chgData name="Richard Ball" userId="c2c6c2dd-6ddc-437e-8cdd-d7a74390accc" providerId="ADAL" clId="{0838EA82-5659-41D8-8710-76DB26588DDE}" dt="2022-01-31T07:54:32.993" v="6630" actId="1076"/>
          <ac:spMkLst>
            <pc:docMk/>
            <pc:sldMk cId="910846465" sldId="701"/>
            <ac:spMk id="7" creationId="{BC227A90-D346-4A27-A5A0-400D24EA81D2}"/>
          </ac:spMkLst>
        </pc:spChg>
        <pc:inkChg chg="add">
          <ac:chgData name="Richard Ball" userId="c2c6c2dd-6ddc-437e-8cdd-d7a74390accc" providerId="ADAL" clId="{0838EA82-5659-41D8-8710-76DB26588DDE}" dt="2022-01-31T12:38:26.857" v="6873"/>
          <ac:inkMkLst>
            <pc:docMk/>
            <pc:sldMk cId="910846465" sldId="701"/>
            <ac:inkMk id="2" creationId="{52E58704-E30E-4631-A083-AB77AD59E364}"/>
          </ac:inkMkLst>
        </pc:inkChg>
      </pc:sldChg>
      <pc:sldChg chg="addSp modSp new del mod ord">
        <pc:chgData name="Richard Ball" userId="c2c6c2dd-6ddc-437e-8cdd-d7a74390accc" providerId="ADAL" clId="{0838EA82-5659-41D8-8710-76DB26588DDE}" dt="2022-01-31T11:26:05.537" v="6700" actId="47"/>
        <pc:sldMkLst>
          <pc:docMk/>
          <pc:sldMk cId="839344642" sldId="703"/>
        </pc:sldMkLst>
        <pc:spChg chg="add mod">
          <ac:chgData name="Richard Ball" userId="c2c6c2dd-6ddc-437e-8cdd-d7a74390accc" providerId="ADAL" clId="{0838EA82-5659-41D8-8710-76DB26588DDE}" dt="2022-01-31T07:35:20.804" v="6537" actId="1076"/>
          <ac:spMkLst>
            <pc:docMk/>
            <pc:sldMk cId="839344642" sldId="703"/>
            <ac:spMk id="2" creationId="{136D49F2-233C-40E7-95D9-830DBD175BC6}"/>
          </ac:spMkLst>
        </pc:spChg>
      </pc:sldChg>
      <pc:sldChg chg="addSp modSp new del mod ord">
        <pc:chgData name="Richard Ball" userId="c2c6c2dd-6ddc-437e-8cdd-d7a74390accc" providerId="ADAL" clId="{0838EA82-5659-41D8-8710-76DB26588DDE}" dt="2022-01-31T11:26:09.976" v="6701" actId="47"/>
        <pc:sldMkLst>
          <pc:docMk/>
          <pc:sldMk cId="3787928174" sldId="704"/>
        </pc:sldMkLst>
        <pc:spChg chg="add mod">
          <ac:chgData name="Richard Ball" userId="c2c6c2dd-6ddc-437e-8cdd-d7a74390accc" providerId="ADAL" clId="{0838EA82-5659-41D8-8710-76DB26588DDE}" dt="2022-01-31T11:25:52.709" v="6697" actId="403"/>
          <ac:spMkLst>
            <pc:docMk/>
            <pc:sldMk cId="3787928174" sldId="704"/>
            <ac:spMk id="4" creationId="{459625B1-DE6C-4A1F-B673-BABD4C5B4FC8}"/>
          </ac:spMkLst>
        </pc:spChg>
        <pc:picChg chg="add mod">
          <ac:chgData name="Richard Ball" userId="c2c6c2dd-6ddc-437e-8cdd-d7a74390accc" providerId="ADAL" clId="{0838EA82-5659-41D8-8710-76DB26588DDE}" dt="2022-01-31T11:25:21.834" v="6649" actId="14100"/>
          <ac:picMkLst>
            <pc:docMk/>
            <pc:sldMk cId="3787928174" sldId="704"/>
            <ac:picMk id="3" creationId="{41242672-9143-40C9-A8F9-D1F27F0C9D53}"/>
          </ac:picMkLst>
        </pc:picChg>
      </pc:sldChg>
      <pc:sldChg chg="addSp delSp modSp new mod">
        <pc:chgData name="Richard Ball" userId="c2c6c2dd-6ddc-437e-8cdd-d7a74390accc" providerId="ADAL" clId="{0838EA82-5659-41D8-8710-76DB26588DDE}" dt="2022-01-31T11:28:53.525" v="6796" actId="1076"/>
        <pc:sldMkLst>
          <pc:docMk/>
          <pc:sldMk cId="182967151" sldId="705"/>
        </pc:sldMkLst>
        <pc:spChg chg="del">
          <ac:chgData name="Richard Ball" userId="c2c6c2dd-6ddc-437e-8cdd-d7a74390accc" providerId="ADAL" clId="{0838EA82-5659-41D8-8710-76DB26588DDE}" dt="2022-01-31T11:28:22.841" v="6731" actId="478"/>
          <ac:spMkLst>
            <pc:docMk/>
            <pc:sldMk cId="182967151" sldId="705"/>
            <ac:spMk id="2" creationId="{107AA6FF-545D-4EC3-89B1-9D0872D0A18B}"/>
          </ac:spMkLst>
        </pc:spChg>
        <pc:spChg chg="del">
          <ac:chgData name="Richard Ball" userId="c2c6c2dd-6ddc-437e-8cdd-d7a74390accc" providerId="ADAL" clId="{0838EA82-5659-41D8-8710-76DB26588DDE}" dt="2022-01-31T11:28:22.841" v="6731" actId="478"/>
          <ac:spMkLst>
            <pc:docMk/>
            <pc:sldMk cId="182967151" sldId="705"/>
            <ac:spMk id="3" creationId="{A36332D9-6358-48C1-BCF5-EDA1A62E8918}"/>
          </ac:spMkLst>
        </pc:spChg>
        <pc:spChg chg="add mod">
          <ac:chgData name="Richard Ball" userId="c2c6c2dd-6ddc-437e-8cdd-d7a74390accc" providerId="ADAL" clId="{0838EA82-5659-41D8-8710-76DB26588DDE}" dt="2022-01-31T11:28:47.866" v="6793" actId="1076"/>
          <ac:spMkLst>
            <pc:docMk/>
            <pc:sldMk cId="182967151" sldId="705"/>
            <ac:spMk id="5" creationId="{87C98918-BB23-43F6-9410-9C0DD20ECD01}"/>
          </ac:spMkLst>
        </pc:spChg>
        <pc:picChg chg="add mod">
          <ac:chgData name="Richard Ball" userId="c2c6c2dd-6ddc-437e-8cdd-d7a74390accc" providerId="ADAL" clId="{0838EA82-5659-41D8-8710-76DB26588DDE}" dt="2022-01-31T11:28:53.525" v="6796" actId="1076"/>
          <ac:picMkLst>
            <pc:docMk/>
            <pc:sldMk cId="182967151" sldId="705"/>
            <ac:picMk id="4" creationId="{EB9A1722-D501-4EB0-9E49-5307B2D359E4}"/>
          </ac:picMkLst>
        </pc:picChg>
      </pc:sldChg>
    </pc:docChg>
  </pc:docChgLst>
  <pc:docChgLst>
    <pc:chgData clId="Web-{F8AD1495-1612-5416-98D2-A7E298AEC2ED}"/>
    <pc:docChg chg="delSld">
      <pc:chgData name="" userId="" providerId="" clId="Web-{F8AD1495-1612-5416-98D2-A7E298AEC2ED}" dt="2024-05-08T10:38:35.235" v="0"/>
      <pc:docMkLst>
        <pc:docMk/>
      </pc:docMkLst>
      <pc:sldChg chg="del">
        <pc:chgData name="" userId="" providerId="" clId="Web-{F8AD1495-1612-5416-98D2-A7E298AEC2ED}" dt="2024-05-08T10:38:35.235" v="0"/>
        <pc:sldMkLst>
          <pc:docMk/>
          <pc:sldMk cId="3382018220" sldId="734"/>
        </pc:sldMkLst>
      </pc:sldChg>
    </pc:docChg>
  </pc:docChgLst>
  <pc:docChgLst>
    <pc:chgData name="Richard Ball" userId="S::richard.ball@sthelens.london::c2c6c2dd-6ddc-437e-8cdd-d7a74390accc" providerId="AD" clId="Web-{F8AD1495-1612-5416-98D2-A7E298AEC2ED}"/>
    <pc:docChg chg="delSld">
      <pc:chgData name="Richard Ball" userId="S::richard.ball@sthelens.london::c2c6c2dd-6ddc-437e-8cdd-d7a74390accc" providerId="AD" clId="Web-{F8AD1495-1612-5416-98D2-A7E298AEC2ED}" dt="2024-05-08T10:38:58.282" v="5"/>
      <pc:docMkLst>
        <pc:docMk/>
      </pc:docMkLst>
      <pc:sldChg chg="del">
        <pc:chgData name="Richard Ball" userId="S::richard.ball@sthelens.london::c2c6c2dd-6ddc-437e-8cdd-d7a74390accc" providerId="AD" clId="Web-{F8AD1495-1612-5416-98D2-A7E298AEC2ED}" dt="2024-05-08T10:38:49.751" v="2"/>
        <pc:sldMkLst>
          <pc:docMk/>
          <pc:sldMk cId="2649130025" sldId="669"/>
        </pc:sldMkLst>
      </pc:sldChg>
      <pc:sldChg chg="del">
        <pc:chgData name="Richard Ball" userId="S::richard.ball@sthelens.london::c2c6c2dd-6ddc-437e-8cdd-d7a74390accc" providerId="AD" clId="Web-{F8AD1495-1612-5416-98D2-A7E298AEC2ED}" dt="2024-05-08T10:38:37.219" v="1"/>
        <pc:sldMkLst>
          <pc:docMk/>
          <pc:sldMk cId="275943212" sldId="709"/>
        </pc:sldMkLst>
      </pc:sldChg>
      <pc:sldChg chg="del">
        <pc:chgData name="Richard Ball" userId="S::richard.ball@sthelens.london::c2c6c2dd-6ddc-437e-8cdd-d7a74390accc" providerId="AD" clId="Web-{F8AD1495-1612-5416-98D2-A7E298AEC2ED}" dt="2024-05-08T10:38:36.219" v="0"/>
        <pc:sldMkLst>
          <pc:docMk/>
          <pc:sldMk cId="2279053615" sldId="714"/>
        </pc:sldMkLst>
      </pc:sldChg>
      <pc:sldChg chg="del">
        <pc:chgData name="Richard Ball" userId="S::richard.ball@sthelens.london::c2c6c2dd-6ddc-437e-8cdd-d7a74390accc" providerId="AD" clId="Web-{F8AD1495-1612-5416-98D2-A7E298AEC2ED}" dt="2024-05-08T10:38:51.079" v="3"/>
        <pc:sldMkLst>
          <pc:docMk/>
          <pc:sldMk cId="3206038826" sldId="716"/>
        </pc:sldMkLst>
      </pc:sldChg>
      <pc:sldChg chg="del">
        <pc:chgData name="Richard Ball" userId="S::richard.ball@sthelens.london::c2c6c2dd-6ddc-437e-8cdd-d7a74390accc" providerId="AD" clId="Web-{F8AD1495-1612-5416-98D2-A7E298AEC2ED}" dt="2024-05-08T10:38:56.282" v="4"/>
        <pc:sldMkLst>
          <pc:docMk/>
          <pc:sldMk cId="277352004" sldId="718"/>
        </pc:sldMkLst>
      </pc:sldChg>
      <pc:sldChg chg="del">
        <pc:chgData name="Richard Ball" userId="S::richard.ball@sthelens.london::c2c6c2dd-6ddc-437e-8cdd-d7a74390accc" providerId="AD" clId="Web-{F8AD1495-1612-5416-98D2-A7E298AEC2ED}" dt="2024-05-08T10:38:58.282" v="5"/>
        <pc:sldMkLst>
          <pc:docMk/>
          <pc:sldMk cId="3474395329" sldId="719"/>
        </pc:sldMkLst>
      </pc:sldChg>
    </pc:docChg>
  </pc:docChgLst>
  <pc:docChgLst>
    <pc:chgData name="Richard Ball" userId="c2c6c2dd-6ddc-437e-8cdd-d7a74390accc" providerId="ADAL" clId="{81DCB02C-5821-4979-A34D-A2A50BDE5922}"/>
    <pc:docChg chg="custSel addSld delSld modSld sldOrd">
      <pc:chgData name="Richard Ball" userId="c2c6c2dd-6ddc-437e-8cdd-d7a74390accc" providerId="ADAL" clId="{81DCB02C-5821-4979-A34D-A2A50BDE5922}" dt="2023-02-07T10:15:28.569" v="820"/>
      <pc:docMkLst>
        <pc:docMk/>
      </pc:docMkLst>
      <pc:sldChg chg="addSp delSp modSp mod">
        <pc:chgData name="Richard Ball" userId="c2c6c2dd-6ddc-437e-8cdd-d7a74390accc" providerId="ADAL" clId="{81DCB02C-5821-4979-A34D-A2A50BDE5922}" dt="2023-02-07T10:06:43.432" v="807"/>
        <pc:sldMkLst>
          <pc:docMk/>
          <pc:sldMk cId="2939227715" sldId="270"/>
        </pc:sldMkLst>
        <pc:spChg chg="del">
          <ac:chgData name="Richard Ball" userId="c2c6c2dd-6ddc-437e-8cdd-d7a74390accc" providerId="ADAL" clId="{81DCB02C-5821-4979-A34D-A2A50BDE5922}" dt="2023-02-07T07:58:23.598" v="645" actId="478"/>
          <ac:spMkLst>
            <pc:docMk/>
            <pc:sldMk cId="2939227715" sldId="270"/>
            <ac:spMk id="2" creationId="{1817D5F3-1DC1-464B-8BAE-93985F8D34D9}"/>
          </ac:spMkLst>
        </pc:spChg>
        <pc:spChg chg="mod">
          <ac:chgData name="Richard Ball" userId="c2c6c2dd-6ddc-437e-8cdd-d7a74390accc" providerId="ADAL" clId="{81DCB02C-5821-4979-A34D-A2A50BDE5922}" dt="2023-02-07T07:59:07.745" v="677" actId="1076"/>
          <ac:spMkLst>
            <pc:docMk/>
            <pc:sldMk cId="2939227715" sldId="270"/>
            <ac:spMk id="5" creationId="{00000000-0000-0000-0000-000000000000}"/>
          </ac:spMkLst>
        </pc:spChg>
        <pc:spChg chg="mod">
          <ac:chgData name="Richard Ball" userId="c2c6c2dd-6ddc-437e-8cdd-d7a74390accc" providerId="ADAL" clId="{81DCB02C-5821-4979-A34D-A2A50BDE5922}" dt="2023-02-07T07:58:47.849" v="664" actId="1076"/>
          <ac:spMkLst>
            <pc:docMk/>
            <pc:sldMk cId="2939227715" sldId="270"/>
            <ac:spMk id="7" creationId="{00000000-0000-0000-0000-000000000000}"/>
          </ac:spMkLst>
        </pc:spChg>
        <pc:picChg chg="add mod">
          <ac:chgData name="Richard Ball" userId="c2c6c2dd-6ddc-437e-8cdd-d7a74390accc" providerId="ADAL" clId="{81DCB02C-5821-4979-A34D-A2A50BDE5922}" dt="2023-02-07T07:58:59.457" v="671" actId="1076"/>
          <ac:picMkLst>
            <pc:docMk/>
            <pc:sldMk cId="2939227715" sldId="270"/>
            <ac:picMk id="3" creationId="{41E9FCEF-28C8-9503-D20A-DC5D6DE17ACA}"/>
          </ac:picMkLst>
        </pc:picChg>
        <pc:picChg chg="del mod">
          <ac:chgData name="Richard Ball" userId="c2c6c2dd-6ddc-437e-8cdd-d7a74390accc" providerId="ADAL" clId="{81DCB02C-5821-4979-A34D-A2A50BDE5922}" dt="2023-02-07T07:58:23.598" v="645" actId="478"/>
          <ac:picMkLst>
            <pc:docMk/>
            <pc:sldMk cId="2939227715" sldId="270"/>
            <ac:picMk id="4" creationId="{00000000-0000-0000-0000-000000000000}"/>
          </ac:picMkLst>
        </pc:picChg>
        <pc:inkChg chg="del">
          <ac:chgData name="Richard Ball" userId="c2c6c2dd-6ddc-437e-8cdd-d7a74390accc" providerId="ADAL" clId="{81DCB02C-5821-4979-A34D-A2A50BDE5922}" dt="2023-02-02T12:11:18.595" v="250" actId="33639"/>
          <ac:inkMkLst>
            <pc:docMk/>
            <pc:sldMk cId="2939227715" sldId="270"/>
            <ac:inkMk id="3" creationId="{5A4EEE30-8D43-459E-8C40-E8B5B88308DF}"/>
          </ac:inkMkLst>
        </pc:inkChg>
        <pc:inkChg chg="add">
          <ac:chgData name="Richard Ball" userId="c2c6c2dd-6ddc-437e-8cdd-d7a74390accc" providerId="ADAL" clId="{81DCB02C-5821-4979-A34D-A2A50BDE5922}" dt="2023-02-07T10:06:43.432" v="807"/>
          <ac:inkMkLst>
            <pc:docMk/>
            <pc:sldMk cId="2939227715" sldId="270"/>
            <ac:inkMk id="6" creationId="{B5296ACD-4FDF-3FDF-4054-B430B1B9D8A3}"/>
          </ac:inkMkLst>
        </pc:inkChg>
      </pc:sldChg>
      <pc:sldChg chg="addSp delSp modSp mod">
        <pc:chgData name="Richard Ball" userId="c2c6c2dd-6ddc-437e-8cdd-d7a74390accc" providerId="ADAL" clId="{81DCB02C-5821-4979-A34D-A2A50BDE5922}" dt="2023-02-07T10:06:43.432" v="807"/>
        <pc:sldMkLst>
          <pc:docMk/>
          <pc:sldMk cId="3749801991" sldId="328"/>
        </pc:sldMkLst>
        <pc:spChg chg="mod">
          <ac:chgData name="Richard Ball" userId="c2c6c2dd-6ddc-437e-8cdd-d7a74390accc" providerId="ADAL" clId="{81DCB02C-5821-4979-A34D-A2A50BDE5922}" dt="2023-02-02T12:12:20.378" v="270" actId="1076"/>
          <ac:spMkLst>
            <pc:docMk/>
            <pc:sldMk cId="3749801991" sldId="328"/>
            <ac:spMk id="3" creationId="{00000000-0000-0000-0000-000000000000}"/>
          </ac:spMkLst>
        </pc:spChg>
        <pc:inkChg chg="add">
          <ac:chgData name="Richard Ball" userId="c2c6c2dd-6ddc-437e-8cdd-d7a74390accc" providerId="ADAL" clId="{81DCB02C-5821-4979-A34D-A2A50BDE5922}" dt="2023-02-07T10:06:43.432" v="807"/>
          <ac:inkMkLst>
            <pc:docMk/>
            <pc:sldMk cId="3749801991" sldId="328"/>
            <ac:inkMk id="7" creationId="{6BBBE400-EAB3-B8E5-0CCC-C5102AC2F0B0}"/>
          </ac:inkMkLst>
        </pc:inkChg>
        <pc:inkChg chg="del">
          <ac:chgData name="Richard Ball" userId="c2c6c2dd-6ddc-437e-8cdd-d7a74390accc" providerId="ADAL" clId="{81DCB02C-5821-4979-A34D-A2A50BDE5922}" dt="2023-02-02T12:11:18.595" v="250" actId="33639"/>
          <ac:inkMkLst>
            <pc:docMk/>
            <pc:sldMk cId="3749801991" sldId="328"/>
            <ac:inkMk id="7" creationId="{8261743B-077A-42D0-AEEB-21B3BE089839}"/>
          </ac:inkMkLst>
        </pc:inkChg>
      </pc:sldChg>
      <pc:sldChg chg="addSp delSp modSp mod">
        <pc:chgData name="Richard Ball" userId="c2c6c2dd-6ddc-437e-8cdd-d7a74390accc" providerId="ADAL" clId="{81DCB02C-5821-4979-A34D-A2A50BDE5922}" dt="2023-02-07T09:30:26.977" v="803"/>
        <pc:sldMkLst>
          <pc:docMk/>
          <pc:sldMk cId="2871281381" sldId="356"/>
        </pc:sldMkLst>
        <pc:picChg chg="add mod">
          <ac:chgData name="Richard Ball" userId="c2c6c2dd-6ddc-437e-8cdd-d7a74390accc" providerId="ADAL" clId="{81DCB02C-5821-4979-A34D-A2A50BDE5922}" dt="2023-02-07T09:07:19.129" v="802" actId="1076"/>
          <ac:picMkLst>
            <pc:docMk/>
            <pc:sldMk cId="2871281381" sldId="356"/>
            <ac:picMk id="3" creationId="{1235C774-6B44-D75B-9D72-68DF0718A0F3}"/>
          </ac:picMkLst>
        </pc:picChg>
        <pc:picChg chg="add del mod">
          <ac:chgData name="Richard Ball" userId="c2c6c2dd-6ddc-437e-8cdd-d7a74390accc" providerId="ADAL" clId="{81DCB02C-5821-4979-A34D-A2A50BDE5922}" dt="2023-02-07T09:02:35.791" v="799" actId="478"/>
          <ac:picMkLst>
            <pc:docMk/>
            <pc:sldMk cId="2871281381" sldId="356"/>
            <ac:picMk id="1026" creationId="{1D6CB31C-A861-07B8-4249-D2721B4C980C}"/>
          </ac:picMkLst>
        </pc:picChg>
        <pc:picChg chg="mod">
          <ac:chgData name="Richard Ball" userId="c2c6c2dd-6ddc-437e-8cdd-d7a74390accc" providerId="ADAL" clId="{81DCB02C-5821-4979-A34D-A2A50BDE5922}" dt="2023-02-07T09:02:31.600" v="795" actId="1076"/>
          <ac:picMkLst>
            <pc:docMk/>
            <pc:sldMk cId="2871281381" sldId="356"/>
            <ac:picMk id="6146" creationId="{6D82F7A9-3CA8-4803-8F75-4E5B4DDD13C2}"/>
          </ac:picMkLst>
        </pc:picChg>
        <pc:inkChg chg="add">
          <ac:chgData name="Richard Ball" userId="c2c6c2dd-6ddc-437e-8cdd-d7a74390accc" providerId="ADAL" clId="{81DCB02C-5821-4979-A34D-A2A50BDE5922}" dt="2023-02-07T09:30:26.977" v="803"/>
          <ac:inkMkLst>
            <pc:docMk/>
            <pc:sldMk cId="2871281381" sldId="356"/>
            <ac:inkMk id="4" creationId="{AB220DA7-B9ED-E844-2DBB-6C7C945BC402}"/>
          </ac:inkMkLst>
        </pc:inkChg>
      </pc:sldChg>
      <pc:sldChg chg="addSp">
        <pc:chgData name="Richard Ball" userId="c2c6c2dd-6ddc-437e-8cdd-d7a74390accc" providerId="ADAL" clId="{81DCB02C-5821-4979-A34D-A2A50BDE5922}" dt="2023-02-07T10:15:28.569" v="820"/>
        <pc:sldMkLst>
          <pc:docMk/>
          <pc:sldMk cId="451912366" sldId="458"/>
        </pc:sldMkLst>
        <pc:inkChg chg="add">
          <ac:chgData name="Richard Ball" userId="c2c6c2dd-6ddc-437e-8cdd-d7a74390accc" providerId="ADAL" clId="{81DCB02C-5821-4979-A34D-A2A50BDE5922}" dt="2023-02-07T10:15:28.569" v="820"/>
          <ac:inkMkLst>
            <pc:docMk/>
            <pc:sldMk cId="451912366" sldId="458"/>
            <ac:inkMk id="3" creationId="{3AFA73DA-1D1B-0EEF-A55A-CC4DD8E727AD}"/>
          </ac:inkMkLst>
        </pc:inkChg>
      </pc:sldChg>
      <pc:sldChg chg="modSp mod">
        <pc:chgData name="Richard Ball" userId="c2c6c2dd-6ddc-437e-8cdd-d7a74390accc" providerId="ADAL" clId="{81DCB02C-5821-4979-A34D-A2A50BDE5922}" dt="2023-02-07T10:07:01.513" v="819" actId="20577"/>
        <pc:sldMkLst>
          <pc:docMk/>
          <pc:sldMk cId="3766296161" sldId="459"/>
        </pc:sldMkLst>
        <pc:spChg chg="mod">
          <ac:chgData name="Richard Ball" userId="c2c6c2dd-6ddc-437e-8cdd-d7a74390accc" providerId="ADAL" clId="{81DCB02C-5821-4979-A34D-A2A50BDE5922}" dt="2023-02-07T10:07:01.513" v="819" actId="20577"/>
          <ac:spMkLst>
            <pc:docMk/>
            <pc:sldMk cId="3766296161" sldId="459"/>
            <ac:spMk id="64515" creationId="{00000000-0000-0000-0000-000000000000}"/>
          </ac:spMkLst>
        </pc:spChg>
      </pc:sldChg>
      <pc:sldChg chg="addSp">
        <pc:chgData name="Richard Ball" userId="c2c6c2dd-6ddc-437e-8cdd-d7a74390accc" providerId="ADAL" clId="{81DCB02C-5821-4979-A34D-A2A50BDE5922}" dt="2023-02-07T10:15:28.569" v="820"/>
        <pc:sldMkLst>
          <pc:docMk/>
          <pc:sldMk cId="935434563" sldId="460"/>
        </pc:sldMkLst>
        <pc:inkChg chg="add">
          <ac:chgData name="Richard Ball" userId="c2c6c2dd-6ddc-437e-8cdd-d7a74390accc" providerId="ADAL" clId="{81DCB02C-5821-4979-A34D-A2A50BDE5922}" dt="2023-02-07T10:15:28.569" v="820"/>
          <ac:inkMkLst>
            <pc:docMk/>
            <pc:sldMk cId="935434563" sldId="460"/>
            <ac:inkMk id="4" creationId="{26D07730-613F-F9C2-0A04-967B8BB9DC79}"/>
          </ac:inkMkLst>
        </pc:inkChg>
      </pc:sldChg>
      <pc:sldChg chg="delSp del mod">
        <pc:chgData name="Richard Ball" userId="c2c6c2dd-6ddc-437e-8cdd-d7a74390accc" providerId="ADAL" clId="{81DCB02C-5821-4979-A34D-A2A50BDE5922}" dt="2023-02-02T12:06:10.066" v="86" actId="47"/>
        <pc:sldMkLst>
          <pc:docMk/>
          <pc:sldMk cId="314291299" sldId="625"/>
        </pc:sldMkLst>
        <pc:spChg chg="del">
          <ac:chgData name="Richard Ball" userId="c2c6c2dd-6ddc-437e-8cdd-d7a74390accc" providerId="ADAL" clId="{81DCB02C-5821-4979-A34D-A2A50BDE5922}" dt="2023-02-02T12:01:25.050" v="12" actId="478"/>
          <ac:spMkLst>
            <pc:docMk/>
            <pc:sldMk cId="314291299" sldId="625"/>
            <ac:spMk id="3" creationId="{00000000-0000-0000-0000-000000000000}"/>
          </ac:spMkLst>
        </pc:spChg>
      </pc:sldChg>
      <pc:sldChg chg="add del">
        <pc:chgData name="Richard Ball" userId="c2c6c2dd-6ddc-437e-8cdd-d7a74390accc" providerId="ADAL" clId="{81DCB02C-5821-4979-A34D-A2A50BDE5922}" dt="2023-02-07T08:48:04.517" v="792" actId="47"/>
        <pc:sldMkLst>
          <pc:docMk/>
          <pc:sldMk cId="332256230" sldId="668"/>
        </pc:sldMkLst>
      </pc:sldChg>
      <pc:sldChg chg="modSp add ord modAnim">
        <pc:chgData name="Richard Ball" userId="c2c6c2dd-6ddc-437e-8cdd-d7a74390accc" providerId="ADAL" clId="{81DCB02C-5821-4979-A34D-A2A50BDE5922}" dt="2023-02-07T08:54:46.808" v="793" actId="20577"/>
        <pc:sldMkLst>
          <pc:docMk/>
          <pc:sldMk cId="174968147" sldId="670"/>
        </pc:sldMkLst>
        <pc:spChg chg="mod">
          <ac:chgData name="Richard Ball" userId="c2c6c2dd-6ddc-437e-8cdd-d7a74390accc" providerId="ADAL" clId="{81DCB02C-5821-4979-A34D-A2A50BDE5922}" dt="2023-02-07T08:54:46.808" v="793" actId="20577"/>
          <ac:spMkLst>
            <pc:docMk/>
            <pc:sldMk cId="174968147" sldId="670"/>
            <ac:spMk id="12291" creationId="{00000000-0000-0000-0000-000000000000}"/>
          </ac:spMkLst>
        </pc:spChg>
      </pc:sldChg>
      <pc:sldChg chg="addSp">
        <pc:chgData name="Richard Ball" userId="c2c6c2dd-6ddc-437e-8cdd-d7a74390accc" providerId="ADAL" clId="{81DCB02C-5821-4979-A34D-A2A50BDE5922}" dt="2023-02-07T09:30:26.977" v="803"/>
        <pc:sldMkLst>
          <pc:docMk/>
          <pc:sldMk cId="3378014530" sldId="672"/>
        </pc:sldMkLst>
        <pc:inkChg chg="add">
          <ac:chgData name="Richard Ball" userId="c2c6c2dd-6ddc-437e-8cdd-d7a74390accc" providerId="ADAL" clId="{81DCB02C-5821-4979-A34D-A2A50BDE5922}" dt="2023-02-07T09:30:26.977" v="803"/>
          <ac:inkMkLst>
            <pc:docMk/>
            <pc:sldMk cId="3378014530" sldId="672"/>
            <ac:inkMk id="2" creationId="{DD3CAA0F-8420-B9E5-D640-AAF03FA05312}"/>
          </ac:inkMkLst>
        </pc:inkChg>
      </pc:sldChg>
      <pc:sldChg chg="addSp modSp mod">
        <pc:chgData name="Richard Ball" userId="c2c6c2dd-6ddc-437e-8cdd-d7a74390accc" providerId="ADAL" clId="{81DCB02C-5821-4979-A34D-A2A50BDE5922}" dt="2023-02-07T09:30:26.977" v="803"/>
        <pc:sldMkLst>
          <pc:docMk/>
          <pc:sldMk cId="2117870852" sldId="673"/>
        </pc:sldMkLst>
        <pc:spChg chg="mod">
          <ac:chgData name="Richard Ball" userId="c2c6c2dd-6ddc-437e-8cdd-d7a74390accc" providerId="ADAL" clId="{81DCB02C-5821-4979-A34D-A2A50BDE5922}" dt="2023-02-02T12:05:27.619" v="85" actId="20577"/>
          <ac:spMkLst>
            <pc:docMk/>
            <pc:sldMk cId="2117870852" sldId="673"/>
            <ac:spMk id="4" creationId="{4AFCD34F-6B76-4509-8C8B-226B97CACD92}"/>
          </ac:spMkLst>
        </pc:spChg>
        <pc:inkChg chg="add">
          <ac:chgData name="Richard Ball" userId="c2c6c2dd-6ddc-437e-8cdd-d7a74390accc" providerId="ADAL" clId="{81DCB02C-5821-4979-A34D-A2A50BDE5922}" dt="2023-02-07T09:30:26.977" v="803"/>
          <ac:inkMkLst>
            <pc:docMk/>
            <pc:sldMk cId="2117870852" sldId="673"/>
            <ac:inkMk id="8" creationId="{CDA0CEB6-1864-6F3E-EB26-213EFF758E66}"/>
          </ac:inkMkLst>
        </pc:inkChg>
      </pc:sldChg>
      <pc:sldChg chg="addSp delSp modSp mod">
        <pc:chgData name="Richard Ball" userId="c2c6c2dd-6ddc-437e-8cdd-d7a74390accc" providerId="ADAL" clId="{81DCB02C-5821-4979-A34D-A2A50BDE5922}" dt="2023-02-07T09:30:26.977" v="803"/>
        <pc:sldMkLst>
          <pc:docMk/>
          <pc:sldMk cId="1708714028" sldId="674"/>
        </pc:sldMkLst>
        <pc:spChg chg="del">
          <ac:chgData name="Richard Ball" userId="c2c6c2dd-6ddc-437e-8cdd-d7a74390accc" providerId="ADAL" clId="{81DCB02C-5821-4979-A34D-A2A50BDE5922}" dt="2023-02-07T07:51:20.536" v="312" actId="478"/>
          <ac:spMkLst>
            <pc:docMk/>
            <pc:sldMk cId="1708714028" sldId="674"/>
            <ac:spMk id="2" creationId="{AD2E5C1D-0B09-465C-86E5-CFECE28BD45F}"/>
          </ac:spMkLst>
        </pc:spChg>
        <pc:spChg chg="mod">
          <ac:chgData name="Richard Ball" userId="c2c6c2dd-6ddc-437e-8cdd-d7a74390accc" providerId="ADAL" clId="{81DCB02C-5821-4979-A34D-A2A50BDE5922}" dt="2023-02-07T07:55:34.233" v="516" actId="1076"/>
          <ac:spMkLst>
            <pc:docMk/>
            <pc:sldMk cId="1708714028" sldId="674"/>
            <ac:spMk id="3" creationId="{4A97C3A7-56F0-4EC7-A04A-C016D1148B60}"/>
          </ac:spMkLst>
        </pc:spChg>
        <pc:spChg chg="mod">
          <ac:chgData name="Richard Ball" userId="c2c6c2dd-6ddc-437e-8cdd-d7a74390accc" providerId="ADAL" clId="{81DCB02C-5821-4979-A34D-A2A50BDE5922}" dt="2023-02-07T07:54:52.603" v="501" actId="1076"/>
          <ac:spMkLst>
            <pc:docMk/>
            <pc:sldMk cId="1708714028" sldId="674"/>
            <ac:spMk id="5" creationId="{58D49BFE-30DE-41A6-B711-1751316A7CFB}"/>
          </ac:spMkLst>
        </pc:spChg>
        <pc:spChg chg="del">
          <ac:chgData name="Richard Ball" userId="c2c6c2dd-6ddc-437e-8cdd-d7a74390accc" providerId="ADAL" clId="{81DCB02C-5821-4979-A34D-A2A50BDE5922}" dt="2023-02-07T07:51:20.536" v="312" actId="478"/>
          <ac:spMkLst>
            <pc:docMk/>
            <pc:sldMk cId="1708714028" sldId="674"/>
            <ac:spMk id="6" creationId="{1CD01502-A656-4ECD-9582-E20A4E39D56C}"/>
          </ac:spMkLst>
        </pc:spChg>
        <pc:spChg chg="add del mod">
          <ac:chgData name="Richard Ball" userId="c2c6c2dd-6ddc-437e-8cdd-d7a74390accc" providerId="ADAL" clId="{81DCB02C-5821-4979-A34D-A2A50BDE5922}" dt="2023-02-07T07:53:05.148" v="387"/>
          <ac:spMkLst>
            <pc:docMk/>
            <pc:sldMk cId="1708714028" sldId="674"/>
            <ac:spMk id="8" creationId="{86F64BFC-F986-4389-2321-28E76E82DC33}"/>
          </ac:spMkLst>
        </pc:spChg>
        <pc:spChg chg="add mod">
          <ac:chgData name="Richard Ball" userId="c2c6c2dd-6ddc-437e-8cdd-d7a74390accc" providerId="ADAL" clId="{81DCB02C-5821-4979-A34D-A2A50BDE5922}" dt="2023-02-07T07:54:35.981" v="494" actId="113"/>
          <ac:spMkLst>
            <pc:docMk/>
            <pc:sldMk cId="1708714028" sldId="674"/>
            <ac:spMk id="9" creationId="{EB3B55C6-C557-A842-8C39-AA76116EC6CD}"/>
          </ac:spMkLst>
        </pc:spChg>
        <pc:spChg chg="add mod">
          <ac:chgData name="Richard Ball" userId="c2c6c2dd-6ddc-437e-8cdd-d7a74390accc" providerId="ADAL" clId="{81DCB02C-5821-4979-A34D-A2A50BDE5922}" dt="2023-02-07T07:54:41.440" v="495" actId="1076"/>
          <ac:spMkLst>
            <pc:docMk/>
            <pc:sldMk cId="1708714028" sldId="674"/>
            <ac:spMk id="10" creationId="{64EB7F95-8C21-37AB-834D-81F63920DD14}"/>
          </ac:spMkLst>
        </pc:spChg>
        <pc:spChg chg="add mod">
          <ac:chgData name="Richard Ball" userId="c2c6c2dd-6ddc-437e-8cdd-d7a74390accc" providerId="ADAL" clId="{81DCB02C-5821-4979-A34D-A2A50BDE5922}" dt="2023-02-07T07:54:58.395" v="504" actId="1076"/>
          <ac:spMkLst>
            <pc:docMk/>
            <pc:sldMk cId="1708714028" sldId="674"/>
            <ac:spMk id="11" creationId="{C820E2E5-DE63-EA0C-EAC3-C4D4B720F063}"/>
          </ac:spMkLst>
        </pc:spChg>
        <pc:spChg chg="add mod">
          <ac:chgData name="Richard Ball" userId="c2c6c2dd-6ddc-437e-8cdd-d7a74390accc" providerId="ADAL" clId="{81DCB02C-5821-4979-A34D-A2A50BDE5922}" dt="2023-02-07T07:54:54.296" v="502" actId="1076"/>
          <ac:spMkLst>
            <pc:docMk/>
            <pc:sldMk cId="1708714028" sldId="674"/>
            <ac:spMk id="12" creationId="{5A1A50CC-671E-278B-2ED0-6FFD4C21ACE4}"/>
          </ac:spMkLst>
        </pc:spChg>
        <pc:picChg chg="del">
          <ac:chgData name="Richard Ball" userId="c2c6c2dd-6ddc-437e-8cdd-d7a74390accc" providerId="ADAL" clId="{81DCB02C-5821-4979-A34D-A2A50BDE5922}" dt="2023-02-07T07:51:20.536" v="312" actId="478"/>
          <ac:picMkLst>
            <pc:docMk/>
            <pc:sldMk cId="1708714028" sldId="674"/>
            <ac:picMk id="4" creationId="{EC791F11-AAB9-4AAE-9BF2-F717B0F13DEF}"/>
          </ac:picMkLst>
        </pc:picChg>
        <pc:picChg chg="add mod">
          <ac:chgData name="Richard Ball" userId="c2c6c2dd-6ddc-437e-8cdd-d7a74390accc" providerId="ADAL" clId="{81DCB02C-5821-4979-A34D-A2A50BDE5922}" dt="2023-02-07T07:54:31.964" v="493" actId="1076"/>
          <ac:picMkLst>
            <pc:docMk/>
            <pc:sldMk cId="1708714028" sldId="674"/>
            <ac:picMk id="7" creationId="{773AE586-CA19-738C-FFE9-C147E431E76E}"/>
          </ac:picMkLst>
        </pc:picChg>
        <pc:inkChg chg="add">
          <ac:chgData name="Richard Ball" userId="c2c6c2dd-6ddc-437e-8cdd-d7a74390accc" providerId="ADAL" clId="{81DCB02C-5821-4979-A34D-A2A50BDE5922}" dt="2023-02-07T09:30:26.977" v="803"/>
          <ac:inkMkLst>
            <pc:docMk/>
            <pc:sldMk cId="1708714028" sldId="674"/>
            <ac:inkMk id="21" creationId="{E4C2D186-2D67-12CE-353E-D84CB58706E9}"/>
          </ac:inkMkLst>
        </pc:inkChg>
        <pc:cxnChg chg="add mod">
          <ac:chgData name="Richard Ball" userId="c2c6c2dd-6ddc-437e-8cdd-d7a74390accc" providerId="ADAL" clId="{81DCB02C-5821-4979-A34D-A2A50BDE5922}" dt="2023-02-07T07:55:07.228" v="506" actId="1582"/>
          <ac:cxnSpMkLst>
            <pc:docMk/>
            <pc:sldMk cId="1708714028" sldId="674"/>
            <ac:cxnSpMk id="14" creationId="{D2ED825E-42BE-FD0F-31E9-E980DBCF0197}"/>
          </ac:cxnSpMkLst>
        </pc:cxnChg>
        <pc:cxnChg chg="add mod">
          <ac:chgData name="Richard Ball" userId="c2c6c2dd-6ddc-437e-8cdd-d7a74390accc" providerId="ADAL" clId="{81DCB02C-5821-4979-A34D-A2A50BDE5922}" dt="2023-02-07T07:55:27.015" v="515" actId="14100"/>
          <ac:cxnSpMkLst>
            <pc:docMk/>
            <pc:sldMk cId="1708714028" sldId="674"/>
            <ac:cxnSpMk id="15" creationId="{7689E9AC-1293-17B9-D180-71C5C2283A43}"/>
          </ac:cxnSpMkLst>
        </pc:cxnChg>
        <pc:cxnChg chg="add mod">
          <ac:chgData name="Richard Ball" userId="c2c6c2dd-6ddc-437e-8cdd-d7a74390accc" providerId="ADAL" clId="{81DCB02C-5821-4979-A34D-A2A50BDE5922}" dt="2023-02-07T07:55:20.886" v="513" actId="14100"/>
          <ac:cxnSpMkLst>
            <pc:docMk/>
            <pc:sldMk cId="1708714028" sldId="674"/>
            <ac:cxnSpMk id="16" creationId="{50EEF7C2-93C0-D53B-1731-5642691F555C}"/>
          </ac:cxnSpMkLst>
        </pc:cxnChg>
        <pc:cxnChg chg="add mod">
          <ac:chgData name="Richard Ball" userId="c2c6c2dd-6ddc-437e-8cdd-d7a74390accc" providerId="ADAL" clId="{81DCB02C-5821-4979-A34D-A2A50BDE5922}" dt="2023-02-07T07:55:16.710" v="511" actId="14100"/>
          <ac:cxnSpMkLst>
            <pc:docMk/>
            <pc:sldMk cId="1708714028" sldId="674"/>
            <ac:cxnSpMk id="17" creationId="{5A251442-6E83-F312-0F58-8A95D344558B}"/>
          </ac:cxnSpMkLst>
        </pc:cxnChg>
      </pc:sldChg>
      <pc:sldChg chg="addSp delSp modSp mod">
        <pc:chgData name="Richard Ball" userId="c2c6c2dd-6ddc-437e-8cdd-d7a74390accc" providerId="ADAL" clId="{81DCB02C-5821-4979-A34D-A2A50BDE5922}" dt="2023-02-07T09:30:33.233" v="804" actId="14100"/>
        <pc:sldMkLst>
          <pc:docMk/>
          <pc:sldMk cId="3328855612" sldId="675"/>
        </pc:sldMkLst>
        <pc:spChg chg="mod">
          <ac:chgData name="Richard Ball" userId="c2c6c2dd-6ddc-437e-8cdd-d7a74390accc" providerId="ADAL" clId="{81DCB02C-5821-4979-A34D-A2A50BDE5922}" dt="2023-02-07T07:49:53.205" v="305" actId="113"/>
          <ac:spMkLst>
            <pc:docMk/>
            <pc:sldMk cId="3328855612" sldId="675"/>
            <ac:spMk id="3" creationId="{1E86FB45-DA99-42C0-8E3E-BDD441C10E66}"/>
          </ac:spMkLst>
        </pc:spChg>
        <pc:spChg chg="mod">
          <ac:chgData name="Richard Ball" userId="c2c6c2dd-6ddc-437e-8cdd-d7a74390accc" providerId="ADAL" clId="{81DCB02C-5821-4979-A34D-A2A50BDE5922}" dt="2023-02-07T07:51:05.153" v="306" actId="113"/>
          <ac:spMkLst>
            <pc:docMk/>
            <pc:sldMk cId="3328855612" sldId="675"/>
            <ac:spMk id="9" creationId="{61C37FEB-A4A3-4D7D-9ED7-72FC3005741A}"/>
          </ac:spMkLst>
        </pc:spChg>
        <pc:spChg chg="mod">
          <ac:chgData name="Richard Ball" userId="c2c6c2dd-6ddc-437e-8cdd-d7a74390accc" providerId="ADAL" clId="{81DCB02C-5821-4979-A34D-A2A50BDE5922}" dt="2023-02-07T07:49:45.401" v="304" actId="113"/>
          <ac:spMkLst>
            <pc:docMk/>
            <pc:sldMk cId="3328855612" sldId="675"/>
            <ac:spMk id="14" creationId="{CC84461F-649D-47EC-87B4-C4F6B8889B8A}"/>
          </ac:spMkLst>
        </pc:spChg>
        <pc:inkChg chg="del">
          <ac:chgData name="Richard Ball" userId="c2c6c2dd-6ddc-437e-8cdd-d7a74390accc" providerId="ADAL" clId="{81DCB02C-5821-4979-A34D-A2A50BDE5922}" dt="2023-02-02T12:11:18.595" v="250" actId="33639"/>
          <ac:inkMkLst>
            <pc:docMk/>
            <pc:sldMk cId="3328855612" sldId="675"/>
            <ac:inkMk id="4" creationId="{404FD0F9-7546-4936-AB4F-501AE600BEB9}"/>
          </ac:inkMkLst>
        </pc:inkChg>
        <pc:inkChg chg="add">
          <ac:chgData name="Richard Ball" userId="c2c6c2dd-6ddc-437e-8cdd-d7a74390accc" providerId="ADAL" clId="{81DCB02C-5821-4979-A34D-A2A50BDE5922}" dt="2023-02-07T09:30:26.977" v="803"/>
          <ac:inkMkLst>
            <pc:docMk/>
            <pc:sldMk cId="3328855612" sldId="675"/>
            <ac:inkMk id="4" creationId="{968EB034-B363-1CE4-9123-05294DF15BE9}"/>
          </ac:inkMkLst>
        </pc:inkChg>
        <pc:cxnChg chg="mod">
          <ac:chgData name="Richard Ball" userId="c2c6c2dd-6ddc-437e-8cdd-d7a74390accc" providerId="ADAL" clId="{81DCB02C-5821-4979-A34D-A2A50BDE5922}" dt="2023-02-07T09:30:33.233" v="804" actId="14100"/>
          <ac:cxnSpMkLst>
            <pc:docMk/>
            <pc:sldMk cId="3328855612" sldId="675"/>
            <ac:cxnSpMk id="16" creationId="{89571B24-42C0-46F5-B978-B25687E2CC3E}"/>
          </ac:cxnSpMkLst>
        </pc:cxnChg>
      </pc:sldChg>
      <pc:sldChg chg="addSp delSp modSp mod ord">
        <pc:chgData name="Richard Ball" userId="c2c6c2dd-6ddc-437e-8cdd-d7a74390accc" providerId="ADAL" clId="{81DCB02C-5821-4979-A34D-A2A50BDE5922}" dt="2023-02-07T10:06:43.432" v="807"/>
        <pc:sldMkLst>
          <pc:docMk/>
          <pc:sldMk cId="2243369511" sldId="681"/>
        </pc:sldMkLst>
        <pc:spChg chg="mod">
          <ac:chgData name="Richard Ball" userId="c2c6c2dd-6ddc-437e-8cdd-d7a74390accc" providerId="ADAL" clId="{81DCB02C-5821-4979-A34D-A2A50BDE5922}" dt="2023-02-02T12:01:12.158" v="11" actId="403"/>
          <ac:spMkLst>
            <pc:docMk/>
            <pc:sldMk cId="2243369511" sldId="681"/>
            <ac:spMk id="2" creationId="{C8B27556-E33C-4498-BA16-0E4A6C799BA6}"/>
          </ac:spMkLst>
        </pc:spChg>
        <pc:inkChg chg="add">
          <ac:chgData name="Richard Ball" userId="c2c6c2dd-6ddc-437e-8cdd-d7a74390accc" providerId="ADAL" clId="{81DCB02C-5821-4979-A34D-A2A50BDE5922}" dt="2023-02-07T10:06:43.432" v="807"/>
          <ac:inkMkLst>
            <pc:docMk/>
            <pc:sldMk cId="2243369511" sldId="681"/>
            <ac:inkMk id="3" creationId="{0B535D12-A1E0-BE3E-23FC-3D728D83B773}"/>
          </ac:inkMkLst>
        </pc:inkChg>
        <pc:inkChg chg="del">
          <ac:chgData name="Richard Ball" userId="c2c6c2dd-6ddc-437e-8cdd-d7a74390accc" providerId="ADAL" clId="{81DCB02C-5821-4979-A34D-A2A50BDE5922}" dt="2023-02-02T12:11:18.595" v="250" actId="33639"/>
          <ac:inkMkLst>
            <pc:docMk/>
            <pc:sldMk cId="2243369511" sldId="681"/>
            <ac:inkMk id="3" creationId="{446B4862-442F-4ED9-BFBD-0736C9E8DEE4}"/>
          </ac:inkMkLst>
        </pc:inkChg>
      </pc:sldChg>
      <pc:sldChg chg="modSp mod">
        <pc:chgData name="Richard Ball" userId="c2c6c2dd-6ddc-437e-8cdd-d7a74390accc" providerId="ADAL" clId="{81DCB02C-5821-4979-A34D-A2A50BDE5922}" dt="2023-02-07T07:57:40.533" v="641" actId="1076"/>
        <pc:sldMkLst>
          <pc:docMk/>
          <pc:sldMk cId="369376297" sldId="682"/>
        </pc:sldMkLst>
        <pc:spChg chg="mod">
          <ac:chgData name="Richard Ball" userId="c2c6c2dd-6ddc-437e-8cdd-d7a74390accc" providerId="ADAL" clId="{81DCB02C-5821-4979-A34D-A2A50BDE5922}" dt="2023-02-07T07:57:40.533" v="641" actId="1076"/>
          <ac:spMkLst>
            <pc:docMk/>
            <pc:sldMk cId="369376297" sldId="682"/>
            <ac:spMk id="5" creationId="{4F2CEB14-125B-4224-B067-C5BF756B1256}"/>
          </ac:spMkLst>
        </pc:spChg>
        <pc:spChg chg="mod">
          <ac:chgData name="Richard Ball" userId="c2c6c2dd-6ddc-437e-8cdd-d7a74390accc" providerId="ADAL" clId="{81DCB02C-5821-4979-A34D-A2A50BDE5922}" dt="2023-02-07T07:57:29.148" v="637" actId="1076"/>
          <ac:spMkLst>
            <pc:docMk/>
            <pc:sldMk cId="369376297" sldId="682"/>
            <ac:spMk id="8" creationId="{A8CC5BC9-1AD1-4DEB-8344-9E2A1EC7B3F5}"/>
          </ac:spMkLst>
        </pc:spChg>
        <pc:picChg chg="mod">
          <ac:chgData name="Richard Ball" userId="c2c6c2dd-6ddc-437e-8cdd-d7a74390accc" providerId="ADAL" clId="{81DCB02C-5821-4979-A34D-A2A50BDE5922}" dt="2023-02-07T07:57:35.989" v="640" actId="1076"/>
          <ac:picMkLst>
            <pc:docMk/>
            <pc:sldMk cId="369376297" sldId="682"/>
            <ac:picMk id="2" creationId="{E4F813B3-15BE-450C-A725-AE8ECD5A868A}"/>
          </ac:picMkLst>
        </pc:picChg>
      </pc:sldChg>
      <pc:sldChg chg="addSp modSp mod modAnim">
        <pc:chgData name="Richard Ball" userId="c2c6c2dd-6ddc-437e-8cdd-d7a74390accc" providerId="ADAL" clId="{81DCB02C-5821-4979-A34D-A2A50BDE5922}" dt="2023-02-07T10:06:43.432" v="807"/>
        <pc:sldMkLst>
          <pc:docMk/>
          <pc:sldMk cId="2136747768" sldId="683"/>
        </pc:sldMkLst>
        <pc:spChg chg="mod">
          <ac:chgData name="Richard Ball" userId="c2c6c2dd-6ddc-437e-8cdd-d7a74390accc" providerId="ADAL" clId="{81DCB02C-5821-4979-A34D-A2A50BDE5922}" dt="2023-02-07T07:56:25.874" v="593" actId="113"/>
          <ac:spMkLst>
            <pc:docMk/>
            <pc:sldMk cId="2136747768" sldId="683"/>
            <ac:spMk id="10" creationId="{0F352A09-0278-4091-B0B1-4A18AFD584DB}"/>
          </ac:spMkLst>
        </pc:spChg>
        <pc:spChg chg="mod">
          <ac:chgData name="Richard Ball" userId="c2c6c2dd-6ddc-437e-8cdd-d7a74390accc" providerId="ADAL" clId="{81DCB02C-5821-4979-A34D-A2A50BDE5922}" dt="2023-02-07T07:56:25.874" v="593" actId="113"/>
          <ac:spMkLst>
            <pc:docMk/>
            <pc:sldMk cId="2136747768" sldId="683"/>
            <ac:spMk id="11" creationId="{76EBB24B-39E0-4E6B-A13F-D210EF7292D1}"/>
          </ac:spMkLst>
        </pc:spChg>
        <pc:spChg chg="mod">
          <ac:chgData name="Richard Ball" userId="c2c6c2dd-6ddc-437e-8cdd-d7a74390accc" providerId="ADAL" clId="{81DCB02C-5821-4979-A34D-A2A50BDE5922}" dt="2023-02-07T07:56:25.874" v="593" actId="113"/>
          <ac:spMkLst>
            <pc:docMk/>
            <pc:sldMk cId="2136747768" sldId="683"/>
            <ac:spMk id="12" creationId="{82DA32FF-BBD6-4C12-A470-3B1564528B81}"/>
          </ac:spMkLst>
        </pc:spChg>
        <pc:spChg chg="mod">
          <ac:chgData name="Richard Ball" userId="c2c6c2dd-6ddc-437e-8cdd-d7a74390accc" providerId="ADAL" clId="{81DCB02C-5821-4979-A34D-A2A50BDE5922}" dt="2023-02-07T07:57:00.106" v="632" actId="20577"/>
          <ac:spMkLst>
            <pc:docMk/>
            <pc:sldMk cId="2136747768" sldId="683"/>
            <ac:spMk id="14" creationId="{43DA616D-5651-4173-8802-82B09AEABC82}"/>
          </ac:spMkLst>
        </pc:spChg>
        <pc:spChg chg="mod">
          <ac:chgData name="Richard Ball" userId="c2c6c2dd-6ddc-437e-8cdd-d7a74390accc" providerId="ADAL" clId="{81DCB02C-5821-4979-A34D-A2A50BDE5922}" dt="2023-02-07T07:57:04.788" v="633" actId="1076"/>
          <ac:spMkLst>
            <pc:docMk/>
            <pc:sldMk cId="2136747768" sldId="683"/>
            <ac:spMk id="16" creationId="{3FA200A9-D636-41A6-8F82-BEADFF0F3774}"/>
          </ac:spMkLst>
        </pc:spChg>
        <pc:inkChg chg="add">
          <ac:chgData name="Richard Ball" userId="c2c6c2dd-6ddc-437e-8cdd-d7a74390accc" providerId="ADAL" clId="{81DCB02C-5821-4979-A34D-A2A50BDE5922}" dt="2023-02-07T10:06:43.432" v="807"/>
          <ac:inkMkLst>
            <pc:docMk/>
            <pc:sldMk cId="2136747768" sldId="683"/>
            <ac:inkMk id="3" creationId="{CD3206AF-AD27-F96C-2CA8-7D0CB1E4FBB2}"/>
          </ac:inkMkLst>
        </pc:inkChg>
        <pc:cxnChg chg="mod">
          <ac:chgData name="Richard Ball" userId="c2c6c2dd-6ddc-437e-8cdd-d7a74390accc" providerId="ADAL" clId="{81DCB02C-5821-4979-A34D-A2A50BDE5922}" dt="2023-02-07T07:56:25.874" v="593" actId="113"/>
          <ac:cxnSpMkLst>
            <pc:docMk/>
            <pc:sldMk cId="2136747768" sldId="683"/>
            <ac:cxnSpMk id="5" creationId="{E2D7F32D-9EC6-4BB8-AB87-164D12EA5B85}"/>
          </ac:cxnSpMkLst>
        </pc:cxnChg>
        <pc:cxnChg chg="mod">
          <ac:chgData name="Richard Ball" userId="c2c6c2dd-6ddc-437e-8cdd-d7a74390accc" providerId="ADAL" clId="{81DCB02C-5821-4979-A34D-A2A50BDE5922}" dt="2023-02-07T07:56:25.874" v="593" actId="113"/>
          <ac:cxnSpMkLst>
            <pc:docMk/>
            <pc:sldMk cId="2136747768" sldId="683"/>
            <ac:cxnSpMk id="6" creationId="{D15CEC1B-0E23-4006-8C46-49B9152CB438}"/>
          </ac:cxnSpMkLst>
        </pc:cxnChg>
      </pc:sldChg>
      <pc:sldChg chg="addSp delSp mod">
        <pc:chgData name="Richard Ball" userId="c2c6c2dd-6ddc-437e-8cdd-d7a74390accc" providerId="ADAL" clId="{81DCB02C-5821-4979-A34D-A2A50BDE5922}" dt="2023-02-07T10:15:28.569" v="820"/>
        <pc:sldMkLst>
          <pc:docMk/>
          <pc:sldMk cId="864535212" sldId="686"/>
        </pc:sldMkLst>
        <pc:inkChg chg="del">
          <ac:chgData name="Richard Ball" userId="c2c6c2dd-6ddc-437e-8cdd-d7a74390accc" providerId="ADAL" clId="{81DCB02C-5821-4979-A34D-A2A50BDE5922}" dt="2023-02-02T12:11:18.595" v="250" actId="33639"/>
          <ac:inkMkLst>
            <pc:docMk/>
            <pc:sldMk cId="864535212" sldId="686"/>
            <ac:inkMk id="2" creationId="{4724E268-56AD-426C-9578-D97E4FBB2928}"/>
          </ac:inkMkLst>
        </pc:inkChg>
        <pc:inkChg chg="add">
          <ac:chgData name="Richard Ball" userId="c2c6c2dd-6ddc-437e-8cdd-d7a74390accc" providerId="ADAL" clId="{81DCB02C-5821-4979-A34D-A2A50BDE5922}" dt="2023-02-07T10:15:28.569" v="820"/>
          <ac:inkMkLst>
            <pc:docMk/>
            <pc:sldMk cId="864535212" sldId="686"/>
            <ac:inkMk id="2" creationId="{BD8CA0F3-FF7C-78E2-EA24-C543C6DE3679}"/>
          </ac:inkMkLst>
        </pc:inkChg>
      </pc:sldChg>
      <pc:sldChg chg="del">
        <pc:chgData name="Richard Ball" userId="c2c6c2dd-6ddc-437e-8cdd-d7a74390accc" providerId="ADAL" clId="{81DCB02C-5821-4979-A34D-A2A50BDE5922}" dt="2023-02-07T08:09:10.508" v="712" actId="47"/>
        <pc:sldMkLst>
          <pc:docMk/>
          <pc:sldMk cId="3769553150" sldId="689"/>
        </pc:sldMkLst>
      </pc:sldChg>
      <pc:sldChg chg="addSp">
        <pc:chgData name="Richard Ball" userId="c2c6c2dd-6ddc-437e-8cdd-d7a74390accc" providerId="ADAL" clId="{81DCB02C-5821-4979-A34D-A2A50BDE5922}" dt="2023-02-07T10:15:28.569" v="820"/>
        <pc:sldMkLst>
          <pc:docMk/>
          <pc:sldMk cId="1213406922" sldId="694"/>
        </pc:sldMkLst>
        <pc:inkChg chg="add">
          <ac:chgData name="Richard Ball" userId="c2c6c2dd-6ddc-437e-8cdd-d7a74390accc" providerId="ADAL" clId="{81DCB02C-5821-4979-A34D-A2A50BDE5922}" dt="2023-02-07T10:15:28.569" v="820"/>
          <ac:inkMkLst>
            <pc:docMk/>
            <pc:sldMk cId="1213406922" sldId="694"/>
            <ac:inkMk id="2" creationId="{A44FB555-9C83-250C-C022-EE6483A38AD8}"/>
          </ac:inkMkLst>
        </pc:inkChg>
      </pc:sldChg>
      <pc:sldChg chg="del">
        <pc:chgData name="Richard Ball" userId="c2c6c2dd-6ddc-437e-8cdd-d7a74390accc" providerId="ADAL" clId="{81DCB02C-5821-4979-A34D-A2A50BDE5922}" dt="2023-02-07T08:05:02.280" v="682" actId="47"/>
        <pc:sldMkLst>
          <pc:docMk/>
          <pc:sldMk cId="2124670157" sldId="695"/>
        </pc:sldMkLst>
      </pc:sldChg>
      <pc:sldChg chg="del">
        <pc:chgData name="Richard Ball" userId="c2c6c2dd-6ddc-437e-8cdd-d7a74390accc" providerId="ADAL" clId="{81DCB02C-5821-4979-A34D-A2A50BDE5922}" dt="2023-02-07T08:10:21.406" v="713" actId="47"/>
        <pc:sldMkLst>
          <pc:docMk/>
          <pc:sldMk cId="1537437187" sldId="699"/>
        </pc:sldMkLst>
      </pc:sldChg>
      <pc:sldChg chg="delSp modSp mod">
        <pc:chgData name="Richard Ball" userId="c2c6c2dd-6ddc-437e-8cdd-d7a74390accc" providerId="ADAL" clId="{81DCB02C-5821-4979-A34D-A2A50BDE5922}" dt="2023-02-07T08:13:49.469" v="732" actId="20577"/>
        <pc:sldMkLst>
          <pc:docMk/>
          <pc:sldMk cId="910846465" sldId="701"/>
        </pc:sldMkLst>
        <pc:spChg chg="mod">
          <ac:chgData name="Richard Ball" userId="c2c6c2dd-6ddc-437e-8cdd-d7a74390accc" providerId="ADAL" clId="{81DCB02C-5821-4979-A34D-A2A50BDE5922}" dt="2023-02-07T08:13:49.469" v="732" actId="20577"/>
          <ac:spMkLst>
            <pc:docMk/>
            <pc:sldMk cId="910846465" sldId="701"/>
            <ac:spMk id="7" creationId="{BC227A90-D346-4A27-A5A0-400D24EA81D2}"/>
          </ac:spMkLst>
        </pc:spChg>
        <pc:inkChg chg="del">
          <ac:chgData name="Richard Ball" userId="c2c6c2dd-6ddc-437e-8cdd-d7a74390accc" providerId="ADAL" clId="{81DCB02C-5821-4979-A34D-A2A50BDE5922}" dt="2023-02-02T12:11:18.595" v="250" actId="33639"/>
          <ac:inkMkLst>
            <pc:docMk/>
            <pc:sldMk cId="910846465" sldId="701"/>
            <ac:inkMk id="2" creationId="{52E58704-E30E-4631-A083-AB77AD59E364}"/>
          </ac:inkMkLst>
        </pc:inkChg>
      </pc:sldChg>
      <pc:sldChg chg="modSp mod">
        <pc:chgData name="Richard Ball" userId="c2c6c2dd-6ddc-437e-8cdd-d7a74390accc" providerId="ADAL" clId="{81DCB02C-5821-4979-A34D-A2A50BDE5922}" dt="2023-02-07T08:05:08.712" v="683" actId="115"/>
        <pc:sldMkLst>
          <pc:docMk/>
          <pc:sldMk cId="1097070197" sldId="702"/>
        </pc:sldMkLst>
        <pc:spChg chg="mod">
          <ac:chgData name="Richard Ball" userId="c2c6c2dd-6ddc-437e-8cdd-d7a74390accc" providerId="ADAL" clId="{81DCB02C-5821-4979-A34D-A2A50BDE5922}" dt="2023-02-07T08:05:08.712" v="683" actId="115"/>
          <ac:spMkLst>
            <pc:docMk/>
            <pc:sldMk cId="1097070197" sldId="702"/>
            <ac:spMk id="2" creationId="{C0C559DE-598C-4467-9CD2-4A91E64B8AEF}"/>
          </ac:spMkLst>
        </pc:spChg>
      </pc:sldChg>
      <pc:sldChg chg="addSp">
        <pc:chgData name="Richard Ball" userId="c2c6c2dd-6ddc-437e-8cdd-d7a74390accc" providerId="ADAL" clId="{81DCB02C-5821-4979-A34D-A2A50BDE5922}" dt="2023-02-07T10:15:28.569" v="820"/>
        <pc:sldMkLst>
          <pc:docMk/>
          <pc:sldMk cId="182967151" sldId="705"/>
        </pc:sldMkLst>
        <pc:inkChg chg="add">
          <ac:chgData name="Richard Ball" userId="c2c6c2dd-6ddc-437e-8cdd-d7a74390accc" providerId="ADAL" clId="{81DCB02C-5821-4979-A34D-A2A50BDE5922}" dt="2023-02-07T10:15:28.569" v="820"/>
          <ac:inkMkLst>
            <pc:docMk/>
            <pc:sldMk cId="182967151" sldId="705"/>
            <ac:inkMk id="2" creationId="{32E9F294-90EA-E76B-1E7D-938629E7B172}"/>
          </ac:inkMkLst>
        </pc:inkChg>
      </pc:sldChg>
      <pc:sldChg chg="addSp modSp new mod ord">
        <pc:chgData name="Richard Ball" userId="c2c6c2dd-6ddc-437e-8cdd-d7a74390accc" providerId="ADAL" clId="{81DCB02C-5821-4979-A34D-A2A50BDE5922}" dt="2023-02-07T08:47:10.219" v="787" actId="1076"/>
        <pc:sldMkLst>
          <pc:docMk/>
          <pc:sldMk cId="4098355955" sldId="706"/>
        </pc:sldMkLst>
        <pc:spChg chg="add mod">
          <ac:chgData name="Richard Ball" userId="c2c6c2dd-6ddc-437e-8cdd-d7a74390accc" providerId="ADAL" clId="{81DCB02C-5821-4979-A34D-A2A50BDE5922}" dt="2023-02-07T08:47:10.219" v="787" actId="1076"/>
          <ac:spMkLst>
            <pc:docMk/>
            <pc:sldMk cId="4098355955" sldId="706"/>
            <ac:spMk id="2" creationId="{5D039497-32F4-3B27-665C-7997D6F00A2A}"/>
          </ac:spMkLst>
        </pc:spChg>
        <pc:picChg chg="add mod modCrop">
          <ac:chgData name="Richard Ball" userId="c2c6c2dd-6ddc-437e-8cdd-d7a74390accc" providerId="ADAL" clId="{81DCB02C-5821-4979-A34D-A2A50BDE5922}" dt="2023-02-07T08:47:08.340" v="786" actId="1076"/>
          <ac:picMkLst>
            <pc:docMk/>
            <pc:sldMk cId="4098355955" sldId="706"/>
            <ac:picMk id="3" creationId="{C3C7CE02-1024-87C7-B9E9-1453A4EED414}"/>
          </ac:picMkLst>
        </pc:picChg>
      </pc:sldChg>
      <pc:sldChg chg="addSp modSp new mod ord">
        <pc:chgData name="Richard Ball" userId="c2c6c2dd-6ddc-437e-8cdd-d7a74390accc" providerId="ADAL" clId="{81DCB02C-5821-4979-A34D-A2A50BDE5922}" dt="2023-02-02T12:01:52.617" v="76" actId="20577"/>
        <pc:sldMkLst>
          <pc:docMk/>
          <pc:sldMk cId="1224249439" sldId="707"/>
        </pc:sldMkLst>
        <pc:spChg chg="add mod">
          <ac:chgData name="Richard Ball" userId="c2c6c2dd-6ddc-437e-8cdd-d7a74390accc" providerId="ADAL" clId="{81DCB02C-5821-4979-A34D-A2A50BDE5922}" dt="2023-02-02T12:01:52.617" v="76" actId="20577"/>
          <ac:spMkLst>
            <pc:docMk/>
            <pc:sldMk cId="1224249439" sldId="707"/>
            <ac:spMk id="2" creationId="{6734DB3A-557A-77D6-494F-4D91678F417C}"/>
          </ac:spMkLst>
        </pc:spChg>
      </pc:sldChg>
      <pc:sldChg chg="add ord">
        <pc:chgData name="Richard Ball" userId="c2c6c2dd-6ddc-437e-8cdd-d7a74390accc" providerId="ADAL" clId="{81DCB02C-5821-4979-A34D-A2A50BDE5922}" dt="2023-02-07T08:47:54.315" v="789"/>
        <pc:sldMkLst>
          <pc:docMk/>
          <pc:sldMk cId="724403510" sldId="708"/>
        </pc:sldMkLst>
      </pc:sldChg>
      <pc:sldChg chg="addSp delSp modSp new mod">
        <pc:chgData name="Richard Ball" userId="c2c6c2dd-6ddc-437e-8cdd-d7a74390accc" providerId="ADAL" clId="{81DCB02C-5821-4979-A34D-A2A50BDE5922}" dt="2023-02-07T07:43:45.063" v="301" actId="1076"/>
        <pc:sldMkLst>
          <pc:docMk/>
          <pc:sldMk cId="275943212" sldId="709"/>
        </pc:sldMkLst>
        <pc:spChg chg="del mod">
          <ac:chgData name="Richard Ball" userId="c2c6c2dd-6ddc-437e-8cdd-d7a74390accc" providerId="ADAL" clId="{81DCB02C-5821-4979-A34D-A2A50BDE5922}" dt="2023-02-07T07:43:39.511" v="298" actId="478"/>
          <ac:spMkLst>
            <pc:docMk/>
            <pc:sldMk cId="275943212" sldId="709"/>
            <ac:spMk id="2" creationId="{D001B971-2079-2AA8-0519-A74F8DDE407F}"/>
          </ac:spMkLst>
        </pc:spChg>
        <pc:spChg chg="del mod">
          <ac:chgData name="Richard Ball" userId="c2c6c2dd-6ddc-437e-8cdd-d7a74390accc" providerId="ADAL" clId="{81DCB02C-5821-4979-A34D-A2A50BDE5922}" dt="2023-02-07T07:43:42.010" v="300" actId="478"/>
          <ac:spMkLst>
            <pc:docMk/>
            <pc:sldMk cId="275943212" sldId="709"/>
            <ac:spMk id="3" creationId="{C7149698-53ED-0B8C-A282-DF9658C1B32A}"/>
          </ac:spMkLst>
        </pc:spChg>
        <pc:picChg chg="add mod">
          <ac:chgData name="Richard Ball" userId="c2c6c2dd-6ddc-437e-8cdd-d7a74390accc" providerId="ADAL" clId="{81DCB02C-5821-4979-A34D-A2A50BDE5922}" dt="2023-02-07T07:43:45.063" v="301" actId="1076"/>
          <ac:picMkLst>
            <pc:docMk/>
            <pc:sldMk cId="275943212" sldId="709"/>
            <ac:picMk id="5" creationId="{34FB417C-52D7-4A68-47FF-558526ED4CD9}"/>
          </ac:picMkLst>
        </pc:picChg>
      </pc:sldChg>
      <pc:sldChg chg="addSp delSp modSp new mod modAnim">
        <pc:chgData name="Richard Ball" userId="c2c6c2dd-6ddc-437e-8cdd-d7a74390accc" providerId="ADAL" clId="{81DCB02C-5821-4979-A34D-A2A50BDE5922}" dt="2023-02-02T12:08:51.810" v="244" actId="20577"/>
        <pc:sldMkLst>
          <pc:docMk/>
          <pc:sldMk cId="752126048" sldId="710"/>
        </pc:sldMkLst>
        <pc:spChg chg="mod">
          <ac:chgData name="Richard Ball" userId="c2c6c2dd-6ddc-437e-8cdd-d7a74390accc" providerId="ADAL" clId="{81DCB02C-5821-4979-A34D-A2A50BDE5922}" dt="2023-02-02T12:06:22.929" v="121" actId="1076"/>
          <ac:spMkLst>
            <pc:docMk/>
            <pc:sldMk cId="752126048" sldId="710"/>
            <ac:spMk id="2" creationId="{0E259EE1-9F6C-EE57-69B8-752B65B052C4}"/>
          </ac:spMkLst>
        </pc:spChg>
        <pc:spChg chg="del mod">
          <ac:chgData name="Richard Ball" userId="c2c6c2dd-6ddc-437e-8cdd-d7a74390accc" providerId="ADAL" clId="{81DCB02C-5821-4979-A34D-A2A50BDE5922}" dt="2023-02-02T12:06:24.980" v="123" actId="478"/>
          <ac:spMkLst>
            <pc:docMk/>
            <pc:sldMk cId="752126048" sldId="710"/>
            <ac:spMk id="3" creationId="{0EC3791B-0691-FFD5-19E8-D981894495E2}"/>
          </ac:spMkLst>
        </pc:spChg>
        <pc:spChg chg="add mod">
          <ac:chgData name="Richard Ball" userId="c2c6c2dd-6ddc-437e-8cdd-d7a74390accc" providerId="ADAL" clId="{81DCB02C-5821-4979-A34D-A2A50BDE5922}" dt="2023-02-02T12:07:28.226" v="152" actId="14100"/>
          <ac:spMkLst>
            <pc:docMk/>
            <pc:sldMk cId="752126048" sldId="710"/>
            <ac:spMk id="5" creationId="{1289BA39-1B79-6AE4-968F-6C0967F7DF93}"/>
          </ac:spMkLst>
        </pc:spChg>
        <pc:spChg chg="add mod">
          <ac:chgData name="Richard Ball" userId="c2c6c2dd-6ddc-437e-8cdd-d7a74390accc" providerId="ADAL" clId="{81DCB02C-5821-4979-A34D-A2A50BDE5922}" dt="2023-02-02T12:07:31.574" v="153" actId="1076"/>
          <ac:spMkLst>
            <pc:docMk/>
            <pc:sldMk cId="752126048" sldId="710"/>
            <ac:spMk id="6" creationId="{3E28F1E1-BF9C-8264-FC3E-C76084978505}"/>
          </ac:spMkLst>
        </pc:spChg>
        <pc:spChg chg="add mod">
          <ac:chgData name="Richard Ball" userId="c2c6c2dd-6ddc-437e-8cdd-d7a74390accc" providerId="ADAL" clId="{81DCB02C-5821-4979-A34D-A2A50BDE5922}" dt="2023-02-02T12:07:50.980" v="161" actId="20577"/>
          <ac:spMkLst>
            <pc:docMk/>
            <pc:sldMk cId="752126048" sldId="710"/>
            <ac:spMk id="7" creationId="{1514EDAF-4A38-C72E-90EC-90EFB62E4EDC}"/>
          </ac:spMkLst>
        </pc:spChg>
        <pc:spChg chg="add mod">
          <ac:chgData name="Richard Ball" userId="c2c6c2dd-6ddc-437e-8cdd-d7a74390accc" providerId="ADAL" clId="{81DCB02C-5821-4979-A34D-A2A50BDE5922}" dt="2023-02-02T12:07:57.095" v="173" actId="20577"/>
          <ac:spMkLst>
            <pc:docMk/>
            <pc:sldMk cId="752126048" sldId="710"/>
            <ac:spMk id="8" creationId="{E381C9FB-93DC-60D5-E8FB-459DB184DDB7}"/>
          </ac:spMkLst>
        </pc:spChg>
        <pc:spChg chg="add mod">
          <ac:chgData name="Richard Ball" userId="c2c6c2dd-6ddc-437e-8cdd-d7a74390accc" providerId="ADAL" clId="{81DCB02C-5821-4979-A34D-A2A50BDE5922}" dt="2023-02-02T12:08:23.428" v="217" actId="1076"/>
          <ac:spMkLst>
            <pc:docMk/>
            <pc:sldMk cId="752126048" sldId="710"/>
            <ac:spMk id="9" creationId="{EBCE15C4-0402-442C-962D-D4DF450C12AF}"/>
          </ac:spMkLst>
        </pc:spChg>
        <pc:spChg chg="add mod">
          <ac:chgData name="Richard Ball" userId="c2c6c2dd-6ddc-437e-8cdd-d7a74390accc" providerId="ADAL" clId="{81DCB02C-5821-4979-A34D-A2A50BDE5922}" dt="2023-02-02T12:08:42.756" v="236" actId="20577"/>
          <ac:spMkLst>
            <pc:docMk/>
            <pc:sldMk cId="752126048" sldId="710"/>
            <ac:spMk id="10" creationId="{8B9A7604-6F44-0453-08CB-600E486CA51B}"/>
          </ac:spMkLst>
        </pc:spChg>
        <pc:spChg chg="add mod">
          <ac:chgData name="Richard Ball" userId="c2c6c2dd-6ddc-437e-8cdd-d7a74390accc" providerId="ADAL" clId="{81DCB02C-5821-4979-A34D-A2A50BDE5922}" dt="2023-02-02T12:08:51.810" v="244" actId="20577"/>
          <ac:spMkLst>
            <pc:docMk/>
            <pc:sldMk cId="752126048" sldId="710"/>
            <ac:spMk id="11" creationId="{9F08ECF3-1B4B-B82C-CC13-708B13D8E516}"/>
          </ac:spMkLst>
        </pc:spChg>
      </pc:sldChg>
      <pc:sldChg chg="modSp new mod">
        <pc:chgData name="Richard Ball" userId="c2c6c2dd-6ddc-437e-8cdd-d7a74390accc" providerId="ADAL" clId="{81DCB02C-5821-4979-A34D-A2A50BDE5922}" dt="2023-02-02T12:19:31.153" v="292" actId="20577"/>
        <pc:sldMkLst>
          <pc:docMk/>
          <pc:sldMk cId="3572314655" sldId="711"/>
        </pc:sldMkLst>
        <pc:spChg chg="mod">
          <ac:chgData name="Richard Ball" userId="c2c6c2dd-6ddc-437e-8cdd-d7a74390accc" providerId="ADAL" clId="{81DCB02C-5821-4979-A34D-A2A50BDE5922}" dt="2023-02-02T12:19:31.153" v="292" actId="20577"/>
          <ac:spMkLst>
            <pc:docMk/>
            <pc:sldMk cId="3572314655" sldId="711"/>
            <ac:spMk id="2" creationId="{FC289759-2F79-8AA9-D83A-5F984C2B8734}"/>
          </ac:spMkLst>
        </pc:spChg>
      </pc:sldChg>
      <pc:sldChg chg="addSp modSp new mod modAnim">
        <pc:chgData name="Richard Ball" userId="c2c6c2dd-6ddc-437e-8cdd-d7a74390accc" providerId="ADAL" clId="{81DCB02C-5821-4979-A34D-A2A50BDE5922}" dt="2023-02-07T08:03:36.818" v="681" actId="14100"/>
        <pc:sldMkLst>
          <pc:docMk/>
          <pc:sldMk cId="2599466397" sldId="712"/>
        </pc:sldMkLst>
        <pc:picChg chg="add mod">
          <ac:chgData name="Richard Ball" userId="c2c6c2dd-6ddc-437e-8cdd-d7a74390accc" providerId="ADAL" clId="{81DCB02C-5821-4979-A34D-A2A50BDE5922}" dt="2023-02-07T08:03:36.818" v="681" actId="14100"/>
          <ac:picMkLst>
            <pc:docMk/>
            <pc:sldMk cId="2599466397" sldId="712"/>
            <ac:picMk id="2" creationId="{0FFF2295-1101-7883-6378-BF9F4C6EFD27}"/>
          </ac:picMkLst>
        </pc:picChg>
      </pc:sldChg>
    </pc:docChg>
  </pc:docChgLst>
  <pc:docChgLst>
    <pc:chgData name="Richard Ball" userId="S::richard.ball@sthelens.london::c2c6c2dd-6ddc-437e-8cdd-d7a74390accc" providerId="AD" clId="Web-{89FC1C45-317F-4374-8EF2-4641D837656D}"/>
    <pc:docChg chg="addSld modSld">
      <pc:chgData name="Richard Ball" userId="S::richard.ball@sthelens.london::c2c6c2dd-6ddc-437e-8cdd-d7a74390accc" providerId="AD" clId="Web-{89FC1C45-317F-4374-8EF2-4641D837656D}" dt="2022-01-22T11:29:30.249" v="84" actId="20577"/>
      <pc:docMkLst>
        <pc:docMk/>
      </pc:docMkLst>
      <pc:sldChg chg="modSp">
        <pc:chgData name="Richard Ball" userId="S::richard.ball@sthelens.london::c2c6c2dd-6ddc-437e-8cdd-d7a74390accc" providerId="AD" clId="Web-{89FC1C45-317F-4374-8EF2-4641D837656D}" dt="2022-01-22T11:26:43.370" v="15" actId="20577"/>
        <pc:sldMkLst>
          <pc:docMk/>
          <pc:sldMk cId="451912366" sldId="458"/>
        </pc:sldMkLst>
        <pc:spChg chg="mod">
          <ac:chgData name="Richard Ball" userId="S::richard.ball@sthelens.london::c2c6c2dd-6ddc-437e-8cdd-d7a74390accc" providerId="AD" clId="Web-{89FC1C45-317F-4374-8EF2-4641D837656D}" dt="2022-01-22T11:26:43.370" v="15" actId="20577"/>
          <ac:spMkLst>
            <pc:docMk/>
            <pc:sldMk cId="451912366" sldId="458"/>
            <ac:spMk id="63490" creationId="{00000000-0000-0000-0000-000000000000}"/>
          </ac:spMkLst>
        </pc:spChg>
      </pc:sldChg>
      <pc:sldChg chg="modSp">
        <pc:chgData name="Richard Ball" userId="S::richard.ball@sthelens.london::c2c6c2dd-6ddc-437e-8cdd-d7a74390accc" providerId="AD" clId="Web-{89FC1C45-317F-4374-8EF2-4641D837656D}" dt="2022-01-22T11:26:49.527" v="22" actId="20577"/>
        <pc:sldMkLst>
          <pc:docMk/>
          <pc:sldMk cId="3766296161" sldId="459"/>
        </pc:sldMkLst>
        <pc:spChg chg="mod">
          <ac:chgData name="Richard Ball" userId="S::richard.ball@sthelens.london::c2c6c2dd-6ddc-437e-8cdd-d7a74390accc" providerId="AD" clId="Web-{89FC1C45-317F-4374-8EF2-4641D837656D}" dt="2022-01-22T11:26:49.527" v="22" actId="20577"/>
          <ac:spMkLst>
            <pc:docMk/>
            <pc:sldMk cId="3766296161" sldId="459"/>
            <ac:spMk id="64514" creationId="{00000000-0000-0000-0000-000000000000}"/>
          </ac:spMkLst>
        </pc:spChg>
      </pc:sldChg>
      <pc:sldChg chg="modSp new">
        <pc:chgData name="Richard Ball" userId="S::richard.ball@sthelens.london::c2c6c2dd-6ddc-437e-8cdd-d7a74390accc" providerId="AD" clId="Web-{89FC1C45-317F-4374-8EF2-4641D837656D}" dt="2022-01-22T11:29:30.249" v="84" actId="20577"/>
        <pc:sldMkLst>
          <pc:docMk/>
          <pc:sldMk cId="1097070197" sldId="702"/>
        </pc:sldMkLst>
        <pc:spChg chg="mod">
          <ac:chgData name="Richard Ball" userId="S::richard.ball@sthelens.london::c2c6c2dd-6ddc-437e-8cdd-d7a74390accc" providerId="AD" clId="Web-{89FC1C45-317F-4374-8EF2-4641D837656D}" dt="2022-01-22T11:29:30.249" v="84" actId="20577"/>
          <ac:spMkLst>
            <pc:docMk/>
            <pc:sldMk cId="1097070197" sldId="702"/>
            <ac:spMk id="2" creationId="{C0C559DE-598C-4467-9CD2-4A91E64B8AEF}"/>
          </ac:spMkLst>
        </pc:spChg>
        <pc:spChg chg="mod">
          <ac:chgData name="Richard Ball" userId="S::richard.ball@sthelens.london::c2c6c2dd-6ddc-437e-8cdd-d7a74390accc" providerId="AD" clId="Web-{89FC1C45-317F-4374-8EF2-4641D837656D}" dt="2022-01-22T11:29:26.921" v="82" actId="20577"/>
          <ac:spMkLst>
            <pc:docMk/>
            <pc:sldMk cId="1097070197" sldId="702"/>
            <ac:spMk id="3" creationId="{37F8315B-0F84-4202-B6FB-68DBAA011060}"/>
          </ac:spMkLst>
        </pc:spChg>
      </pc:sldChg>
    </pc:docChg>
  </pc:docChgLst>
  <pc:docChgLst>
    <pc:chgData name="Richard Ball" userId="c2c6c2dd-6ddc-437e-8cdd-d7a74390accc" providerId="ADAL" clId="{8D6588A9-CC56-49A7-9F07-E155DB044169}"/>
    <pc:docChg chg="modSld">
      <pc:chgData name="Richard Ball" userId="c2c6c2dd-6ddc-437e-8cdd-d7a74390accc" providerId="ADAL" clId="{8D6588A9-CC56-49A7-9F07-E155DB044169}" dt="2023-12-04T10:34:02.020" v="0" actId="33639"/>
      <pc:docMkLst>
        <pc:docMk/>
      </pc:docMkLst>
      <pc:sldChg chg="delSp mod">
        <pc:chgData name="Richard Ball" userId="c2c6c2dd-6ddc-437e-8cdd-d7a74390accc" providerId="ADAL" clId="{8D6588A9-CC56-49A7-9F07-E155DB044169}" dt="2023-12-04T10:34:02.020" v="0" actId="33639"/>
        <pc:sldMkLst>
          <pc:docMk/>
          <pc:sldMk cId="2939227715" sldId="270"/>
        </pc:sldMkLst>
        <pc:inkChg chg="del">
          <ac:chgData name="Richard Ball" userId="c2c6c2dd-6ddc-437e-8cdd-d7a74390accc" providerId="ADAL" clId="{8D6588A9-CC56-49A7-9F07-E155DB044169}" dt="2023-12-04T10:34:02.020" v="0" actId="33639"/>
          <ac:inkMkLst>
            <pc:docMk/>
            <pc:sldMk cId="2939227715" sldId="270"/>
            <ac:inkMk id="6" creationId="{B5296ACD-4FDF-3FDF-4054-B430B1B9D8A3}"/>
          </ac:inkMkLst>
        </pc:inkChg>
      </pc:sldChg>
      <pc:sldChg chg="delSp mod">
        <pc:chgData name="Richard Ball" userId="c2c6c2dd-6ddc-437e-8cdd-d7a74390accc" providerId="ADAL" clId="{8D6588A9-CC56-49A7-9F07-E155DB044169}" dt="2023-12-04T10:34:02.020" v="0" actId="33639"/>
        <pc:sldMkLst>
          <pc:docMk/>
          <pc:sldMk cId="3749801991" sldId="328"/>
        </pc:sldMkLst>
        <pc:inkChg chg="del">
          <ac:chgData name="Richard Ball" userId="c2c6c2dd-6ddc-437e-8cdd-d7a74390accc" providerId="ADAL" clId="{8D6588A9-CC56-49A7-9F07-E155DB044169}" dt="2023-12-04T10:34:02.020" v="0" actId="33639"/>
          <ac:inkMkLst>
            <pc:docMk/>
            <pc:sldMk cId="3749801991" sldId="328"/>
            <ac:inkMk id="7" creationId="{6BBBE400-EAB3-B8E5-0CCC-C5102AC2F0B0}"/>
          </ac:inkMkLst>
        </pc:inkChg>
      </pc:sldChg>
      <pc:sldChg chg="delSp mod">
        <pc:chgData name="Richard Ball" userId="c2c6c2dd-6ddc-437e-8cdd-d7a74390accc" providerId="ADAL" clId="{8D6588A9-CC56-49A7-9F07-E155DB044169}" dt="2023-12-04T10:34:02.020" v="0" actId="33639"/>
        <pc:sldMkLst>
          <pc:docMk/>
          <pc:sldMk cId="2871281381" sldId="356"/>
        </pc:sldMkLst>
        <pc:inkChg chg="del">
          <ac:chgData name="Richard Ball" userId="c2c6c2dd-6ddc-437e-8cdd-d7a74390accc" providerId="ADAL" clId="{8D6588A9-CC56-49A7-9F07-E155DB044169}" dt="2023-12-04T10:34:02.020" v="0" actId="33639"/>
          <ac:inkMkLst>
            <pc:docMk/>
            <pc:sldMk cId="2871281381" sldId="356"/>
            <ac:inkMk id="4" creationId="{AB220DA7-B9ED-E844-2DBB-6C7C945BC402}"/>
          </ac:inkMkLst>
        </pc:inkChg>
      </pc:sldChg>
      <pc:sldChg chg="delSp mod">
        <pc:chgData name="Richard Ball" userId="c2c6c2dd-6ddc-437e-8cdd-d7a74390accc" providerId="ADAL" clId="{8D6588A9-CC56-49A7-9F07-E155DB044169}" dt="2023-12-04T10:34:02.020" v="0" actId="33639"/>
        <pc:sldMkLst>
          <pc:docMk/>
          <pc:sldMk cId="451912366" sldId="458"/>
        </pc:sldMkLst>
        <pc:inkChg chg="del">
          <ac:chgData name="Richard Ball" userId="c2c6c2dd-6ddc-437e-8cdd-d7a74390accc" providerId="ADAL" clId="{8D6588A9-CC56-49A7-9F07-E155DB044169}" dt="2023-12-04T10:34:02.020" v="0" actId="33639"/>
          <ac:inkMkLst>
            <pc:docMk/>
            <pc:sldMk cId="451912366" sldId="458"/>
            <ac:inkMk id="3" creationId="{3AFA73DA-1D1B-0EEF-A55A-CC4DD8E727AD}"/>
          </ac:inkMkLst>
        </pc:inkChg>
      </pc:sldChg>
      <pc:sldChg chg="delSp mod">
        <pc:chgData name="Richard Ball" userId="c2c6c2dd-6ddc-437e-8cdd-d7a74390accc" providerId="ADAL" clId="{8D6588A9-CC56-49A7-9F07-E155DB044169}" dt="2023-12-04T10:34:02.020" v="0" actId="33639"/>
        <pc:sldMkLst>
          <pc:docMk/>
          <pc:sldMk cId="935434563" sldId="460"/>
        </pc:sldMkLst>
        <pc:inkChg chg="del">
          <ac:chgData name="Richard Ball" userId="c2c6c2dd-6ddc-437e-8cdd-d7a74390accc" providerId="ADAL" clId="{8D6588A9-CC56-49A7-9F07-E155DB044169}" dt="2023-12-04T10:34:02.020" v="0" actId="33639"/>
          <ac:inkMkLst>
            <pc:docMk/>
            <pc:sldMk cId="935434563" sldId="460"/>
            <ac:inkMk id="4" creationId="{26D07730-613F-F9C2-0A04-967B8BB9DC79}"/>
          </ac:inkMkLst>
        </pc:inkChg>
      </pc:sldChg>
      <pc:sldChg chg="delSp mod">
        <pc:chgData name="Richard Ball" userId="c2c6c2dd-6ddc-437e-8cdd-d7a74390accc" providerId="ADAL" clId="{8D6588A9-CC56-49A7-9F07-E155DB044169}" dt="2023-12-04T10:34:02.020" v="0" actId="33639"/>
        <pc:sldMkLst>
          <pc:docMk/>
          <pc:sldMk cId="3378014530" sldId="672"/>
        </pc:sldMkLst>
        <pc:inkChg chg="del">
          <ac:chgData name="Richard Ball" userId="c2c6c2dd-6ddc-437e-8cdd-d7a74390accc" providerId="ADAL" clId="{8D6588A9-CC56-49A7-9F07-E155DB044169}" dt="2023-12-04T10:34:02.020" v="0" actId="33639"/>
          <ac:inkMkLst>
            <pc:docMk/>
            <pc:sldMk cId="3378014530" sldId="672"/>
            <ac:inkMk id="2" creationId="{DD3CAA0F-8420-B9E5-D640-AAF03FA05312}"/>
          </ac:inkMkLst>
        </pc:inkChg>
      </pc:sldChg>
      <pc:sldChg chg="delSp mod">
        <pc:chgData name="Richard Ball" userId="c2c6c2dd-6ddc-437e-8cdd-d7a74390accc" providerId="ADAL" clId="{8D6588A9-CC56-49A7-9F07-E155DB044169}" dt="2023-12-04T10:34:02.020" v="0" actId="33639"/>
        <pc:sldMkLst>
          <pc:docMk/>
          <pc:sldMk cId="2117870852" sldId="673"/>
        </pc:sldMkLst>
        <pc:inkChg chg="del">
          <ac:chgData name="Richard Ball" userId="c2c6c2dd-6ddc-437e-8cdd-d7a74390accc" providerId="ADAL" clId="{8D6588A9-CC56-49A7-9F07-E155DB044169}" dt="2023-12-04T10:34:02.020" v="0" actId="33639"/>
          <ac:inkMkLst>
            <pc:docMk/>
            <pc:sldMk cId="2117870852" sldId="673"/>
            <ac:inkMk id="8" creationId="{CDA0CEB6-1864-6F3E-EB26-213EFF758E66}"/>
          </ac:inkMkLst>
        </pc:inkChg>
      </pc:sldChg>
      <pc:sldChg chg="delSp mod">
        <pc:chgData name="Richard Ball" userId="c2c6c2dd-6ddc-437e-8cdd-d7a74390accc" providerId="ADAL" clId="{8D6588A9-CC56-49A7-9F07-E155DB044169}" dt="2023-12-04T10:34:02.020" v="0" actId="33639"/>
        <pc:sldMkLst>
          <pc:docMk/>
          <pc:sldMk cId="1708714028" sldId="674"/>
        </pc:sldMkLst>
        <pc:inkChg chg="del">
          <ac:chgData name="Richard Ball" userId="c2c6c2dd-6ddc-437e-8cdd-d7a74390accc" providerId="ADAL" clId="{8D6588A9-CC56-49A7-9F07-E155DB044169}" dt="2023-12-04T10:34:02.020" v="0" actId="33639"/>
          <ac:inkMkLst>
            <pc:docMk/>
            <pc:sldMk cId="1708714028" sldId="674"/>
            <ac:inkMk id="21" creationId="{E4C2D186-2D67-12CE-353E-D84CB58706E9}"/>
          </ac:inkMkLst>
        </pc:inkChg>
      </pc:sldChg>
      <pc:sldChg chg="delSp mod">
        <pc:chgData name="Richard Ball" userId="c2c6c2dd-6ddc-437e-8cdd-d7a74390accc" providerId="ADAL" clId="{8D6588A9-CC56-49A7-9F07-E155DB044169}" dt="2023-12-04T10:34:02.020" v="0" actId="33639"/>
        <pc:sldMkLst>
          <pc:docMk/>
          <pc:sldMk cId="3328855612" sldId="675"/>
        </pc:sldMkLst>
        <pc:inkChg chg="del">
          <ac:chgData name="Richard Ball" userId="c2c6c2dd-6ddc-437e-8cdd-d7a74390accc" providerId="ADAL" clId="{8D6588A9-CC56-49A7-9F07-E155DB044169}" dt="2023-12-04T10:34:02.020" v="0" actId="33639"/>
          <ac:inkMkLst>
            <pc:docMk/>
            <pc:sldMk cId="3328855612" sldId="675"/>
            <ac:inkMk id="4" creationId="{968EB034-B363-1CE4-9123-05294DF15BE9}"/>
          </ac:inkMkLst>
        </pc:inkChg>
      </pc:sldChg>
      <pc:sldChg chg="delSp mod">
        <pc:chgData name="Richard Ball" userId="c2c6c2dd-6ddc-437e-8cdd-d7a74390accc" providerId="ADAL" clId="{8D6588A9-CC56-49A7-9F07-E155DB044169}" dt="2023-12-04T10:34:02.020" v="0" actId="33639"/>
        <pc:sldMkLst>
          <pc:docMk/>
          <pc:sldMk cId="2243369511" sldId="681"/>
        </pc:sldMkLst>
        <pc:inkChg chg="del">
          <ac:chgData name="Richard Ball" userId="c2c6c2dd-6ddc-437e-8cdd-d7a74390accc" providerId="ADAL" clId="{8D6588A9-CC56-49A7-9F07-E155DB044169}" dt="2023-12-04T10:34:02.020" v="0" actId="33639"/>
          <ac:inkMkLst>
            <pc:docMk/>
            <pc:sldMk cId="2243369511" sldId="681"/>
            <ac:inkMk id="3" creationId="{0B535D12-A1E0-BE3E-23FC-3D728D83B773}"/>
          </ac:inkMkLst>
        </pc:inkChg>
      </pc:sldChg>
      <pc:sldChg chg="delSp mod">
        <pc:chgData name="Richard Ball" userId="c2c6c2dd-6ddc-437e-8cdd-d7a74390accc" providerId="ADAL" clId="{8D6588A9-CC56-49A7-9F07-E155DB044169}" dt="2023-12-04T10:34:02.020" v="0" actId="33639"/>
        <pc:sldMkLst>
          <pc:docMk/>
          <pc:sldMk cId="2136747768" sldId="683"/>
        </pc:sldMkLst>
        <pc:inkChg chg="del">
          <ac:chgData name="Richard Ball" userId="c2c6c2dd-6ddc-437e-8cdd-d7a74390accc" providerId="ADAL" clId="{8D6588A9-CC56-49A7-9F07-E155DB044169}" dt="2023-12-04T10:34:02.020" v="0" actId="33639"/>
          <ac:inkMkLst>
            <pc:docMk/>
            <pc:sldMk cId="2136747768" sldId="683"/>
            <ac:inkMk id="3" creationId="{CD3206AF-AD27-F96C-2CA8-7D0CB1E4FBB2}"/>
          </ac:inkMkLst>
        </pc:inkChg>
      </pc:sldChg>
      <pc:sldChg chg="delSp mod">
        <pc:chgData name="Richard Ball" userId="c2c6c2dd-6ddc-437e-8cdd-d7a74390accc" providerId="ADAL" clId="{8D6588A9-CC56-49A7-9F07-E155DB044169}" dt="2023-12-04T10:34:02.020" v="0" actId="33639"/>
        <pc:sldMkLst>
          <pc:docMk/>
          <pc:sldMk cId="864535212" sldId="686"/>
        </pc:sldMkLst>
        <pc:inkChg chg="del">
          <ac:chgData name="Richard Ball" userId="c2c6c2dd-6ddc-437e-8cdd-d7a74390accc" providerId="ADAL" clId="{8D6588A9-CC56-49A7-9F07-E155DB044169}" dt="2023-12-04T10:34:02.020" v="0" actId="33639"/>
          <ac:inkMkLst>
            <pc:docMk/>
            <pc:sldMk cId="864535212" sldId="686"/>
            <ac:inkMk id="2" creationId="{BD8CA0F3-FF7C-78E2-EA24-C543C6DE3679}"/>
          </ac:inkMkLst>
        </pc:inkChg>
      </pc:sldChg>
      <pc:sldChg chg="delSp mod">
        <pc:chgData name="Richard Ball" userId="c2c6c2dd-6ddc-437e-8cdd-d7a74390accc" providerId="ADAL" clId="{8D6588A9-CC56-49A7-9F07-E155DB044169}" dt="2023-12-04T10:34:02.020" v="0" actId="33639"/>
        <pc:sldMkLst>
          <pc:docMk/>
          <pc:sldMk cId="1213406922" sldId="694"/>
        </pc:sldMkLst>
        <pc:inkChg chg="del">
          <ac:chgData name="Richard Ball" userId="c2c6c2dd-6ddc-437e-8cdd-d7a74390accc" providerId="ADAL" clId="{8D6588A9-CC56-49A7-9F07-E155DB044169}" dt="2023-12-04T10:34:02.020" v="0" actId="33639"/>
          <ac:inkMkLst>
            <pc:docMk/>
            <pc:sldMk cId="1213406922" sldId="694"/>
            <ac:inkMk id="2" creationId="{A44FB555-9C83-250C-C022-EE6483A38AD8}"/>
          </ac:inkMkLst>
        </pc:inkChg>
      </pc:sldChg>
      <pc:sldChg chg="delSp mod">
        <pc:chgData name="Richard Ball" userId="c2c6c2dd-6ddc-437e-8cdd-d7a74390accc" providerId="ADAL" clId="{8D6588A9-CC56-49A7-9F07-E155DB044169}" dt="2023-12-04T10:34:02.020" v="0" actId="33639"/>
        <pc:sldMkLst>
          <pc:docMk/>
          <pc:sldMk cId="182967151" sldId="705"/>
        </pc:sldMkLst>
        <pc:inkChg chg="del">
          <ac:chgData name="Richard Ball" userId="c2c6c2dd-6ddc-437e-8cdd-d7a74390accc" providerId="ADAL" clId="{8D6588A9-CC56-49A7-9F07-E155DB044169}" dt="2023-12-04T10:34:02.020" v="0" actId="33639"/>
          <ac:inkMkLst>
            <pc:docMk/>
            <pc:sldMk cId="182967151" sldId="705"/>
            <ac:inkMk id="2" creationId="{32E9F294-90EA-E76B-1E7D-938629E7B172}"/>
          </ac:inkMkLst>
        </pc:inkChg>
      </pc:sldChg>
    </pc:docChg>
  </pc:docChgLst>
  <pc:docChgLst>
    <pc:chgData name="Marisa Wyburn" userId="S::marisa.wyburn@sthelens.london::f9bf2b7a-00de-48b4-8fc8-225d4909fb1d" providerId="AD" clId="Web-{6D67B98B-4419-AE42-4E81-B12C21976C11}"/>
    <pc:docChg chg="modSld">
      <pc:chgData name="Marisa Wyburn" userId="S::marisa.wyburn@sthelens.london::f9bf2b7a-00de-48b4-8fc8-225d4909fb1d" providerId="AD" clId="Web-{6D67B98B-4419-AE42-4E81-B12C21976C11}" dt="2022-02-06T22:08:53.156" v="1" actId="20577"/>
      <pc:docMkLst>
        <pc:docMk/>
      </pc:docMkLst>
      <pc:sldChg chg="modSp">
        <pc:chgData name="Marisa Wyburn" userId="S::marisa.wyburn@sthelens.london::f9bf2b7a-00de-48b4-8fc8-225d4909fb1d" providerId="AD" clId="Web-{6D67B98B-4419-AE42-4E81-B12C21976C11}" dt="2022-02-06T22:08:53.156" v="1" actId="20577"/>
        <pc:sldMkLst>
          <pc:docMk/>
          <pc:sldMk cId="451912366" sldId="458"/>
        </pc:sldMkLst>
        <pc:spChg chg="mod">
          <ac:chgData name="Marisa Wyburn" userId="S::marisa.wyburn@sthelens.london::f9bf2b7a-00de-48b4-8fc8-225d4909fb1d" providerId="AD" clId="Web-{6D67B98B-4419-AE42-4E81-B12C21976C11}" dt="2022-02-06T22:08:53.156" v="1" actId="20577"/>
          <ac:spMkLst>
            <pc:docMk/>
            <pc:sldMk cId="451912366" sldId="458"/>
            <ac:spMk id="63490"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9D0B71A-F47D-4118-B85F-7FB69E6A5A05}" type="datetimeFigureOut">
              <a:rPr lang="en-GB" smtClean="0"/>
              <a:t>23/07/2025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1BE67E1-D0BF-4835-84F9-B91036F15F4F}" type="slidenum">
              <a:rPr lang="en-GB" smtClean="0"/>
              <a:t>‹#›</a:t>
            </a:fld>
            <a:endParaRPr lang="en-GB"/>
          </a:p>
        </p:txBody>
      </p:sp>
    </p:spTree>
    <p:extLst>
      <p:ext uri="{BB962C8B-B14F-4D97-AF65-F5344CB8AC3E}">
        <p14:creationId xmlns:p14="http://schemas.microsoft.com/office/powerpoint/2010/main" val="2920512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dirty="0">
                <a:solidFill>
                  <a:srgbClr val="333333"/>
                </a:solidFill>
                <a:effectLst/>
                <a:latin typeface="Open Sans" panose="020B0606030504020204" pitchFamily="34" charset="0"/>
              </a:rPr>
              <a:t>What are the Similarities Between Sympathetic and Parasympathetic Nervous System?</a:t>
            </a:r>
          </a:p>
          <a:p>
            <a:pPr algn="l">
              <a:buFont typeface="Arial" panose="020B0604020202020204" pitchFamily="34" charset="0"/>
              <a:buChar char="•"/>
            </a:pPr>
            <a:r>
              <a:rPr lang="en-GB" b="0" i="0" dirty="0">
                <a:solidFill>
                  <a:srgbClr val="333333"/>
                </a:solidFill>
                <a:effectLst/>
                <a:latin typeface="Open Sans" panose="020B0606030504020204" pitchFamily="34" charset="0"/>
              </a:rPr>
              <a:t>Both parts of the autonomic nervous system / involuntary responses</a:t>
            </a:r>
          </a:p>
          <a:p>
            <a:endParaRPr lang="en-GB" dirty="0"/>
          </a:p>
          <a:p>
            <a:r>
              <a:rPr lang="en-GB" b="0" i="0" dirty="0">
                <a:solidFill>
                  <a:srgbClr val="333333"/>
                </a:solidFill>
                <a:effectLst/>
                <a:latin typeface="Open Sans" panose="020B0606030504020204" pitchFamily="34" charset="0"/>
              </a:rPr>
              <a:t>Sympathetic nervous system  = fight-or-flight response </a:t>
            </a:r>
          </a:p>
          <a:p>
            <a:endParaRPr lang="en-GB" b="0" i="0" dirty="0">
              <a:solidFill>
                <a:srgbClr val="333333"/>
              </a:solidFill>
              <a:effectLst/>
              <a:latin typeface="Open Sans" panose="020B0606030504020204" pitchFamily="34" charset="0"/>
            </a:endParaRPr>
          </a:p>
          <a:p>
            <a:r>
              <a:rPr lang="en-GB" b="0" i="0" dirty="0">
                <a:solidFill>
                  <a:srgbClr val="333333"/>
                </a:solidFill>
                <a:effectLst/>
                <a:latin typeface="Open Sans" panose="020B0606030504020204" pitchFamily="34" charset="0"/>
              </a:rPr>
              <a:t>Parasympathetic nervous system = control the homeostasis of the body.</a:t>
            </a:r>
            <a:endParaRPr lang="en-GB" dirty="0"/>
          </a:p>
          <a:p>
            <a:endParaRPr lang="en-GB" dirty="0"/>
          </a:p>
        </p:txBody>
      </p:sp>
      <p:sp>
        <p:nvSpPr>
          <p:cNvPr id="4" name="Slide Number Placeholder 3"/>
          <p:cNvSpPr>
            <a:spLocks noGrp="1"/>
          </p:cNvSpPr>
          <p:nvPr>
            <p:ph type="sldNum" sz="quarter" idx="5"/>
          </p:nvPr>
        </p:nvSpPr>
        <p:spPr/>
        <p:txBody>
          <a:bodyPr/>
          <a:lstStyle/>
          <a:p>
            <a:fld id="{209BB875-3546-4740-AE4A-82C44F8DBE17}" type="slidenum">
              <a:rPr lang="en-GB" smtClean="0"/>
              <a:t>1</a:t>
            </a:fld>
            <a:endParaRPr lang="en-GB"/>
          </a:p>
        </p:txBody>
      </p:sp>
    </p:spTree>
    <p:extLst>
      <p:ext uri="{BB962C8B-B14F-4D97-AF65-F5344CB8AC3E}">
        <p14:creationId xmlns:p14="http://schemas.microsoft.com/office/powerpoint/2010/main" val="2039482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FF0000"/>
                </a:solidFill>
              </a:rPr>
              <a:t>6-Second Method: Have a six second strip, count the QRS complexes and multiple by 10 ???</a:t>
            </a:r>
          </a:p>
          <a:p>
            <a:endParaRPr lang="en-GB"/>
          </a:p>
        </p:txBody>
      </p:sp>
      <p:sp>
        <p:nvSpPr>
          <p:cNvPr id="4" name="Slide Number Placeholder 3"/>
          <p:cNvSpPr>
            <a:spLocks noGrp="1"/>
          </p:cNvSpPr>
          <p:nvPr>
            <p:ph type="sldNum" sz="quarter" idx="5"/>
          </p:nvPr>
        </p:nvSpPr>
        <p:spPr/>
        <p:txBody>
          <a:bodyPr/>
          <a:lstStyle/>
          <a:p>
            <a:fld id="{C1BE67E1-D0BF-4835-84F9-B91036F15F4F}" type="slidenum">
              <a:rPr lang="en-GB" smtClean="0"/>
              <a:t>41</a:t>
            </a:fld>
            <a:endParaRPr lang="en-GB"/>
          </a:p>
        </p:txBody>
      </p:sp>
    </p:spTree>
    <p:extLst>
      <p:ext uri="{BB962C8B-B14F-4D97-AF65-F5344CB8AC3E}">
        <p14:creationId xmlns:p14="http://schemas.microsoft.com/office/powerpoint/2010/main" val="1026445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FF0000"/>
                </a:solidFill>
              </a:rPr>
              <a:t>6-Second Method: Have a six second strip, count the QRS complexes and multiple by 10 ???</a:t>
            </a:r>
          </a:p>
          <a:p>
            <a:endParaRPr lang="en-GB"/>
          </a:p>
        </p:txBody>
      </p:sp>
      <p:sp>
        <p:nvSpPr>
          <p:cNvPr id="4" name="Slide Number Placeholder 3"/>
          <p:cNvSpPr>
            <a:spLocks noGrp="1"/>
          </p:cNvSpPr>
          <p:nvPr>
            <p:ph type="sldNum" sz="quarter" idx="5"/>
          </p:nvPr>
        </p:nvSpPr>
        <p:spPr/>
        <p:txBody>
          <a:bodyPr/>
          <a:lstStyle/>
          <a:p>
            <a:fld id="{C1BE67E1-D0BF-4835-84F9-B91036F15F4F}" type="slidenum">
              <a:rPr lang="en-GB" smtClean="0"/>
              <a:t>42</a:t>
            </a:fld>
            <a:endParaRPr lang="en-GB"/>
          </a:p>
        </p:txBody>
      </p:sp>
    </p:spTree>
    <p:extLst>
      <p:ext uri="{BB962C8B-B14F-4D97-AF65-F5344CB8AC3E}">
        <p14:creationId xmlns:p14="http://schemas.microsoft.com/office/powerpoint/2010/main" val="3257184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1BE67E1-D0BF-4835-84F9-B91036F15F4F}" type="slidenum">
              <a:rPr lang="en-GB" smtClean="0"/>
              <a:t>51</a:t>
            </a:fld>
            <a:endParaRPr lang="en-GB"/>
          </a:p>
        </p:txBody>
      </p:sp>
    </p:spTree>
    <p:extLst>
      <p:ext uri="{BB962C8B-B14F-4D97-AF65-F5344CB8AC3E}">
        <p14:creationId xmlns:p14="http://schemas.microsoft.com/office/powerpoint/2010/main" val="426944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Times New Roman" panose="02020603050405020304" pitchFamily="18" charset="0"/>
              </a:rPr>
              <a:t>How does the SA node create its own signal?</a:t>
            </a:r>
          </a:p>
          <a:p>
            <a:endParaRPr lang="en-GB" b="0" i="0" dirty="0">
              <a:solidFill>
                <a:srgbClr val="000000"/>
              </a:solidFill>
              <a:effectLst/>
              <a:latin typeface="Times New Roman" panose="02020603050405020304" pitchFamily="18" charset="0"/>
            </a:endParaRPr>
          </a:p>
          <a:p>
            <a:r>
              <a:rPr lang="en-GB" b="0" i="0" dirty="0">
                <a:solidFill>
                  <a:srgbClr val="000000"/>
                </a:solidFill>
                <a:effectLst/>
                <a:latin typeface="Times New Roman" panose="02020603050405020304" pitchFamily="18" charset="0"/>
              </a:rPr>
              <a:t>The main function of the SA node is to act as the normal pacemaker of the heart. It initiates an action potential that results in an electrical impulse traveling through the heart’s electrical conduction system to cause myocardial contraction. Unlike atrial and ventricular cells, pacemaker cells in the sinus node do not have a resting phase. Instead, these cells have pacemaker potential, in which they begin to depolarize automatically after an action potential ends.</a:t>
            </a:r>
          </a:p>
          <a:p>
            <a:endParaRPr lang="en-GB" b="0" i="0" dirty="0">
              <a:solidFill>
                <a:srgbClr val="000000"/>
              </a:solidFill>
              <a:effectLst/>
              <a:latin typeface="Times New Roman" panose="02020603050405020304" pitchFamily="18" charset="0"/>
            </a:endParaRPr>
          </a:p>
          <a:p>
            <a:r>
              <a:rPr lang="en-GB" b="0" i="0" dirty="0">
                <a:solidFill>
                  <a:srgbClr val="000000"/>
                </a:solidFill>
                <a:effectLst/>
                <a:latin typeface="Times New Roman" panose="02020603050405020304" pitchFamily="18" charset="0"/>
              </a:rPr>
              <a:t>Action potential : The cell creates a potential difference across the cell membrane that then allows Na and K ions to move through the protein channels creating and impulse .</a:t>
            </a:r>
            <a:endParaRPr lang="en-GB" dirty="0"/>
          </a:p>
        </p:txBody>
      </p:sp>
      <p:sp>
        <p:nvSpPr>
          <p:cNvPr id="4" name="Slide Number Placeholder 3"/>
          <p:cNvSpPr>
            <a:spLocks noGrp="1"/>
          </p:cNvSpPr>
          <p:nvPr>
            <p:ph type="sldNum" sz="quarter" idx="5"/>
          </p:nvPr>
        </p:nvSpPr>
        <p:spPr/>
        <p:txBody>
          <a:bodyPr/>
          <a:lstStyle/>
          <a:p>
            <a:fld id="{209BB875-3546-4740-AE4A-82C44F8DBE17}" type="slidenum">
              <a:rPr lang="en-GB" smtClean="0"/>
              <a:t>4</a:t>
            </a:fld>
            <a:endParaRPr lang="en-GB"/>
          </a:p>
        </p:txBody>
      </p:sp>
    </p:spTree>
    <p:extLst>
      <p:ext uri="{BB962C8B-B14F-4D97-AF65-F5344CB8AC3E}">
        <p14:creationId xmlns:p14="http://schemas.microsoft.com/office/powerpoint/2010/main" val="2211691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1BE67E1-D0BF-4835-84F9-B91036F15F4F}" type="slidenum">
              <a:rPr lang="en-GB" smtClean="0"/>
              <a:t>6</a:t>
            </a:fld>
            <a:endParaRPr lang="en-GB"/>
          </a:p>
        </p:txBody>
      </p:sp>
    </p:spTree>
    <p:extLst>
      <p:ext uri="{BB962C8B-B14F-4D97-AF65-F5344CB8AC3E}">
        <p14:creationId xmlns:p14="http://schemas.microsoft.com/office/powerpoint/2010/main" val="1452599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1BE67E1-D0BF-4835-84F9-B91036F15F4F}" type="slidenum">
              <a:rPr lang="en-GB" smtClean="0"/>
              <a:t>8</a:t>
            </a:fld>
            <a:endParaRPr lang="en-GB"/>
          </a:p>
        </p:txBody>
      </p:sp>
    </p:spTree>
    <p:extLst>
      <p:ext uri="{BB962C8B-B14F-4D97-AF65-F5344CB8AC3E}">
        <p14:creationId xmlns:p14="http://schemas.microsoft.com/office/powerpoint/2010/main" val="1080510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GB" dirty="0"/>
              <a:t>Resting membrane potential of a cardiac muscles -60millivolts (due to concentration of neg ions)</a:t>
            </a:r>
          </a:p>
          <a:p>
            <a:pPr marL="228600" indent="-228600">
              <a:buAutoNum type="arabicParenR"/>
            </a:pPr>
            <a:r>
              <a:rPr lang="en-GB" dirty="0"/>
              <a:t>The excitation of cells causes ion channels to open</a:t>
            </a:r>
          </a:p>
          <a:p>
            <a:pPr marL="228600" indent="-228600">
              <a:buAutoNum type="arabicParenR"/>
            </a:pPr>
            <a:r>
              <a:rPr lang="en-GB" dirty="0"/>
              <a:t>Depolarisation of both sides of the cardiac cells occurs when Na ion channels open</a:t>
            </a:r>
          </a:p>
          <a:p>
            <a:pPr marL="228600" indent="-228600">
              <a:buAutoNum type="arabicParenR"/>
            </a:pPr>
            <a:r>
              <a:rPr lang="en-GB" dirty="0"/>
              <a:t>This increases the charge to neutral at both sides of the cell</a:t>
            </a:r>
          </a:p>
          <a:p>
            <a:pPr marL="228600" indent="-228600">
              <a:buAutoNum type="arabicParenR"/>
            </a:pPr>
            <a:r>
              <a:rPr lang="en-GB" dirty="0"/>
              <a:t>Repolarisation occurs when the sodium ion channels close and the potassium ion channel open and K+ ions move out restoring the         -60millivolts in the cell</a:t>
            </a:r>
          </a:p>
        </p:txBody>
      </p:sp>
      <p:sp>
        <p:nvSpPr>
          <p:cNvPr id="4" name="Slide Number Placeholder 3"/>
          <p:cNvSpPr>
            <a:spLocks noGrp="1"/>
          </p:cNvSpPr>
          <p:nvPr>
            <p:ph type="sldNum" sz="quarter" idx="5"/>
          </p:nvPr>
        </p:nvSpPr>
        <p:spPr/>
        <p:txBody>
          <a:bodyPr/>
          <a:lstStyle/>
          <a:p>
            <a:fld id="{C1BE67E1-D0BF-4835-84F9-B91036F15F4F}" type="slidenum">
              <a:rPr lang="en-GB" smtClean="0"/>
              <a:t>9</a:t>
            </a:fld>
            <a:endParaRPr lang="en-GB"/>
          </a:p>
        </p:txBody>
      </p:sp>
    </p:spTree>
    <p:extLst>
      <p:ext uri="{BB962C8B-B14F-4D97-AF65-F5344CB8AC3E}">
        <p14:creationId xmlns:p14="http://schemas.microsoft.com/office/powerpoint/2010/main" val="65673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1BE67E1-D0BF-4835-84F9-B91036F15F4F}" type="slidenum">
              <a:rPr lang="en-GB" smtClean="0"/>
              <a:t>10</a:t>
            </a:fld>
            <a:endParaRPr lang="en-GB"/>
          </a:p>
        </p:txBody>
      </p:sp>
    </p:spTree>
    <p:extLst>
      <p:ext uri="{BB962C8B-B14F-4D97-AF65-F5344CB8AC3E}">
        <p14:creationId xmlns:p14="http://schemas.microsoft.com/office/powerpoint/2010/main" val="1349875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1BE67E1-D0BF-4835-84F9-B91036F15F4F}" type="slidenum">
              <a:rPr lang="en-GB" smtClean="0"/>
              <a:t>11</a:t>
            </a:fld>
            <a:endParaRPr lang="en-GB"/>
          </a:p>
        </p:txBody>
      </p:sp>
    </p:spTree>
    <p:extLst>
      <p:ext uri="{BB962C8B-B14F-4D97-AF65-F5344CB8AC3E}">
        <p14:creationId xmlns:p14="http://schemas.microsoft.com/office/powerpoint/2010/main" val="3787934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PRINT</a:t>
            </a:r>
          </a:p>
        </p:txBody>
      </p:sp>
      <p:sp>
        <p:nvSpPr>
          <p:cNvPr id="4" name="Slide Number Placeholder 3"/>
          <p:cNvSpPr>
            <a:spLocks noGrp="1"/>
          </p:cNvSpPr>
          <p:nvPr>
            <p:ph type="sldNum" sz="quarter" idx="5"/>
          </p:nvPr>
        </p:nvSpPr>
        <p:spPr/>
        <p:txBody>
          <a:bodyPr/>
          <a:lstStyle/>
          <a:p>
            <a:fld id="{C1BE67E1-D0BF-4835-84F9-B91036F15F4F}" type="slidenum">
              <a:rPr lang="en-GB" smtClean="0"/>
              <a:t>34</a:t>
            </a:fld>
            <a:endParaRPr lang="en-GB"/>
          </a:p>
        </p:txBody>
      </p:sp>
    </p:spTree>
    <p:extLst>
      <p:ext uri="{BB962C8B-B14F-4D97-AF65-F5344CB8AC3E}">
        <p14:creationId xmlns:p14="http://schemas.microsoft.com/office/powerpoint/2010/main" val="4233567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1BE67E1-D0BF-4835-84F9-B91036F15F4F}" type="slidenum">
              <a:rPr lang="en-GB" smtClean="0"/>
              <a:t>36</a:t>
            </a:fld>
            <a:endParaRPr lang="en-GB"/>
          </a:p>
        </p:txBody>
      </p:sp>
    </p:spTree>
    <p:extLst>
      <p:ext uri="{BB962C8B-B14F-4D97-AF65-F5344CB8AC3E}">
        <p14:creationId xmlns:p14="http://schemas.microsoft.com/office/powerpoint/2010/main" val="3271339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F6009-1AA6-4DBD-A12D-D66B2D12F0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904CF05-CED5-40D1-A25C-C2783253DE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6579C44-4D0E-4A4E-9E4E-CFAA8B21DC1E}"/>
              </a:ext>
            </a:extLst>
          </p:cNvPr>
          <p:cNvSpPr>
            <a:spLocks noGrp="1"/>
          </p:cNvSpPr>
          <p:nvPr>
            <p:ph type="dt" sz="half" idx="10"/>
          </p:nvPr>
        </p:nvSpPr>
        <p:spPr/>
        <p:txBody>
          <a:bodyPr/>
          <a:lstStyle/>
          <a:p>
            <a:fld id="{9F63679F-0FAF-467B-8587-73C04EE77709}" type="datetimeFigureOut">
              <a:rPr lang="en-GB" smtClean="0"/>
              <a:t>23/07/2025</a:t>
            </a:fld>
            <a:endParaRPr lang="en-GB"/>
          </a:p>
        </p:txBody>
      </p:sp>
      <p:sp>
        <p:nvSpPr>
          <p:cNvPr id="5" name="Footer Placeholder 4">
            <a:extLst>
              <a:ext uri="{FF2B5EF4-FFF2-40B4-BE49-F238E27FC236}">
                <a16:creationId xmlns:a16="http://schemas.microsoft.com/office/drawing/2014/main" id="{DC31CF43-724D-41CB-A383-A00299463A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3B08C5-1A46-4F90-BB6E-45AF2E0EC3DA}"/>
              </a:ext>
            </a:extLst>
          </p:cNvPr>
          <p:cNvSpPr>
            <a:spLocks noGrp="1"/>
          </p:cNvSpPr>
          <p:nvPr>
            <p:ph type="sldNum" sz="quarter" idx="12"/>
          </p:nvPr>
        </p:nvSpPr>
        <p:spPr/>
        <p:txBody>
          <a:bodyPr/>
          <a:lstStyle/>
          <a:p>
            <a:fld id="{3F5DAE29-45D9-4E44-B006-DA6976B6BE2D}" type="slidenum">
              <a:rPr lang="en-GB" smtClean="0"/>
              <a:t>‹#›</a:t>
            </a:fld>
            <a:endParaRPr lang="en-GB"/>
          </a:p>
        </p:txBody>
      </p:sp>
    </p:spTree>
    <p:extLst>
      <p:ext uri="{BB962C8B-B14F-4D97-AF65-F5344CB8AC3E}">
        <p14:creationId xmlns:p14="http://schemas.microsoft.com/office/powerpoint/2010/main" val="232373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26662-58C0-44E4-8D15-447C8F169BA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D1B4C42-5267-40C5-9D9D-2B27972568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94D91C-B4DA-41F0-B107-A21F9869266A}"/>
              </a:ext>
            </a:extLst>
          </p:cNvPr>
          <p:cNvSpPr>
            <a:spLocks noGrp="1"/>
          </p:cNvSpPr>
          <p:nvPr>
            <p:ph type="dt" sz="half" idx="10"/>
          </p:nvPr>
        </p:nvSpPr>
        <p:spPr/>
        <p:txBody>
          <a:bodyPr/>
          <a:lstStyle/>
          <a:p>
            <a:fld id="{9F63679F-0FAF-467B-8587-73C04EE77709}" type="datetimeFigureOut">
              <a:rPr lang="en-GB" smtClean="0"/>
              <a:t>23/07/2025</a:t>
            </a:fld>
            <a:endParaRPr lang="en-GB"/>
          </a:p>
        </p:txBody>
      </p:sp>
      <p:sp>
        <p:nvSpPr>
          <p:cNvPr id="5" name="Footer Placeholder 4">
            <a:extLst>
              <a:ext uri="{FF2B5EF4-FFF2-40B4-BE49-F238E27FC236}">
                <a16:creationId xmlns:a16="http://schemas.microsoft.com/office/drawing/2014/main" id="{BEE9C006-A7DD-491E-A2B1-ADF26F7C00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73201B-3268-4761-A56E-B72C1B542256}"/>
              </a:ext>
            </a:extLst>
          </p:cNvPr>
          <p:cNvSpPr>
            <a:spLocks noGrp="1"/>
          </p:cNvSpPr>
          <p:nvPr>
            <p:ph type="sldNum" sz="quarter" idx="12"/>
          </p:nvPr>
        </p:nvSpPr>
        <p:spPr/>
        <p:txBody>
          <a:bodyPr/>
          <a:lstStyle/>
          <a:p>
            <a:fld id="{3F5DAE29-45D9-4E44-B006-DA6976B6BE2D}" type="slidenum">
              <a:rPr lang="en-GB" smtClean="0"/>
              <a:t>‹#›</a:t>
            </a:fld>
            <a:endParaRPr lang="en-GB"/>
          </a:p>
        </p:txBody>
      </p:sp>
    </p:spTree>
    <p:extLst>
      <p:ext uri="{BB962C8B-B14F-4D97-AF65-F5344CB8AC3E}">
        <p14:creationId xmlns:p14="http://schemas.microsoft.com/office/powerpoint/2010/main" val="2443654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0CE5D0-AA57-47E9-91C6-0B1A86E7F04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C47AFE3-1218-4DD9-BFDD-EBA2C7E9BE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7AEEA0C-E72A-4B7B-A82B-949460488110}"/>
              </a:ext>
            </a:extLst>
          </p:cNvPr>
          <p:cNvSpPr>
            <a:spLocks noGrp="1"/>
          </p:cNvSpPr>
          <p:nvPr>
            <p:ph type="dt" sz="half" idx="10"/>
          </p:nvPr>
        </p:nvSpPr>
        <p:spPr/>
        <p:txBody>
          <a:bodyPr/>
          <a:lstStyle/>
          <a:p>
            <a:fld id="{9F63679F-0FAF-467B-8587-73C04EE77709}" type="datetimeFigureOut">
              <a:rPr lang="en-GB" smtClean="0"/>
              <a:t>23/07/2025</a:t>
            </a:fld>
            <a:endParaRPr lang="en-GB"/>
          </a:p>
        </p:txBody>
      </p:sp>
      <p:sp>
        <p:nvSpPr>
          <p:cNvPr id="5" name="Footer Placeholder 4">
            <a:extLst>
              <a:ext uri="{FF2B5EF4-FFF2-40B4-BE49-F238E27FC236}">
                <a16:creationId xmlns:a16="http://schemas.microsoft.com/office/drawing/2014/main" id="{78F9957F-8BA8-4590-8BFB-7B63F9612C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E4FDACA-EACE-4FD3-8A3E-7F707D32C07D}"/>
              </a:ext>
            </a:extLst>
          </p:cNvPr>
          <p:cNvSpPr>
            <a:spLocks noGrp="1"/>
          </p:cNvSpPr>
          <p:nvPr>
            <p:ph type="sldNum" sz="quarter" idx="12"/>
          </p:nvPr>
        </p:nvSpPr>
        <p:spPr/>
        <p:txBody>
          <a:bodyPr/>
          <a:lstStyle/>
          <a:p>
            <a:fld id="{3F5DAE29-45D9-4E44-B006-DA6976B6BE2D}" type="slidenum">
              <a:rPr lang="en-GB" smtClean="0"/>
              <a:t>‹#›</a:t>
            </a:fld>
            <a:endParaRPr lang="en-GB"/>
          </a:p>
        </p:txBody>
      </p:sp>
    </p:spTree>
    <p:extLst>
      <p:ext uri="{BB962C8B-B14F-4D97-AF65-F5344CB8AC3E}">
        <p14:creationId xmlns:p14="http://schemas.microsoft.com/office/powerpoint/2010/main" val="2105826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81B9E-AEAC-4E36-9839-5993DD47C22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29551C4-F862-488D-AA35-8303A7BB37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A82384-213C-4676-AF83-9A477879C722}"/>
              </a:ext>
            </a:extLst>
          </p:cNvPr>
          <p:cNvSpPr>
            <a:spLocks noGrp="1"/>
          </p:cNvSpPr>
          <p:nvPr>
            <p:ph type="dt" sz="half" idx="10"/>
          </p:nvPr>
        </p:nvSpPr>
        <p:spPr/>
        <p:txBody>
          <a:bodyPr/>
          <a:lstStyle/>
          <a:p>
            <a:fld id="{9F63679F-0FAF-467B-8587-73C04EE77709}" type="datetimeFigureOut">
              <a:rPr lang="en-GB" smtClean="0"/>
              <a:t>23/07/2025</a:t>
            </a:fld>
            <a:endParaRPr lang="en-GB"/>
          </a:p>
        </p:txBody>
      </p:sp>
      <p:sp>
        <p:nvSpPr>
          <p:cNvPr id="5" name="Footer Placeholder 4">
            <a:extLst>
              <a:ext uri="{FF2B5EF4-FFF2-40B4-BE49-F238E27FC236}">
                <a16:creationId xmlns:a16="http://schemas.microsoft.com/office/drawing/2014/main" id="{C21DD20B-9188-46E0-BB88-AB7B5A0BE2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85DDC2-D89C-453B-A7BE-32951BF95D88}"/>
              </a:ext>
            </a:extLst>
          </p:cNvPr>
          <p:cNvSpPr>
            <a:spLocks noGrp="1"/>
          </p:cNvSpPr>
          <p:nvPr>
            <p:ph type="sldNum" sz="quarter" idx="12"/>
          </p:nvPr>
        </p:nvSpPr>
        <p:spPr/>
        <p:txBody>
          <a:bodyPr/>
          <a:lstStyle/>
          <a:p>
            <a:fld id="{3F5DAE29-45D9-4E44-B006-DA6976B6BE2D}" type="slidenum">
              <a:rPr lang="en-GB" smtClean="0"/>
              <a:t>‹#›</a:t>
            </a:fld>
            <a:endParaRPr lang="en-GB"/>
          </a:p>
        </p:txBody>
      </p:sp>
    </p:spTree>
    <p:extLst>
      <p:ext uri="{BB962C8B-B14F-4D97-AF65-F5344CB8AC3E}">
        <p14:creationId xmlns:p14="http://schemas.microsoft.com/office/powerpoint/2010/main" val="888438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9C05-3B39-40B4-946A-EFAD9E0CC9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A63379C-C3C8-4C57-941A-599C598077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09CDE5-269D-4C08-9623-7507D8177910}"/>
              </a:ext>
            </a:extLst>
          </p:cNvPr>
          <p:cNvSpPr>
            <a:spLocks noGrp="1"/>
          </p:cNvSpPr>
          <p:nvPr>
            <p:ph type="dt" sz="half" idx="10"/>
          </p:nvPr>
        </p:nvSpPr>
        <p:spPr/>
        <p:txBody>
          <a:bodyPr/>
          <a:lstStyle/>
          <a:p>
            <a:fld id="{9F63679F-0FAF-467B-8587-73C04EE77709}" type="datetimeFigureOut">
              <a:rPr lang="en-GB" smtClean="0"/>
              <a:t>23/07/2025</a:t>
            </a:fld>
            <a:endParaRPr lang="en-GB"/>
          </a:p>
        </p:txBody>
      </p:sp>
      <p:sp>
        <p:nvSpPr>
          <p:cNvPr id="5" name="Footer Placeholder 4">
            <a:extLst>
              <a:ext uri="{FF2B5EF4-FFF2-40B4-BE49-F238E27FC236}">
                <a16:creationId xmlns:a16="http://schemas.microsoft.com/office/drawing/2014/main" id="{2728FEAB-75FC-4906-A2E7-6566C474CE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F5612E-AF03-4685-829A-8F6588C41E99}"/>
              </a:ext>
            </a:extLst>
          </p:cNvPr>
          <p:cNvSpPr>
            <a:spLocks noGrp="1"/>
          </p:cNvSpPr>
          <p:nvPr>
            <p:ph type="sldNum" sz="quarter" idx="12"/>
          </p:nvPr>
        </p:nvSpPr>
        <p:spPr/>
        <p:txBody>
          <a:bodyPr/>
          <a:lstStyle/>
          <a:p>
            <a:fld id="{3F5DAE29-45D9-4E44-B006-DA6976B6BE2D}" type="slidenum">
              <a:rPr lang="en-GB" smtClean="0"/>
              <a:t>‹#›</a:t>
            </a:fld>
            <a:endParaRPr lang="en-GB"/>
          </a:p>
        </p:txBody>
      </p:sp>
    </p:spTree>
    <p:extLst>
      <p:ext uri="{BB962C8B-B14F-4D97-AF65-F5344CB8AC3E}">
        <p14:creationId xmlns:p14="http://schemas.microsoft.com/office/powerpoint/2010/main" val="2147739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A16D8-2086-44F8-A815-9BB097964C2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6FAD886-220C-4E0D-A2A3-DA94FC5F78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0B16D60-6782-4410-A26C-86622BBFFA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72E9252-078B-4CC4-A41C-E2364B72D340}"/>
              </a:ext>
            </a:extLst>
          </p:cNvPr>
          <p:cNvSpPr>
            <a:spLocks noGrp="1"/>
          </p:cNvSpPr>
          <p:nvPr>
            <p:ph type="dt" sz="half" idx="10"/>
          </p:nvPr>
        </p:nvSpPr>
        <p:spPr/>
        <p:txBody>
          <a:bodyPr/>
          <a:lstStyle/>
          <a:p>
            <a:fld id="{9F63679F-0FAF-467B-8587-73C04EE77709}" type="datetimeFigureOut">
              <a:rPr lang="en-GB" smtClean="0"/>
              <a:t>23/07/2025</a:t>
            </a:fld>
            <a:endParaRPr lang="en-GB"/>
          </a:p>
        </p:txBody>
      </p:sp>
      <p:sp>
        <p:nvSpPr>
          <p:cNvPr id="6" name="Footer Placeholder 5">
            <a:extLst>
              <a:ext uri="{FF2B5EF4-FFF2-40B4-BE49-F238E27FC236}">
                <a16:creationId xmlns:a16="http://schemas.microsoft.com/office/drawing/2014/main" id="{F5511086-DDC4-4CF8-8E8D-253ECC444B4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4CF677E-57F5-43A5-A7D0-B362B4F20E8A}"/>
              </a:ext>
            </a:extLst>
          </p:cNvPr>
          <p:cNvSpPr>
            <a:spLocks noGrp="1"/>
          </p:cNvSpPr>
          <p:nvPr>
            <p:ph type="sldNum" sz="quarter" idx="12"/>
          </p:nvPr>
        </p:nvSpPr>
        <p:spPr/>
        <p:txBody>
          <a:bodyPr/>
          <a:lstStyle/>
          <a:p>
            <a:fld id="{3F5DAE29-45D9-4E44-B006-DA6976B6BE2D}" type="slidenum">
              <a:rPr lang="en-GB" smtClean="0"/>
              <a:t>‹#›</a:t>
            </a:fld>
            <a:endParaRPr lang="en-GB"/>
          </a:p>
        </p:txBody>
      </p:sp>
    </p:spTree>
    <p:extLst>
      <p:ext uri="{BB962C8B-B14F-4D97-AF65-F5344CB8AC3E}">
        <p14:creationId xmlns:p14="http://schemas.microsoft.com/office/powerpoint/2010/main" val="3987580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B4910-2B76-46DC-98D7-F0E2327381D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AC15615-996F-4A55-B416-5F56E0A1DB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B7CF14-9AA1-4401-B43B-5889B603FB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06EB97F-D0EE-48C2-800A-4916ECD8E2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7CDF08-7748-4A14-ADA7-DB311485D9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96C1098-089C-4E37-A7FB-E4819196B841}"/>
              </a:ext>
            </a:extLst>
          </p:cNvPr>
          <p:cNvSpPr>
            <a:spLocks noGrp="1"/>
          </p:cNvSpPr>
          <p:nvPr>
            <p:ph type="dt" sz="half" idx="10"/>
          </p:nvPr>
        </p:nvSpPr>
        <p:spPr/>
        <p:txBody>
          <a:bodyPr/>
          <a:lstStyle/>
          <a:p>
            <a:fld id="{9F63679F-0FAF-467B-8587-73C04EE77709}" type="datetimeFigureOut">
              <a:rPr lang="en-GB" smtClean="0"/>
              <a:t>23/07/2025</a:t>
            </a:fld>
            <a:endParaRPr lang="en-GB"/>
          </a:p>
        </p:txBody>
      </p:sp>
      <p:sp>
        <p:nvSpPr>
          <p:cNvPr id="8" name="Footer Placeholder 7">
            <a:extLst>
              <a:ext uri="{FF2B5EF4-FFF2-40B4-BE49-F238E27FC236}">
                <a16:creationId xmlns:a16="http://schemas.microsoft.com/office/drawing/2014/main" id="{005AF0AF-42F9-416B-8EE0-A5AA501B546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41BEF7A-8F02-4CB3-80C3-32350F8BCAF5}"/>
              </a:ext>
            </a:extLst>
          </p:cNvPr>
          <p:cNvSpPr>
            <a:spLocks noGrp="1"/>
          </p:cNvSpPr>
          <p:nvPr>
            <p:ph type="sldNum" sz="quarter" idx="12"/>
          </p:nvPr>
        </p:nvSpPr>
        <p:spPr/>
        <p:txBody>
          <a:bodyPr/>
          <a:lstStyle/>
          <a:p>
            <a:fld id="{3F5DAE29-45D9-4E44-B006-DA6976B6BE2D}" type="slidenum">
              <a:rPr lang="en-GB" smtClean="0"/>
              <a:t>‹#›</a:t>
            </a:fld>
            <a:endParaRPr lang="en-GB"/>
          </a:p>
        </p:txBody>
      </p:sp>
    </p:spTree>
    <p:extLst>
      <p:ext uri="{BB962C8B-B14F-4D97-AF65-F5344CB8AC3E}">
        <p14:creationId xmlns:p14="http://schemas.microsoft.com/office/powerpoint/2010/main" val="2597648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3CDA0-DDDD-46E2-BCC3-83AA0269247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836EE83-E493-4045-A585-773672716D5B}"/>
              </a:ext>
            </a:extLst>
          </p:cNvPr>
          <p:cNvSpPr>
            <a:spLocks noGrp="1"/>
          </p:cNvSpPr>
          <p:nvPr>
            <p:ph type="dt" sz="half" idx="10"/>
          </p:nvPr>
        </p:nvSpPr>
        <p:spPr/>
        <p:txBody>
          <a:bodyPr/>
          <a:lstStyle/>
          <a:p>
            <a:fld id="{9F63679F-0FAF-467B-8587-73C04EE77709}" type="datetimeFigureOut">
              <a:rPr lang="en-GB" smtClean="0"/>
              <a:t>23/07/2025</a:t>
            </a:fld>
            <a:endParaRPr lang="en-GB"/>
          </a:p>
        </p:txBody>
      </p:sp>
      <p:sp>
        <p:nvSpPr>
          <p:cNvPr id="4" name="Footer Placeholder 3">
            <a:extLst>
              <a:ext uri="{FF2B5EF4-FFF2-40B4-BE49-F238E27FC236}">
                <a16:creationId xmlns:a16="http://schemas.microsoft.com/office/drawing/2014/main" id="{8C4E068B-7C8B-487A-8EFA-4515E576FB0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9D12195-D87C-4959-8107-D19DD13A2B8F}"/>
              </a:ext>
            </a:extLst>
          </p:cNvPr>
          <p:cNvSpPr>
            <a:spLocks noGrp="1"/>
          </p:cNvSpPr>
          <p:nvPr>
            <p:ph type="sldNum" sz="quarter" idx="12"/>
          </p:nvPr>
        </p:nvSpPr>
        <p:spPr/>
        <p:txBody>
          <a:bodyPr/>
          <a:lstStyle/>
          <a:p>
            <a:fld id="{3F5DAE29-45D9-4E44-B006-DA6976B6BE2D}" type="slidenum">
              <a:rPr lang="en-GB" smtClean="0"/>
              <a:t>‹#›</a:t>
            </a:fld>
            <a:endParaRPr lang="en-GB"/>
          </a:p>
        </p:txBody>
      </p:sp>
    </p:spTree>
    <p:extLst>
      <p:ext uri="{BB962C8B-B14F-4D97-AF65-F5344CB8AC3E}">
        <p14:creationId xmlns:p14="http://schemas.microsoft.com/office/powerpoint/2010/main" val="1864411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DAC4B5-9ED6-4B0C-A2FE-FCF2B0C3931A}"/>
              </a:ext>
            </a:extLst>
          </p:cNvPr>
          <p:cNvSpPr>
            <a:spLocks noGrp="1"/>
          </p:cNvSpPr>
          <p:nvPr>
            <p:ph type="dt" sz="half" idx="10"/>
          </p:nvPr>
        </p:nvSpPr>
        <p:spPr/>
        <p:txBody>
          <a:bodyPr/>
          <a:lstStyle/>
          <a:p>
            <a:fld id="{9F63679F-0FAF-467B-8587-73C04EE77709}" type="datetimeFigureOut">
              <a:rPr lang="en-GB" smtClean="0"/>
              <a:t>23/07/2025</a:t>
            </a:fld>
            <a:endParaRPr lang="en-GB"/>
          </a:p>
        </p:txBody>
      </p:sp>
      <p:sp>
        <p:nvSpPr>
          <p:cNvPr id="3" name="Footer Placeholder 2">
            <a:extLst>
              <a:ext uri="{FF2B5EF4-FFF2-40B4-BE49-F238E27FC236}">
                <a16:creationId xmlns:a16="http://schemas.microsoft.com/office/drawing/2014/main" id="{A96B6E96-2456-4016-8FB1-7F6C2FEFD57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48714D6-AB45-4A4D-9753-55EC9B18CA66}"/>
              </a:ext>
            </a:extLst>
          </p:cNvPr>
          <p:cNvSpPr>
            <a:spLocks noGrp="1"/>
          </p:cNvSpPr>
          <p:nvPr>
            <p:ph type="sldNum" sz="quarter" idx="12"/>
          </p:nvPr>
        </p:nvSpPr>
        <p:spPr/>
        <p:txBody>
          <a:bodyPr/>
          <a:lstStyle/>
          <a:p>
            <a:fld id="{3F5DAE29-45D9-4E44-B006-DA6976B6BE2D}" type="slidenum">
              <a:rPr lang="en-GB" smtClean="0"/>
              <a:t>‹#›</a:t>
            </a:fld>
            <a:endParaRPr lang="en-GB"/>
          </a:p>
        </p:txBody>
      </p:sp>
    </p:spTree>
    <p:extLst>
      <p:ext uri="{BB962C8B-B14F-4D97-AF65-F5344CB8AC3E}">
        <p14:creationId xmlns:p14="http://schemas.microsoft.com/office/powerpoint/2010/main" val="972936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9E40B-F719-4C25-981D-9B85DF8B93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511B95-9A36-4CE6-BF6C-FB5FAC0957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4800C13-FD05-4705-A7AD-6137C90D79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1FF525-6C41-4A7F-BB06-46D857363649}"/>
              </a:ext>
            </a:extLst>
          </p:cNvPr>
          <p:cNvSpPr>
            <a:spLocks noGrp="1"/>
          </p:cNvSpPr>
          <p:nvPr>
            <p:ph type="dt" sz="half" idx="10"/>
          </p:nvPr>
        </p:nvSpPr>
        <p:spPr/>
        <p:txBody>
          <a:bodyPr/>
          <a:lstStyle/>
          <a:p>
            <a:fld id="{9F63679F-0FAF-467B-8587-73C04EE77709}" type="datetimeFigureOut">
              <a:rPr lang="en-GB" smtClean="0"/>
              <a:t>23/07/2025</a:t>
            </a:fld>
            <a:endParaRPr lang="en-GB"/>
          </a:p>
        </p:txBody>
      </p:sp>
      <p:sp>
        <p:nvSpPr>
          <p:cNvPr id="6" name="Footer Placeholder 5">
            <a:extLst>
              <a:ext uri="{FF2B5EF4-FFF2-40B4-BE49-F238E27FC236}">
                <a16:creationId xmlns:a16="http://schemas.microsoft.com/office/drawing/2014/main" id="{DD3923EE-935A-42DA-A7ED-DAEAD7454D8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80BD34C-A1D9-48F2-95ED-0B789963E447}"/>
              </a:ext>
            </a:extLst>
          </p:cNvPr>
          <p:cNvSpPr>
            <a:spLocks noGrp="1"/>
          </p:cNvSpPr>
          <p:nvPr>
            <p:ph type="sldNum" sz="quarter" idx="12"/>
          </p:nvPr>
        </p:nvSpPr>
        <p:spPr/>
        <p:txBody>
          <a:bodyPr/>
          <a:lstStyle/>
          <a:p>
            <a:fld id="{3F5DAE29-45D9-4E44-B006-DA6976B6BE2D}" type="slidenum">
              <a:rPr lang="en-GB" smtClean="0"/>
              <a:t>‹#›</a:t>
            </a:fld>
            <a:endParaRPr lang="en-GB"/>
          </a:p>
        </p:txBody>
      </p:sp>
    </p:spTree>
    <p:extLst>
      <p:ext uri="{BB962C8B-B14F-4D97-AF65-F5344CB8AC3E}">
        <p14:creationId xmlns:p14="http://schemas.microsoft.com/office/powerpoint/2010/main" val="2757633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B03C1-3FD9-4DEB-95FB-B2FAC0E179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5F5684C-9A75-408F-9F50-DE9E86D889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E37741E-6CC1-45F3-828A-2A5AC8BE5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A2F890-FFB9-47E3-88E6-6B7EBFC22412}"/>
              </a:ext>
            </a:extLst>
          </p:cNvPr>
          <p:cNvSpPr>
            <a:spLocks noGrp="1"/>
          </p:cNvSpPr>
          <p:nvPr>
            <p:ph type="dt" sz="half" idx="10"/>
          </p:nvPr>
        </p:nvSpPr>
        <p:spPr/>
        <p:txBody>
          <a:bodyPr/>
          <a:lstStyle/>
          <a:p>
            <a:fld id="{9F63679F-0FAF-467B-8587-73C04EE77709}" type="datetimeFigureOut">
              <a:rPr lang="en-GB" smtClean="0"/>
              <a:t>23/07/2025</a:t>
            </a:fld>
            <a:endParaRPr lang="en-GB"/>
          </a:p>
        </p:txBody>
      </p:sp>
      <p:sp>
        <p:nvSpPr>
          <p:cNvPr id="6" name="Footer Placeholder 5">
            <a:extLst>
              <a:ext uri="{FF2B5EF4-FFF2-40B4-BE49-F238E27FC236}">
                <a16:creationId xmlns:a16="http://schemas.microsoft.com/office/drawing/2014/main" id="{57178A67-3771-4FE4-8EA5-4B0253CF50B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42042A9-14E5-4B0C-A538-4E242A2DA883}"/>
              </a:ext>
            </a:extLst>
          </p:cNvPr>
          <p:cNvSpPr>
            <a:spLocks noGrp="1"/>
          </p:cNvSpPr>
          <p:nvPr>
            <p:ph type="sldNum" sz="quarter" idx="12"/>
          </p:nvPr>
        </p:nvSpPr>
        <p:spPr/>
        <p:txBody>
          <a:bodyPr/>
          <a:lstStyle/>
          <a:p>
            <a:fld id="{3F5DAE29-45D9-4E44-B006-DA6976B6BE2D}" type="slidenum">
              <a:rPr lang="en-GB" smtClean="0"/>
              <a:t>‹#›</a:t>
            </a:fld>
            <a:endParaRPr lang="en-GB"/>
          </a:p>
        </p:txBody>
      </p:sp>
    </p:spTree>
    <p:extLst>
      <p:ext uri="{BB962C8B-B14F-4D97-AF65-F5344CB8AC3E}">
        <p14:creationId xmlns:p14="http://schemas.microsoft.com/office/powerpoint/2010/main" val="2056300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exampaperspractice.co.uk/"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3DB2F6-1E21-4862-9C45-16A5770E9F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7F5737D-1732-45E6-B9BA-02882C9BB4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B60B70C-8F18-4E42-BD1F-02A4C7EFFE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63679F-0FAF-467B-8587-73C04EE77709}" type="datetimeFigureOut">
              <a:rPr lang="en-GB" smtClean="0"/>
              <a:t>23/07/2025</a:t>
            </a:fld>
            <a:endParaRPr lang="en-GB"/>
          </a:p>
        </p:txBody>
      </p:sp>
      <p:sp>
        <p:nvSpPr>
          <p:cNvPr id="5" name="Footer Placeholder 4">
            <a:extLst>
              <a:ext uri="{FF2B5EF4-FFF2-40B4-BE49-F238E27FC236}">
                <a16:creationId xmlns:a16="http://schemas.microsoft.com/office/drawing/2014/main" id="{F01F0B5F-B064-4A84-82C2-7F5809C6BA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5E8DFD5-4EA7-4F51-AF40-83E4AAF76A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5DAE29-45D9-4E44-B006-DA6976B6BE2D}" type="slidenum">
              <a:rPr lang="en-GB" smtClean="0"/>
              <a:t>‹#›</a:t>
            </a:fld>
            <a:endParaRPr lang="en-GB"/>
          </a:p>
        </p:txBody>
      </p:sp>
      <p:sp>
        <p:nvSpPr>
          <p:cNvPr id="7" name="Footer Placeholder 2">
            <a:extLst>
              <a:ext uri="{FF2B5EF4-FFF2-40B4-BE49-F238E27FC236}">
                <a16:creationId xmlns:a16="http://schemas.microsoft.com/office/drawing/2014/main" id="{1E00C0E8-28D2-8C9D-7D96-1DEB9D5DBF84}"/>
              </a:ext>
            </a:extLst>
          </p:cNvPr>
          <p:cNvSpPr txBox="1">
            <a:spLocks/>
          </p:cNvSpPr>
          <p:nvPr userDrawn="1"/>
        </p:nvSpPr>
        <p:spPr>
          <a:xfrm>
            <a:off x="575726" y="6595292"/>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E3212AE-B2E5-9C0C-2413-3B98A294D60F}"/>
              </a:ext>
            </a:extLst>
          </p:cNvPr>
          <p:cNvSpPr txBox="1"/>
          <p:nvPr userDrawn="1"/>
        </p:nvSpPr>
        <p:spPr>
          <a:xfrm>
            <a:off x="8458200" y="6640510"/>
            <a:ext cx="3048000" cy="230832"/>
          </a:xfrm>
          <a:prstGeom prst="rect">
            <a:avLst/>
          </a:prstGeom>
          <a:noFill/>
        </p:spPr>
        <p:txBody>
          <a:bodyPr wrap="square" rtlCol="0">
            <a:spAutoFit/>
          </a:bodyPr>
          <a:lstStyle/>
          <a:p>
            <a:pPr algn="ctr"/>
            <a:r>
              <a:rPr lang="en-US" sz="900" i="0" dirty="0">
                <a:solidFill>
                  <a:schemeClr val="tx1"/>
                </a:solidFill>
                <a:effectLst/>
                <a:latin typeface="gg sans"/>
              </a:rPr>
              <a:t>© 2025 Exams Papers Practice. All Rights Reserved</a:t>
            </a:r>
            <a:endParaRPr lang="en-PH" sz="900" dirty="0">
              <a:solidFill>
                <a:schemeClr val="tx1"/>
              </a:solidFill>
            </a:endParaRPr>
          </a:p>
        </p:txBody>
      </p:sp>
      <p:pic>
        <p:nvPicPr>
          <p:cNvPr id="9" name="Picture 8">
            <a:extLst>
              <a:ext uri="{FF2B5EF4-FFF2-40B4-BE49-F238E27FC236}">
                <a16:creationId xmlns:a16="http://schemas.microsoft.com/office/drawing/2014/main" id="{7F59DE6C-4BB0-A826-7658-666E1FE5D408}"/>
              </a:ext>
            </a:extLst>
          </p:cNvPr>
          <p:cNvPicPr>
            <a:picLocks noChangeAspect="1"/>
          </p:cNvPicPr>
          <p:nvPr userDrawn="1"/>
        </p:nvPicPr>
        <p:blipFill>
          <a:blip r:embed="rId14" cstate="print">
            <a:alphaModFix amt="5000"/>
            <a:extLst>
              <a:ext uri="{28A0092B-C50C-407E-A947-70E740481C1C}">
                <a14:useLocalDpi xmlns:a14="http://schemas.microsoft.com/office/drawing/2010/main" val="0"/>
              </a:ext>
            </a:extLst>
          </a:blip>
          <a:stretch>
            <a:fillRect/>
          </a:stretch>
        </p:blipFill>
        <p:spPr>
          <a:xfrm>
            <a:off x="2248131" y="1465493"/>
            <a:ext cx="7695738" cy="3098355"/>
          </a:xfrm>
          <a:prstGeom prst="rect">
            <a:avLst/>
          </a:prstGeom>
        </p:spPr>
      </p:pic>
      <p:pic>
        <p:nvPicPr>
          <p:cNvPr id="10" name="Picture 9">
            <a:extLst>
              <a:ext uri="{FF2B5EF4-FFF2-40B4-BE49-F238E27FC236}">
                <a16:creationId xmlns:a16="http://schemas.microsoft.com/office/drawing/2014/main" id="{9C521E80-85CC-5BA5-0872-6849163E761C}"/>
              </a:ext>
            </a:extLst>
          </p:cNvPr>
          <p:cNvPicPr>
            <a:picLocks noChangeAspect="1"/>
          </p:cNvPicPr>
          <p:nvPr userDrawn="1"/>
        </p:nvPicPr>
        <p:blipFill>
          <a:blip r:embed="rId15" cstate="print">
            <a:alphaModFix amt="85000"/>
            <a:extLst>
              <a:ext uri="{28A0092B-C50C-407E-A947-70E740481C1C}">
                <a14:useLocalDpi xmlns:a14="http://schemas.microsoft.com/office/drawing/2010/main" val="0"/>
              </a:ext>
            </a:extLst>
          </a:blip>
          <a:stretch>
            <a:fillRect/>
          </a:stretch>
        </p:blipFill>
        <p:spPr>
          <a:xfrm>
            <a:off x="10934927" y="136525"/>
            <a:ext cx="933411" cy="375797"/>
          </a:xfrm>
          <a:prstGeom prst="rect">
            <a:avLst/>
          </a:prstGeom>
        </p:spPr>
      </p:pic>
    </p:spTree>
    <p:extLst>
      <p:ext uri="{BB962C8B-B14F-4D97-AF65-F5344CB8AC3E}">
        <p14:creationId xmlns:p14="http://schemas.microsoft.com/office/powerpoint/2010/main" val="1527953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0ahUKEwjh5uyjrNbSAhWMaxQKHUh0Aw8QjRwIBw&amp;url=https://www.dreamstime.com/stock-photography-ecg-trace-image20828082&amp;psig=AFQjCNGCuLRN2b9edw4Y_xeAMpGCpy12bQ&amp;ust=1489592939431502"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0ahUKEwjh5uyjrNbSAhWMaxQKHUh0Aw8QjRwIBw&amp;url=https://www.dreamstime.com/stock-photography-ecg-trace-image20828082&amp;psig=AFQjCNGCuLRN2b9edw4Y_xeAMpGCpy12bQ&amp;ust=1489592939431502"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video" Target="https://www.youtube.com/embed/RYZ4daFwMa8?feature=oembed"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0ahUKEwjh5uyjrNbSAhWMaxQKHUh0Aw8QjRwIBw&amp;url=https://www.dreamstime.com/stock-photography-ecg-trace-image20828082&amp;psig=AFQjCNGCuLRN2b9edw4Y_xeAMpGCpy12bQ&amp;ust=1489592939431502"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0ahUKEwjh5uyjrNbSAhWMaxQKHUh0Aw8QjRwIBw&amp;url=https://www.dreamstime.com/stock-photography-ecg-trace-image20828082&amp;psig=AFQjCNGCuLRN2b9edw4Y_xeAMpGCpy12bQ&amp;ust=1489592939431502"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99187" y="229275"/>
            <a:ext cx="8229600" cy="792088"/>
          </a:xfrm>
        </p:spPr>
        <p:style>
          <a:lnRef idx="1">
            <a:schemeClr val="accent3"/>
          </a:lnRef>
          <a:fillRef idx="2">
            <a:schemeClr val="accent3"/>
          </a:fillRef>
          <a:effectRef idx="1">
            <a:schemeClr val="accent3"/>
          </a:effectRef>
          <a:fontRef idx="minor">
            <a:schemeClr val="dk1"/>
          </a:fontRef>
        </p:style>
        <p:txBody>
          <a:bodyPr>
            <a:normAutofit/>
          </a:bodyPr>
          <a:lstStyle/>
          <a:p>
            <a:pPr marL="484632">
              <a:defRPr/>
            </a:pPr>
            <a:r>
              <a:rPr lang="en-GB" sz="4000" dirty="0">
                <a:solidFill>
                  <a:schemeClr val="tx1"/>
                </a:solidFill>
              </a:rPr>
              <a:t>Factors affecting blood pressure</a:t>
            </a:r>
            <a:endParaRPr lang="en-US" sz="4000" dirty="0">
              <a:solidFill>
                <a:schemeClr val="tx1"/>
              </a:solidFill>
            </a:endParaRPr>
          </a:p>
        </p:txBody>
      </p:sp>
      <p:sp>
        <p:nvSpPr>
          <p:cNvPr id="11267" name="Rectangle 3"/>
          <p:cNvSpPr>
            <a:spLocks noGrp="1" noChangeArrowheads="1"/>
          </p:cNvSpPr>
          <p:nvPr>
            <p:ph idx="1"/>
          </p:nvPr>
        </p:nvSpPr>
        <p:spPr>
          <a:xfrm>
            <a:off x="273949" y="1237387"/>
            <a:ext cx="8929687" cy="4967064"/>
          </a:xfrm>
        </p:spPr>
        <p:txBody>
          <a:bodyPr>
            <a:normAutofit lnSpcReduction="10000"/>
          </a:bodyPr>
          <a:lstStyle/>
          <a:p>
            <a:pPr eaLnBrk="1" hangingPunct="1">
              <a:lnSpc>
                <a:spcPct val="90000"/>
              </a:lnSpc>
            </a:pPr>
            <a:r>
              <a:rPr lang="en-GB" sz="2400">
                <a:solidFill>
                  <a:srgbClr val="FF0000"/>
                </a:solidFill>
              </a:rPr>
              <a:t>Cardiovascular centre</a:t>
            </a:r>
          </a:p>
          <a:p>
            <a:pPr lvl="1" eaLnBrk="1" hangingPunct="1">
              <a:lnSpc>
                <a:spcPct val="90000"/>
              </a:lnSpc>
            </a:pPr>
            <a:r>
              <a:rPr lang="en-GB"/>
              <a:t>Diameter of blood vessels controlled by stimulation of sympathetic and parasympathetic nerves </a:t>
            </a:r>
            <a:endParaRPr lang="en-GB">
              <a:solidFill>
                <a:srgbClr val="CC0000"/>
              </a:solidFill>
            </a:endParaRPr>
          </a:p>
          <a:p>
            <a:pPr eaLnBrk="1" hangingPunct="1">
              <a:lnSpc>
                <a:spcPct val="90000"/>
              </a:lnSpc>
            </a:pPr>
            <a:r>
              <a:rPr lang="en-GB" sz="2400">
                <a:solidFill>
                  <a:srgbClr val="FF0000"/>
                </a:solidFill>
              </a:rPr>
              <a:t>Smoking</a:t>
            </a:r>
          </a:p>
          <a:p>
            <a:pPr lvl="1" eaLnBrk="1" hangingPunct="1">
              <a:lnSpc>
                <a:spcPct val="90000"/>
              </a:lnSpc>
            </a:pPr>
            <a:r>
              <a:rPr lang="en-GB"/>
              <a:t>Nicotine causes vasoconstriction – stimulates the sympathetic nerves</a:t>
            </a:r>
          </a:p>
          <a:p>
            <a:pPr lvl="1" eaLnBrk="1" hangingPunct="1">
              <a:lnSpc>
                <a:spcPct val="90000"/>
              </a:lnSpc>
            </a:pPr>
            <a:r>
              <a:rPr lang="en-GB"/>
              <a:t>Build up of fatty deposits in vessels</a:t>
            </a:r>
          </a:p>
          <a:p>
            <a:pPr eaLnBrk="1" hangingPunct="1">
              <a:lnSpc>
                <a:spcPct val="90000"/>
              </a:lnSpc>
            </a:pPr>
            <a:r>
              <a:rPr lang="en-GB" sz="2400">
                <a:solidFill>
                  <a:srgbClr val="FF0000"/>
                </a:solidFill>
              </a:rPr>
              <a:t>Diet</a:t>
            </a:r>
          </a:p>
          <a:p>
            <a:pPr lvl="1" eaLnBrk="1" hangingPunct="1">
              <a:lnSpc>
                <a:spcPct val="90000"/>
              </a:lnSpc>
            </a:pPr>
            <a:r>
              <a:rPr lang="en-GB"/>
              <a:t>High fat diet leads to build up of fatty deposits in blood vessels</a:t>
            </a:r>
          </a:p>
          <a:p>
            <a:pPr eaLnBrk="1" hangingPunct="1">
              <a:lnSpc>
                <a:spcPct val="90000"/>
              </a:lnSpc>
            </a:pPr>
            <a:r>
              <a:rPr lang="en-GB" sz="2400">
                <a:solidFill>
                  <a:srgbClr val="FF0000"/>
                </a:solidFill>
              </a:rPr>
              <a:t>Adrenaline</a:t>
            </a:r>
          </a:p>
          <a:p>
            <a:pPr lvl="1" eaLnBrk="1" hangingPunct="1">
              <a:lnSpc>
                <a:spcPct val="90000"/>
              </a:lnSpc>
            </a:pPr>
            <a:r>
              <a:rPr lang="en-GB"/>
              <a:t>Causes selective vasoconstriction &amp; vasodilation</a:t>
            </a:r>
          </a:p>
          <a:p>
            <a:pPr eaLnBrk="1" hangingPunct="1">
              <a:lnSpc>
                <a:spcPct val="90000"/>
              </a:lnSpc>
            </a:pPr>
            <a:r>
              <a:rPr lang="en-GB" sz="2400">
                <a:solidFill>
                  <a:srgbClr val="FF0000"/>
                </a:solidFill>
              </a:rPr>
              <a:t>Increase in blood viscosity </a:t>
            </a:r>
          </a:p>
          <a:p>
            <a:pPr lvl="1" eaLnBrk="1" hangingPunct="1">
              <a:lnSpc>
                <a:spcPct val="90000"/>
              </a:lnSpc>
            </a:pPr>
            <a:r>
              <a:rPr lang="en-GB"/>
              <a:t>Excess water loss (sweating/excessive urination)</a:t>
            </a:r>
          </a:p>
          <a:p>
            <a:pPr eaLnBrk="1" hangingPunct="1">
              <a:lnSpc>
                <a:spcPct val="90000"/>
              </a:lnSpc>
            </a:pPr>
            <a:endParaRPr lang="en-US" sz="2600"/>
          </a:p>
        </p:txBody>
      </p:sp>
      <p:sp>
        <p:nvSpPr>
          <p:cNvPr id="2" name="TextBox 1">
            <a:extLst>
              <a:ext uri="{FF2B5EF4-FFF2-40B4-BE49-F238E27FC236}">
                <a16:creationId xmlns:a16="http://schemas.microsoft.com/office/drawing/2014/main" id="{ECFD32B1-7B52-4A6C-A533-E5CA1BA3E6F8}"/>
              </a:ext>
            </a:extLst>
          </p:cNvPr>
          <p:cNvSpPr txBox="1"/>
          <p:nvPr/>
        </p:nvSpPr>
        <p:spPr>
          <a:xfrm>
            <a:off x="8828788" y="236378"/>
            <a:ext cx="3363212" cy="3170099"/>
          </a:xfrm>
          <a:prstGeom prst="rect">
            <a:avLst/>
          </a:prstGeom>
          <a:noFill/>
        </p:spPr>
        <p:txBody>
          <a:bodyPr wrap="square" rtlCol="0">
            <a:spAutoFit/>
          </a:bodyPr>
          <a:lstStyle/>
          <a:p>
            <a:pPr algn="ctr"/>
            <a:r>
              <a:rPr lang="en-GB" sz="4000" dirty="0">
                <a:highlight>
                  <a:srgbClr val="FFFF00"/>
                </a:highlight>
              </a:rPr>
              <a:t>Discuss - fill in mind map with factor and reason why it affects BP</a:t>
            </a:r>
            <a:endParaRPr lang="en-GB" dirty="0">
              <a:highlight>
                <a:srgbClr val="FFFF00"/>
              </a:highlight>
            </a:endParaRPr>
          </a:p>
        </p:txBody>
      </p:sp>
      <p:pic>
        <p:nvPicPr>
          <p:cNvPr id="1026" name="Picture 2" descr="Text Box">
            <a:extLst>
              <a:ext uri="{FF2B5EF4-FFF2-40B4-BE49-F238E27FC236}">
                <a16:creationId xmlns:a16="http://schemas.microsoft.com/office/drawing/2014/main" id="{99288F51-DCB9-9C06-FF3B-580300EB0F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8787" y="4774154"/>
            <a:ext cx="3032816" cy="1542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751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blinds(horizontal)">
                                      <p:cBhvr>
                                        <p:cTn id="7" dur="500"/>
                                        <p:tgtEl>
                                          <p:spTgt spid="11267">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267">
                                            <p:txEl>
                                              <p:pRg st="1" end="1"/>
                                            </p:txEl>
                                          </p:spTgt>
                                        </p:tgtEl>
                                        <p:attrNameLst>
                                          <p:attrName>style.visibility</p:attrName>
                                        </p:attrNameLst>
                                      </p:cBhvr>
                                      <p:to>
                                        <p:strVal val="visible"/>
                                      </p:to>
                                    </p:set>
                                    <p:animEffect transition="in" filter="blinds(horizontal)">
                                      <p:cBhvr>
                                        <p:cTn id="10" dur="500"/>
                                        <p:tgtEl>
                                          <p:spTgt spid="11267">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animEffect transition="in" filter="blinds(horizontal)">
                                      <p:cBhvr>
                                        <p:cTn id="15" dur="500"/>
                                        <p:tgtEl>
                                          <p:spTgt spid="11267">
                                            <p:txEl>
                                              <p:pRg st="2" end="2"/>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1267">
                                            <p:txEl>
                                              <p:pRg st="3" end="3"/>
                                            </p:txEl>
                                          </p:spTgt>
                                        </p:tgtEl>
                                        <p:attrNameLst>
                                          <p:attrName>style.visibility</p:attrName>
                                        </p:attrNameLst>
                                      </p:cBhvr>
                                      <p:to>
                                        <p:strVal val="visible"/>
                                      </p:to>
                                    </p:set>
                                    <p:animEffect transition="in" filter="blinds(horizontal)">
                                      <p:cBhvr>
                                        <p:cTn id="18" dur="500"/>
                                        <p:tgtEl>
                                          <p:spTgt spid="11267">
                                            <p:txEl>
                                              <p:pRg st="3" end="3"/>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1267">
                                            <p:txEl>
                                              <p:pRg st="4" end="4"/>
                                            </p:txEl>
                                          </p:spTgt>
                                        </p:tgtEl>
                                        <p:attrNameLst>
                                          <p:attrName>style.visibility</p:attrName>
                                        </p:attrNameLst>
                                      </p:cBhvr>
                                      <p:to>
                                        <p:strVal val="visible"/>
                                      </p:to>
                                    </p:set>
                                    <p:animEffect transition="in" filter="blinds(horizontal)">
                                      <p:cBhvr>
                                        <p:cTn id="21" dur="500"/>
                                        <p:tgtEl>
                                          <p:spTgt spid="11267">
                                            <p:txEl>
                                              <p:pRg st="4" end="4"/>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1267">
                                            <p:txEl>
                                              <p:pRg st="5" end="5"/>
                                            </p:txEl>
                                          </p:spTgt>
                                        </p:tgtEl>
                                        <p:attrNameLst>
                                          <p:attrName>style.visibility</p:attrName>
                                        </p:attrNameLst>
                                      </p:cBhvr>
                                      <p:to>
                                        <p:strVal val="visible"/>
                                      </p:to>
                                    </p:set>
                                    <p:animEffect transition="in" filter="blinds(horizontal)">
                                      <p:cBhvr>
                                        <p:cTn id="26" dur="500"/>
                                        <p:tgtEl>
                                          <p:spTgt spid="11267">
                                            <p:txEl>
                                              <p:pRg st="5" end="5"/>
                                            </p:txEl>
                                          </p:spTgt>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1267">
                                            <p:txEl>
                                              <p:pRg st="6" end="6"/>
                                            </p:txEl>
                                          </p:spTgt>
                                        </p:tgtEl>
                                        <p:attrNameLst>
                                          <p:attrName>style.visibility</p:attrName>
                                        </p:attrNameLst>
                                      </p:cBhvr>
                                      <p:to>
                                        <p:strVal val="visible"/>
                                      </p:to>
                                    </p:set>
                                    <p:animEffect transition="in" filter="blinds(horizontal)">
                                      <p:cBhvr>
                                        <p:cTn id="29" dur="500"/>
                                        <p:tgtEl>
                                          <p:spTgt spid="11267">
                                            <p:txEl>
                                              <p:pRg st="6" end="6"/>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1267">
                                            <p:txEl>
                                              <p:pRg st="7" end="7"/>
                                            </p:txEl>
                                          </p:spTgt>
                                        </p:tgtEl>
                                        <p:attrNameLst>
                                          <p:attrName>style.visibility</p:attrName>
                                        </p:attrNameLst>
                                      </p:cBhvr>
                                      <p:to>
                                        <p:strVal val="visible"/>
                                      </p:to>
                                    </p:set>
                                    <p:animEffect transition="in" filter="blinds(horizontal)">
                                      <p:cBhvr>
                                        <p:cTn id="34" dur="500"/>
                                        <p:tgtEl>
                                          <p:spTgt spid="11267">
                                            <p:txEl>
                                              <p:pRg st="7" end="7"/>
                                            </p:txEl>
                                          </p:spTgt>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1267">
                                            <p:txEl>
                                              <p:pRg st="8" end="8"/>
                                            </p:txEl>
                                          </p:spTgt>
                                        </p:tgtEl>
                                        <p:attrNameLst>
                                          <p:attrName>style.visibility</p:attrName>
                                        </p:attrNameLst>
                                      </p:cBhvr>
                                      <p:to>
                                        <p:strVal val="visible"/>
                                      </p:to>
                                    </p:set>
                                    <p:animEffect transition="in" filter="blinds(horizontal)">
                                      <p:cBhvr>
                                        <p:cTn id="37" dur="500"/>
                                        <p:tgtEl>
                                          <p:spTgt spid="11267">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267">
                                            <p:txEl>
                                              <p:pRg st="9" end="9"/>
                                            </p:txEl>
                                          </p:spTgt>
                                        </p:tgtEl>
                                        <p:attrNameLst>
                                          <p:attrName>style.visibility</p:attrName>
                                        </p:attrNameLst>
                                      </p:cBhvr>
                                      <p:to>
                                        <p:strVal val="visible"/>
                                      </p:to>
                                    </p:set>
                                    <p:animEffect transition="in" filter="blinds(horizontal)">
                                      <p:cBhvr>
                                        <p:cTn id="42" dur="500"/>
                                        <p:tgtEl>
                                          <p:spTgt spid="11267">
                                            <p:txEl>
                                              <p:pRg st="9" end="9"/>
                                            </p:txEl>
                                          </p:spTgt>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1267">
                                            <p:txEl>
                                              <p:pRg st="10" end="10"/>
                                            </p:txEl>
                                          </p:spTgt>
                                        </p:tgtEl>
                                        <p:attrNameLst>
                                          <p:attrName>style.visibility</p:attrName>
                                        </p:attrNameLst>
                                      </p:cBhvr>
                                      <p:to>
                                        <p:strVal val="visible"/>
                                      </p:to>
                                    </p:set>
                                    <p:animEffect transition="in" filter="blinds(horizontal)">
                                      <p:cBhvr>
                                        <p:cTn id="45" dur="500"/>
                                        <p:tgtEl>
                                          <p:spTgt spid="1126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ecgs trace">
            <a:hlinkClick r:id="rId3"/>
            <a:extLst>
              <a:ext uri="{FF2B5EF4-FFF2-40B4-BE49-F238E27FC236}">
                <a16:creationId xmlns:a16="http://schemas.microsoft.com/office/drawing/2014/main" id="{E4F813B3-15BE-450C-A725-AE8ECD5A868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692"/>
          <a:stretch/>
        </p:blipFill>
        <p:spPr bwMode="auto">
          <a:xfrm>
            <a:off x="4175524" y="1619146"/>
            <a:ext cx="3904541" cy="362957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E2D7F32D-9EC6-4BB8-AB87-164D12EA5B85}"/>
              </a:ext>
            </a:extLst>
          </p:cNvPr>
          <p:cNvCxnSpPr>
            <a:cxnSpLocks/>
          </p:cNvCxnSpPr>
          <p:nvPr/>
        </p:nvCxnSpPr>
        <p:spPr>
          <a:xfrm>
            <a:off x="2771321" y="2645773"/>
            <a:ext cx="1959429" cy="8825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D15CEC1B-0E23-4006-8C46-49B9152CB438}"/>
              </a:ext>
            </a:extLst>
          </p:cNvPr>
          <p:cNvCxnSpPr>
            <a:cxnSpLocks/>
          </p:cNvCxnSpPr>
          <p:nvPr/>
        </p:nvCxnSpPr>
        <p:spPr>
          <a:xfrm flipH="1">
            <a:off x="7049263" y="2987683"/>
            <a:ext cx="1425176" cy="4413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F352A09-0278-4091-B0B1-4A18AFD584DB}"/>
              </a:ext>
            </a:extLst>
          </p:cNvPr>
          <p:cNvSpPr txBox="1"/>
          <p:nvPr/>
        </p:nvSpPr>
        <p:spPr>
          <a:xfrm>
            <a:off x="835280" y="1932540"/>
            <a:ext cx="2406684" cy="1200329"/>
          </a:xfrm>
          <a:prstGeom prst="rect">
            <a:avLst/>
          </a:prstGeom>
          <a:noFill/>
        </p:spPr>
        <p:txBody>
          <a:bodyPr wrap="none" rtlCol="0">
            <a:spAutoFit/>
          </a:bodyPr>
          <a:lstStyle/>
          <a:p>
            <a:r>
              <a:rPr lang="en-GB" sz="2400" b="1"/>
              <a:t>Atrial contraction</a:t>
            </a:r>
          </a:p>
          <a:p>
            <a:endParaRPr lang="en-GB" sz="2400" b="1"/>
          </a:p>
          <a:p>
            <a:r>
              <a:rPr lang="en-GB" sz="2400" b="1"/>
              <a:t>(atrial systole)</a:t>
            </a:r>
          </a:p>
        </p:txBody>
      </p:sp>
      <p:sp>
        <p:nvSpPr>
          <p:cNvPr id="11" name="TextBox 10">
            <a:extLst>
              <a:ext uri="{FF2B5EF4-FFF2-40B4-BE49-F238E27FC236}">
                <a16:creationId xmlns:a16="http://schemas.microsoft.com/office/drawing/2014/main" id="{76EBB24B-39E0-4E6B-A13F-D210EF7292D1}"/>
              </a:ext>
            </a:extLst>
          </p:cNvPr>
          <p:cNvSpPr txBox="1"/>
          <p:nvPr/>
        </p:nvSpPr>
        <p:spPr>
          <a:xfrm>
            <a:off x="2057400" y="215596"/>
            <a:ext cx="7942006" cy="1200329"/>
          </a:xfrm>
          <a:prstGeom prst="rect">
            <a:avLst/>
          </a:prstGeom>
          <a:noFill/>
        </p:spPr>
        <p:txBody>
          <a:bodyPr wrap="square" rtlCol="0">
            <a:spAutoFit/>
          </a:bodyPr>
          <a:lstStyle/>
          <a:p>
            <a:pPr algn="ctr"/>
            <a:r>
              <a:rPr lang="en-GB" sz="2400" b="1" dirty="0"/>
              <a:t>Ventricular contraction</a:t>
            </a:r>
          </a:p>
          <a:p>
            <a:pPr algn="ctr"/>
            <a:r>
              <a:rPr lang="en-GB" sz="2400" b="1" dirty="0"/>
              <a:t>(ventricular systole)</a:t>
            </a:r>
          </a:p>
          <a:p>
            <a:pPr algn="ctr"/>
            <a:r>
              <a:rPr lang="en-GB" sz="2400" b="1" i="1" dirty="0"/>
              <a:t>Atrial diastole occurring at the same time but hidden by QRS</a:t>
            </a:r>
          </a:p>
        </p:txBody>
      </p:sp>
      <p:sp>
        <p:nvSpPr>
          <p:cNvPr id="12" name="Right Brace 11">
            <a:extLst>
              <a:ext uri="{FF2B5EF4-FFF2-40B4-BE49-F238E27FC236}">
                <a16:creationId xmlns:a16="http://schemas.microsoft.com/office/drawing/2014/main" id="{82DA32FF-BBD6-4C12-A470-3B1564528B81}"/>
              </a:ext>
            </a:extLst>
          </p:cNvPr>
          <p:cNvSpPr/>
          <p:nvPr/>
        </p:nvSpPr>
        <p:spPr>
          <a:xfrm rot="16200000">
            <a:off x="5522914" y="1334984"/>
            <a:ext cx="336550" cy="568325"/>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400" b="1"/>
          </a:p>
        </p:txBody>
      </p:sp>
      <p:sp>
        <p:nvSpPr>
          <p:cNvPr id="14" name="TextBox 13">
            <a:extLst>
              <a:ext uri="{FF2B5EF4-FFF2-40B4-BE49-F238E27FC236}">
                <a16:creationId xmlns:a16="http://schemas.microsoft.com/office/drawing/2014/main" id="{43DA616D-5651-4173-8802-82B09AEABC82}"/>
              </a:ext>
            </a:extLst>
          </p:cNvPr>
          <p:cNvSpPr txBox="1"/>
          <p:nvPr/>
        </p:nvSpPr>
        <p:spPr>
          <a:xfrm>
            <a:off x="8379189" y="2506358"/>
            <a:ext cx="3404772" cy="1200329"/>
          </a:xfrm>
          <a:prstGeom prst="rect">
            <a:avLst/>
          </a:prstGeom>
          <a:noFill/>
        </p:spPr>
        <p:txBody>
          <a:bodyPr wrap="square" rtlCol="0">
            <a:spAutoFit/>
          </a:bodyPr>
          <a:lstStyle/>
          <a:p>
            <a:r>
              <a:rPr lang="en-GB" sz="2400" b="1" dirty="0"/>
              <a:t>Ventricles relax</a:t>
            </a:r>
          </a:p>
          <a:p>
            <a:endParaRPr lang="en-GB" sz="2400" b="1" dirty="0"/>
          </a:p>
          <a:p>
            <a:r>
              <a:rPr lang="en-GB" sz="2400" b="1" dirty="0"/>
              <a:t>(ventricular diastole)</a:t>
            </a:r>
          </a:p>
        </p:txBody>
      </p:sp>
      <p:sp>
        <p:nvSpPr>
          <p:cNvPr id="16" name="TextBox 15">
            <a:extLst>
              <a:ext uri="{FF2B5EF4-FFF2-40B4-BE49-F238E27FC236}">
                <a16:creationId xmlns:a16="http://schemas.microsoft.com/office/drawing/2014/main" id="{3FA200A9-D636-41A6-8F82-BEADFF0F3774}"/>
              </a:ext>
            </a:extLst>
          </p:cNvPr>
          <p:cNvSpPr txBox="1"/>
          <p:nvPr/>
        </p:nvSpPr>
        <p:spPr>
          <a:xfrm>
            <a:off x="124189" y="6155589"/>
            <a:ext cx="8350250" cy="461665"/>
          </a:xfrm>
          <a:prstGeom prst="rect">
            <a:avLst/>
          </a:prstGeom>
          <a:noFill/>
        </p:spPr>
        <p:txBody>
          <a:bodyPr wrap="square">
            <a:spAutoFit/>
          </a:bodyPr>
          <a:lstStyle/>
          <a:p>
            <a:r>
              <a:rPr lang="en-GB" sz="2400">
                <a:solidFill>
                  <a:srgbClr val="FF0000"/>
                </a:solidFill>
              </a:rPr>
              <a:t>*Atrial diastole is hidden on an ECG by the QRS complex</a:t>
            </a:r>
          </a:p>
        </p:txBody>
      </p:sp>
    </p:spTree>
    <p:extLst>
      <p:ext uri="{BB962C8B-B14F-4D97-AF65-F5344CB8AC3E}">
        <p14:creationId xmlns:p14="http://schemas.microsoft.com/office/powerpoint/2010/main" val="213674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 calcmode="lin" valueType="num">
                                      <p:cBhvr additive="base">
                                        <p:cTn id="19"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 calcmode="lin" valueType="num">
                                      <p:cBhvr additive="base">
                                        <p:cTn id="25"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ecgs trace">
            <a:hlinkClick r:id="rId3"/>
            <a:extLst>
              <a:ext uri="{FF2B5EF4-FFF2-40B4-BE49-F238E27FC236}">
                <a16:creationId xmlns:a16="http://schemas.microsoft.com/office/drawing/2014/main" id="{E4F813B3-15BE-450C-A725-AE8ECD5A868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692"/>
          <a:stretch/>
        </p:blipFill>
        <p:spPr bwMode="auto">
          <a:xfrm>
            <a:off x="3007124" y="1013794"/>
            <a:ext cx="3904541" cy="3629571"/>
          </a:xfrm>
          <a:prstGeom prst="rect">
            <a:avLst/>
          </a:prstGeom>
          <a:noFill/>
          <a:extLst>
            <a:ext uri="{909E8E84-426E-40DD-AFC4-6F175D3DCCD1}">
              <a14:hiddenFill xmlns:a14="http://schemas.microsoft.com/office/drawing/2010/main">
                <a:solidFill>
                  <a:srgbClr val="FFFFFF"/>
                </a:solidFill>
              </a14:hiddenFill>
            </a:ext>
          </a:extLst>
        </p:spPr>
      </p:pic>
      <p:sp>
        <p:nvSpPr>
          <p:cNvPr id="7" name="Right Brace 6">
            <a:extLst>
              <a:ext uri="{FF2B5EF4-FFF2-40B4-BE49-F238E27FC236}">
                <a16:creationId xmlns:a16="http://schemas.microsoft.com/office/drawing/2014/main" id="{261FDEA6-4D54-47C0-AAA1-A5DC2C1517C8}"/>
              </a:ext>
            </a:extLst>
          </p:cNvPr>
          <p:cNvSpPr/>
          <p:nvPr/>
        </p:nvSpPr>
        <p:spPr>
          <a:xfrm rot="5400000">
            <a:off x="4541537" y="3935192"/>
            <a:ext cx="1305002" cy="1588023"/>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TextBox 8">
            <a:extLst>
              <a:ext uri="{FF2B5EF4-FFF2-40B4-BE49-F238E27FC236}">
                <a16:creationId xmlns:a16="http://schemas.microsoft.com/office/drawing/2014/main" id="{61C37FEB-A4A3-4D7D-9ED7-72FC3005741A}"/>
              </a:ext>
            </a:extLst>
          </p:cNvPr>
          <p:cNvSpPr txBox="1"/>
          <p:nvPr/>
        </p:nvSpPr>
        <p:spPr>
          <a:xfrm>
            <a:off x="117565" y="5381705"/>
            <a:ext cx="11162211" cy="1077218"/>
          </a:xfrm>
          <a:prstGeom prst="rect">
            <a:avLst/>
          </a:prstGeom>
          <a:noFill/>
        </p:spPr>
        <p:txBody>
          <a:bodyPr wrap="square" rtlCol="0">
            <a:spAutoFit/>
          </a:bodyPr>
          <a:lstStyle/>
          <a:p>
            <a:pPr algn="ctr"/>
            <a:r>
              <a:rPr lang="en-GB" sz="3200" b="1"/>
              <a:t>Q-T section </a:t>
            </a:r>
            <a:r>
              <a:rPr lang="en-GB" sz="3200"/>
              <a:t>– Shows the complete time for the depolarisation and repolarisation on the ventricles </a:t>
            </a:r>
          </a:p>
        </p:txBody>
      </p:sp>
      <p:sp>
        <p:nvSpPr>
          <p:cNvPr id="5" name="Right Brace 4">
            <a:extLst>
              <a:ext uri="{FF2B5EF4-FFF2-40B4-BE49-F238E27FC236}">
                <a16:creationId xmlns:a16="http://schemas.microsoft.com/office/drawing/2014/main" id="{4F2CEB14-125B-4224-B067-C5BF756B1256}"/>
              </a:ext>
            </a:extLst>
          </p:cNvPr>
          <p:cNvSpPr/>
          <p:nvPr/>
        </p:nvSpPr>
        <p:spPr>
          <a:xfrm rot="16200000">
            <a:off x="3944318" y="1993967"/>
            <a:ext cx="2193683" cy="434816"/>
          </a:xfrm>
          <a:prstGeom prst="rightBrace">
            <a:avLst>
              <a:gd name="adj1" fmla="val 8333"/>
              <a:gd name="adj2" fmla="val 4854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TextBox 7">
            <a:extLst>
              <a:ext uri="{FF2B5EF4-FFF2-40B4-BE49-F238E27FC236}">
                <a16:creationId xmlns:a16="http://schemas.microsoft.com/office/drawing/2014/main" id="{A8CC5BC9-1AD1-4DEB-8344-9E2A1EC7B3F5}"/>
              </a:ext>
            </a:extLst>
          </p:cNvPr>
          <p:cNvSpPr txBox="1"/>
          <p:nvPr/>
        </p:nvSpPr>
        <p:spPr>
          <a:xfrm>
            <a:off x="3834579" y="157513"/>
            <a:ext cx="8096865" cy="1077218"/>
          </a:xfrm>
          <a:prstGeom prst="rect">
            <a:avLst/>
          </a:prstGeom>
          <a:noFill/>
        </p:spPr>
        <p:txBody>
          <a:bodyPr wrap="square">
            <a:spAutoFit/>
          </a:bodyPr>
          <a:lstStyle/>
          <a:p>
            <a:r>
              <a:rPr lang="en-GB" sz="3200" b="1" i="0" dirty="0">
                <a:solidFill>
                  <a:srgbClr val="FF0000"/>
                </a:solidFill>
                <a:effectLst/>
                <a:latin typeface="-apple-system"/>
              </a:rPr>
              <a:t>S-T section </a:t>
            </a:r>
            <a:r>
              <a:rPr lang="en-GB" sz="3200" b="0" i="0" dirty="0">
                <a:solidFill>
                  <a:srgbClr val="FF0000"/>
                </a:solidFill>
                <a:effectLst/>
                <a:latin typeface="-apple-system"/>
              </a:rPr>
              <a:t>represents the interval between ventricular depolarization and repolarization.</a:t>
            </a:r>
            <a:endParaRPr lang="en-GB" sz="3200" dirty="0">
              <a:solidFill>
                <a:srgbClr val="FF0000"/>
              </a:solidFill>
            </a:endParaRPr>
          </a:p>
        </p:txBody>
      </p:sp>
    </p:spTree>
    <p:extLst>
      <p:ext uri="{BB962C8B-B14F-4D97-AF65-F5344CB8AC3E}">
        <p14:creationId xmlns:p14="http://schemas.microsoft.com/office/powerpoint/2010/main" val="36937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Cardiac Conduction System and Understanding ECG, Animation.">
            <a:hlinkClick r:id="" action="ppaction://media"/>
            <a:extLst>
              <a:ext uri="{FF2B5EF4-FFF2-40B4-BE49-F238E27FC236}">
                <a16:creationId xmlns:a16="http://schemas.microsoft.com/office/drawing/2014/main" id="{0FFF2295-1101-7883-6378-BF9F4C6EFD27}"/>
              </a:ext>
            </a:extLst>
          </p:cNvPr>
          <p:cNvPicPr>
            <a:picLocks noRot="1" noChangeAspect="1"/>
          </p:cNvPicPr>
          <p:nvPr>
            <a:videoFile r:link="rId1"/>
          </p:nvPr>
        </p:nvPicPr>
        <p:blipFill>
          <a:blip r:embed="rId3"/>
          <a:stretch>
            <a:fillRect/>
          </a:stretch>
        </p:blipFill>
        <p:spPr>
          <a:xfrm>
            <a:off x="26973" y="0"/>
            <a:ext cx="12165027" cy="6873240"/>
          </a:xfrm>
          <a:prstGeom prst="rect">
            <a:avLst/>
          </a:prstGeom>
        </p:spPr>
      </p:pic>
    </p:spTree>
    <p:extLst>
      <p:ext uri="{BB962C8B-B14F-4D97-AF65-F5344CB8AC3E}">
        <p14:creationId xmlns:p14="http://schemas.microsoft.com/office/powerpoint/2010/main" val="259946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7548" y="0"/>
            <a:ext cx="11711775" cy="707886"/>
          </a:xfrm>
          <a:prstGeom prst="rect">
            <a:avLst/>
          </a:prstGeom>
          <a:noFill/>
        </p:spPr>
        <p:txBody>
          <a:bodyPr wrap="square" rtlCol="0">
            <a:spAutoFit/>
          </a:bodyPr>
          <a:lstStyle/>
          <a:p>
            <a:r>
              <a:rPr lang="en-GB" sz="2200" b="1" dirty="0">
                <a:solidFill>
                  <a:srgbClr val="FF0000"/>
                </a:solidFill>
              </a:rPr>
              <a:t>Label your diagram and add what is happening to direction of the blood in the heart at each stage</a:t>
            </a:r>
          </a:p>
          <a:p>
            <a:endParaRPr lang="en-GB" dirty="0"/>
          </a:p>
        </p:txBody>
      </p:sp>
      <p:sp>
        <p:nvSpPr>
          <p:cNvPr id="7" name="TextBox 6"/>
          <p:cNvSpPr txBox="1"/>
          <p:nvPr/>
        </p:nvSpPr>
        <p:spPr>
          <a:xfrm>
            <a:off x="197548" y="5653267"/>
            <a:ext cx="11537252" cy="1077218"/>
          </a:xfrm>
          <a:prstGeom prst="rect">
            <a:avLst/>
          </a:prstGeom>
          <a:noFill/>
        </p:spPr>
        <p:txBody>
          <a:bodyPr wrap="square" rtlCol="0">
            <a:spAutoFit/>
          </a:bodyPr>
          <a:lstStyle/>
          <a:p>
            <a:r>
              <a:rPr lang="en-GB" sz="3200" dirty="0">
                <a:solidFill>
                  <a:srgbClr val="0070C0"/>
                </a:solidFill>
              </a:rPr>
              <a:t>Extension:</a:t>
            </a:r>
          </a:p>
          <a:p>
            <a:r>
              <a:rPr lang="en-GB" sz="3200" dirty="0">
                <a:solidFill>
                  <a:srgbClr val="0070C0"/>
                </a:solidFill>
              </a:rPr>
              <a:t>Why is the P wave smaller than the QRS complex on a normal ECG?</a:t>
            </a:r>
            <a:endParaRPr lang="en-GB" dirty="0">
              <a:solidFill>
                <a:srgbClr val="0070C0"/>
              </a:solidFill>
            </a:endParaRPr>
          </a:p>
        </p:txBody>
      </p:sp>
      <p:pic>
        <p:nvPicPr>
          <p:cNvPr id="3" name="Picture 2">
            <a:extLst>
              <a:ext uri="{FF2B5EF4-FFF2-40B4-BE49-F238E27FC236}">
                <a16:creationId xmlns:a16="http://schemas.microsoft.com/office/drawing/2014/main" id="{41E9FCEF-28C8-9503-D20A-DC5D6DE17ACA}"/>
              </a:ext>
            </a:extLst>
          </p:cNvPr>
          <p:cNvPicPr>
            <a:picLocks noChangeAspect="1"/>
          </p:cNvPicPr>
          <p:nvPr/>
        </p:nvPicPr>
        <p:blipFill>
          <a:blip r:embed="rId2"/>
          <a:stretch>
            <a:fillRect/>
          </a:stretch>
        </p:blipFill>
        <p:spPr>
          <a:xfrm>
            <a:off x="2797379" y="1408472"/>
            <a:ext cx="5529870" cy="3773602"/>
          </a:xfrm>
          <a:prstGeom prst="rect">
            <a:avLst/>
          </a:prstGeom>
        </p:spPr>
      </p:pic>
    </p:spTree>
    <p:extLst>
      <p:ext uri="{BB962C8B-B14F-4D97-AF65-F5344CB8AC3E}">
        <p14:creationId xmlns:p14="http://schemas.microsoft.com/office/powerpoint/2010/main" val="2939227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upload.wikimedia.org/wikipedia/commons/thumb/f/f4/Wiggers_Diagram.svg/2000px-Wiggers_Diagram.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1046" y="0"/>
            <a:ext cx="9036496" cy="559112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205262" y="4195745"/>
            <a:ext cx="2376264" cy="1909564"/>
            <a:chOff x="1907704" y="4687787"/>
            <a:chExt cx="2376264" cy="1909564"/>
          </a:xfrm>
        </p:grpSpPr>
        <p:sp>
          <p:nvSpPr>
            <p:cNvPr id="5" name="TextBox 4"/>
            <p:cNvSpPr txBox="1"/>
            <p:nvPr/>
          </p:nvSpPr>
          <p:spPr>
            <a:xfrm>
              <a:off x="1907704" y="5951020"/>
              <a:ext cx="1728192" cy="646331"/>
            </a:xfrm>
            <a:prstGeom prst="rect">
              <a:avLst/>
            </a:prstGeom>
            <a:noFill/>
            <a:ln>
              <a:solidFill>
                <a:schemeClr val="tx1"/>
              </a:solidFill>
            </a:ln>
          </p:spPr>
          <p:txBody>
            <a:bodyPr wrap="square" rtlCol="0">
              <a:spAutoFit/>
            </a:bodyPr>
            <a:lstStyle/>
            <a:p>
              <a:pPr algn="ctr"/>
              <a:r>
                <a:rPr lang="en-GB">
                  <a:solidFill>
                    <a:srgbClr val="0070C0"/>
                  </a:solidFill>
                </a:rPr>
                <a:t>Depolarisation of SA node</a:t>
              </a:r>
            </a:p>
          </p:txBody>
        </p:sp>
        <p:cxnSp>
          <p:nvCxnSpPr>
            <p:cNvPr id="4" name="Straight Arrow Connector 3"/>
            <p:cNvCxnSpPr/>
            <p:nvPr/>
          </p:nvCxnSpPr>
          <p:spPr>
            <a:xfrm flipV="1">
              <a:off x="3563888" y="4687787"/>
              <a:ext cx="720080" cy="126323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5149478" y="4185613"/>
            <a:ext cx="1728192" cy="1983314"/>
            <a:chOff x="3923928" y="4687787"/>
            <a:chExt cx="1728192" cy="1983314"/>
          </a:xfrm>
        </p:grpSpPr>
        <p:sp>
          <p:nvSpPr>
            <p:cNvPr id="13" name="TextBox 12"/>
            <p:cNvSpPr txBox="1"/>
            <p:nvPr/>
          </p:nvSpPr>
          <p:spPr>
            <a:xfrm>
              <a:off x="3923928" y="6024770"/>
              <a:ext cx="1728192" cy="646331"/>
            </a:xfrm>
            <a:prstGeom prst="rect">
              <a:avLst/>
            </a:prstGeom>
            <a:noFill/>
            <a:ln>
              <a:solidFill>
                <a:schemeClr val="tx1"/>
              </a:solidFill>
            </a:ln>
          </p:spPr>
          <p:txBody>
            <a:bodyPr wrap="square" rtlCol="0">
              <a:spAutoFit/>
            </a:bodyPr>
            <a:lstStyle/>
            <a:p>
              <a:pPr algn="ctr"/>
              <a:r>
                <a:rPr lang="en-GB">
                  <a:solidFill>
                    <a:srgbClr val="0070C0"/>
                  </a:solidFill>
                </a:rPr>
                <a:t>Depolarisation of atria</a:t>
              </a:r>
            </a:p>
          </p:txBody>
        </p:sp>
        <p:cxnSp>
          <p:nvCxnSpPr>
            <p:cNvPr id="8" name="Straight Arrow Connector 7"/>
            <p:cNvCxnSpPr/>
            <p:nvPr/>
          </p:nvCxnSpPr>
          <p:spPr>
            <a:xfrm flipH="1" flipV="1">
              <a:off x="4610894" y="4687787"/>
              <a:ext cx="378296" cy="133698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6232488" y="4238717"/>
            <a:ext cx="2664296" cy="1907824"/>
            <a:chOff x="4932040" y="4687787"/>
            <a:chExt cx="2664296" cy="1907824"/>
          </a:xfrm>
        </p:grpSpPr>
        <p:sp>
          <p:nvSpPr>
            <p:cNvPr id="12" name="TextBox 11"/>
            <p:cNvSpPr txBox="1"/>
            <p:nvPr/>
          </p:nvSpPr>
          <p:spPr>
            <a:xfrm>
              <a:off x="5868144" y="5949280"/>
              <a:ext cx="1728192" cy="646331"/>
            </a:xfrm>
            <a:prstGeom prst="rect">
              <a:avLst/>
            </a:prstGeom>
            <a:noFill/>
            <a:ln>
              <a:solidFill>
                <a:schemeClr val="tx1"/>
              </a:solidFill>
            </a:ln>
          </p:spPr>
          <p:txBody>
            <a:bodyPr wrap="square" rtlCol="0">
              <a:spAutoFit/>
            </a:bodyPr>
            <a:lstStyle/>
            <a:p>
              <a:pPr algn="ctr"/>
              <a:r>
                <a:rPr lang="en-GB">
                  <a:solidFill>
                    <a:srgbClr val="0070C0"/>
                  </a:solidFill>
                </a:rPr>
                <a:t>Depolarisation of AV node</a:t>
              </a:r>
            </a:p>
          </p:txBody>
        </p:sp>
        <p:cxnSp>
          <p:nvCxnSpPr>
            <p:cNvPr id="16" name="Straight Arrow Connector 15"/>
            <p:cNvCxnSpPr/>
            <p:nvPr/>
          </p:nvCxnSpPr>
          <p:spPr>
            <a:xfrm flipH="1" flipV="1">
              <a:off x="4932040" y="4687787"/>
              <a:ext cx="1166986" cy="126323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7189186" y="3816123"/>
            <a:ext cx="3126104" cy="646331"/>
            <a:chOff x="5943041" y="4364621"/>
            <a:chExt cx="3021447" cy="646331"/>
          </a:xfrm>
        </p:grpSpPr>
        <p:sp>
          <p:nvSpPr>
            <p:cNvPr id="15" name="TextBox 14"/>
            <p:cNvSpPr txBox="1"/>
            <p:nvPr/>
          </p:nvSpPr>
          <p:spPr>
            <a:xfrm>
              <a:off x="7236296" y="4364621"/>
              <a:ext cx="1728192" cy="646331"/>
            </a:xfrm>
            <a:prstGeom prst="rect">
              <a:avLst/>
            </a:prstGeom>
            <a:solidFill>
              <a:schemeClr val="bg1"/>
            </a:solidFill>
            <a:ln>
              <a:solidFill>
                <a:schemeClr val="tx1"/>
              </a:solidFill>
            </a:ln>
          </p:spPr>
          <p:txBody>
            <a:bodyPr wrap="square" rtlCol="0">
              <a:spAutoFit/>
            </a:bodyPr>
            <a:lstStyle/>
            <a:p>
              <a:pPr algn="ctr"/>
              <a:r>
                <a:rPr lang="en-GB">
                  <a:solidFill>
                    <a:srgbClr val="C00000"/>
                  </a:solidFill>
                </a:rPr>
                <a:t>Re</a:t>
              </a:r>
              <a:r>
                <a:rPr lang="en-GB">
                  <a:solidFill>
                    <a:srgbClr val="0070C0"/>
                  </a:solidFill>
                </a:rPr>
                <a:t>polarisation of ventricles</a:t>
              </a:r>
            </a:p>
          </p:txBody>
        </p:sp>
        <p:cxnSp>
          <p:nvCxnSpPr>
            <p:cNvPr id="19" name="Straight Arrow Connector 18"/>
            <p:cNvCxnSpPr>
              <a:cxnSpLocks/>
              <a:stCxn id="15" idx="1"/>
            </p:cNvCxnSpPr>
            <p:nvPr/>
          </p:nvCxnSpPr>
          <p:spPr>
            <a:xfrm flipH="1" flipV="1">
              <a:off x="5943041" y="4673229"/>
              <a:ext cx="1293255" cy="1455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6451532" y="4109179"/>
            <a:ext cx="3380706" cy="1222395"/>
            <a:chOff x="5225982" y="4611352"/>
            <a:chExt cx="3380706" cy="1222395"/>
          </a:xfrm>
        </p:grpSpPr>
        <p:sp>
          <p:nvSpPr>
            <p:cNvPr id="14" name="TextBox 13"/>
            <p:cNvSpPr txBox="1"/>
            <p:nvPr/>
          </p:nvSpPr>
          <p:spPr>
            <a:xfrm>
              <a:off x="6878496" y="5187416"/>
              <a:ext cx="1728192" cy="646331"/>
            </a:xfrm>
            <a:prstGeom prst="rect">
              <a:avLst/>
            </a:prstGeom>
            <a:solidFill>
              <a:schemeClr val="bg1"/>
            </a:solidFill>
            <a:ln>
              <a:solidFill>
                <a:schemeClr val="tx1"/>
              </a:solidFill>
            </a:ln>
          </p:spPr>
          <p:txBody>
            <a:bodyPr wrap="square" rtlCol="0">
              <a:spAutoFit/>
            </a:bodyPr>
            <a:lstStyle/>
            <a:p>
              <a:pPr algn="ctr"/>
              <a:r>
                <a:rPr lang="en-GB">
                  <a:solidFill>
                    <a:srgbClr val="0070C0"/>
                  </a:solidFill>
                </a:rPr>
                <a:t>Depolarisation of ventricles</a:t>
              </a:r>
            </a:p>
          </p:txBody>
        </p:sp>
        <p:cxnSp>
          <p:nvCxnSpPr>
            <p:cNvPr id="20" name="Straight Arrow Connector 19"/>
            <p:cNvCxnSpPr>
              <a:stCxn id="14" idx="1"/>
            </p:cNvCxnSpPr>
            <p:nvPr/>
          </p:nvCxnSpPr>
          <p:spPr>
            <a:xfrm flipH="1" flipV="1">
              <a:off x="5225982" y="4611352"/>
              <a:ext cx="1652514" cy="89923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5B727CCF-F1FD-4122-B888-C225D8954F8E}"/>
              </a:ext>
            </a:extLst>
          </p:cNvPr>
          <p:cNvSpPr txBox="1"/>
          <p:nvPr/>
        </p:nvSpPr>
        <p:spPr>
          <a:xfrm>
            <a:off x="2806257" y="205712"/>
            <a:ext cx="4157330" cy="1099649"/>
          </a:xfrm>
          <a:prstGeom prst="rect">
            <a:avLst/>
          </a:prstGeom>
          <a:solidFill>
            <a:schemeClr val="bg1"/>
          </a:solidFill>
        </p:spPr>
        <p:txBody>
          <a:bodyPr wrap="square" rtlCol="0">
            <a:spAutoFit/>
          </a:bodyPr>
          <a:lstStyle/>
          <a:p>
            <a:endParaRPr lang="en-GB"/>
          </a:p>
        </p:txBody>
      </p:sp>
      <p:sp>
        <p:nvSpPr>
          <p:cNvPr id="3" name="TextBox 2"/>
          <p:cNvSpPr txBox="1"/>
          <p:nvPr/>
        </p:nvSpPr>
        <p:spPr>
          <a:xfrm>
            <a:off x="241540" y="106284"/>
            <a:ext cx="11708920" cy="523220"/>
          </a:xfrm>
          <a:prstGeom prst="rect">
            <a:avLst/>
          </a:prstGeom>
          <a:noFill/>
        </p:spPr>
        <p:txBody>
          <a:bodyPr wrap="square" rtlCol="0">
            <a:spAutoFit/>
          </a:bodyPr>
          <a:lstStyle/>
          <a:p>
            <a:pPr algn="just"/>
            <a:r>
              <a:rPr lang="en-GB" sz="2800" b="1" dirty="0">
                <a:solidFill>
                  <a:srgbClr val="C00000"/>
                </a:solidFill>
                <a:latin typeface="+mj-lt"/>
              </a:rPr>
              <a:t>SUMMARY</a:t>
            </a:r>
          </a:p>
        </p:txBody>
      </p:sp>
    </p:spTree>
    <p:extLst>
      <p:ext uri="{BB962C8B-B14F-4D97-AF65-F5344CB8AC3E}">
        <p14:creationId xmlns:p14="http://schemas.microsoft.com/office/powerpoint/2010/main" val="374980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FF9478-E480-4BC3-9C16-ED6EEC9CBD9A}"/>
              </a:ext>
            </a:extLst>
          </p:cNvPr>
          <p:cNvSpPr txBox="1"/>
          <p:nvPr/>
        </p:nvSpPr>
        <p:spPr>
          <a:xfrm>
            <a:off x="6940295" y="1396289"/>
            <a:ext cx="4668257"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100" b="1" i="0" kern="1200">
                <a:solidFill>
                  <a:schemeClr val="tx1"/>
                </a:solidFill>
                <a:effectLst/>
                <a:latin typeface="+mj-lt"/>
                <a:ea typeface="+mj-ea"/>
                <a:cs typeface="+mj-cs"/>
              </a:rPr>
              <a:t>Bradycardia</a:t>
            </a:r>
            <a:r>
              <a:rPr lang="en-US" sz="3100" b="0" i="0" kern="1200">
                <a:solidFill>
                  <a:schemeClr val="tx1"/>
                </a:solidFill>
                <a:effectLst/>
                <a:latin typeface="+mj-lt"/>
                <a:ea typeface="+mj-ea"/>
                <a:cs typeface="+mj-cs"/>
              </a:rPr>
              <a:t> means that your heart beats very slowly</a:t>
            </a:r>
            <a:endParaRPr lang="en-US" sz="3100" kern="1200">
              <a:solidFill>
                <a:schemeClr val="tx1"/>
              </a:solidFill>
              <a:latin typeface="+mj-lt"/>
              <a:ea typeface="+mj-ea"/>
              <a:cs typeface="+mj-cs"/>
            </a:endParaRPr>
          </a:p>
        </p:txBody>
      </p:sp>
      <p:sp>
        <p:nvSpPr>
          <p:cNvPr id="77" name="Freeform: Shape 76">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80">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See the source image">
            <a:extLst>
              <a:ext uri="{FF2B5EF4-FFF2-40B4-BE49-F238E27FC236}">
                <a16:creationId xmlns:a16="http://schemas.microsoft.com/office/drawing/2014/main" id="{F89A97D1-1A22-47F2-92D8-63A9861558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11" r="26036" b="-4"/>
          <a:stretch/>
        </p:blipFill>
        <p:spPr bwMode="auto">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rgbClr val="FFFFFF"/>
                </a:solidFill>
              </a14:hiddenFill>
            </a:ext>
          </a:extLst>
        </p:spPr>
      </p:pic>
      <p:pic>
        <p:nvPicPr>
          <p:cNvPr id="1032" name="Picture 8" descr="See the source image">
            <a:extLst>
              <a:ext uri="{FF2B5EF4-FFF2-40B4-BE49-F238E27FC236}">
                <a16:creationId xmlns:a16="http://schemas.microsoft.com/office/drawing/2014/main" id="{F3E4DFE6-9CA4-4D90-AEBA-CA5C66452D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19" r="10693" b="-3"/>
          <a:stretch/>
        </p:blipFill>
        <p:spPr bwMode="auto">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See the source image">
            <a:extLst>
              <a:ext uri="{FF2B5EF4-FFF2-40B4-BE49-F238E27FC236}">
                <a16:creationId xmlns:a16="http://schemas.microsoft.com/office/drawing/2014/main" id="{424FE20F-A99B-475F-BBD6-94BACA7D34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86" r="-2" b="-2"/>
          <a:stretch/>
        </p:blipFill>
        <p:spPr bwMode="auto">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8DC172E-B78C-4221-848B-5028F4329390}"/>
              </a:ext>
            </a:extLst>
          </p:cNvPr>
          <p:cNvSpPr txBox="1"/>
          <p:nvPr/>
        </p:nvSpPr>
        <p:spPr>
          <a:xfrm>
            <a:off x="6940296" y="2871982"/>
            <a:ext cx="4668256" cy="3181684"/>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3200" dirty="0"/>
              <a:t>Is this an issue?</a:t>
            </a:r>
          </a:p>
          <a:p>
            <a:pPr>
              <a:lnSpc>
                <a:spcPct val="90000"/>
              </a:lnSpc>
              <a:spcAft>
                <a:spcPts val="600"/>
              </a:spcAft>
            </a:pPr>
            <a:r>
              <a:rPr lang="en-US" sz="3200" i="1" dirty="0"/>
              <a:t>Use the images to guide your discussion</a:t>
            </a:r>
          </a:p>
        </p:txBody>
      </p:sp>
    </p:spTree>
    <p:extLst>
      <p:ext uri="{BB962C8B-B14F-4D97-AF65-F5344CB8AC3E}">
        <p14:creationId xmlns:p14="http://schemas.microsoft.com/office/powerpoint/2010/main" val="803486742"/>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559DE-598C-4467-9CD2-4A91E64B8AEF}"/>
              </a:ext>
            </a:extLst>
          </p:cNvPr>
          <p:cNvSpPr>
            <a:spLocks noGrp="1"/>
          </p:cNvSpPr>
          <p:nvPr>
            <p:ph type="title"/>
          </p:nvPr>
        </p:nvSpPr>
        <p:spPr/>
        <p:txBody>
          <a:bodyPr>
            <a:normAutofit/>
          </a:bodyPr>
          <a:lstStyle/>
          <a:p>
            <a:r>
              <a:rPr lang="en-GB" sz="5400" b="1" u="sng" dirty="0">
                <a:cs typeface="Calibri Light"/>
              </a:rPr>
              <a:t>Key words</a:t>
            </a:r>
          </a:p>
        </p:txBody>
      </p:sp>
      <p:sp>
        <p:nvSpPr>
          <p:cNvPr id="3" name="Content Placeholder 2">
            <a:extLst>
              <a:ext uri="{FF2B5EF4-FFF2-40B4-BE49-F238E27FC236}">
                <a16:creationId xmlns:a16="http://schemas.microsoft.com/office/drawing/2014/main" id="{37F8315B-0F84-4202-B6FB-68DBAA011060}"/>
              </a:ext>
            </a:extLst>
          </p:cNvPr>
          <p:cNvSpPr>
            <a:spLocks noGrp="1"/>
          </p:cNvSpPr>
          <p:nvPr>
            <p:ph idx="1"/>
          </p:nvPr>
        </p:nvSpPr>
        <p:spPr/>
        <p:txBody>
          <a:bodyPr vert="horz" lIns="91440" tIns="45720" rIns="91440" bIns="45720" rtlCol="0" anchor="t">
            <a:normAutofit/>
          </a:bodyPr>
          <a:lstStyle/>
          <a:p>
            <a:pPr marL="0" indent="0">
              <a:buNone/>
            </a:pPr>
            <a:r>
              <a:rPr lang="en-GB" sz="3600" b="1">
                <a:solidFill>
                  <a:srgbClr val="FF0000"/>
                </a:solidFill>
                <a:cs typeface="Calibri" panose="020F0502020204030204"/>
              </a:rPr>
              <a:t>Arrhythmia </a:t>
            </a:r>
            <a:r>
              <a:rPr lang="en-GB" sz="3600">
                <a:cs typeface="Calibri" panose="020F0502020204030204"/>
              </a:rPr>
              <a:t>- </a:t>
            </a:r>
            <a:r>
              <a:rPr lang="en-GB" sz="3600">
                <a:ea typeface="+mn-lt"/>
                <a:cs typeface="+mn-lt"/>
              </a:rPr>
              <a:t>abnormal heart rhythm</a:t>
            </a:r>
            <a:r>
              <a:rPr lang="en-GB" sz="3600">
                <a:cs typeface="Calibri" panose="020F0502020204030204"/>
              </a:rPr>
              <a:t> </a:t>
            </a:r>
          </a:p>
          <a:p>
            <a:pPr marL="0" indent="0">
              <a:buNone/>
            </a:pPr>
            <a:endParaRPr lang="en-GB" sz="3600">
              <a:cs typeface="Calibri" panose="020F0502020204030204"/>
            </a:endParaRPr>
          </a:p>
          <a:p>
            <a:pPr marL="0" indent="0">
              <a:buNone/>
            </a:pPr>
            <a:r>
              <a:rPr lang="en-GB" sz="3600" b="1">
                <a:solidFill>
                  <a:srgbClr val="FF0000"/>
                </a:solidFill>
                <a:cs typeface="Calibri" panose="020F0502020204030204"/>
              </a:rPr>
              <a:t>Fibrillate </a:t>
            </a:r>
            <a:r>
              <a:rPr lang="en-GB" sz="3600">
                <a:cs typeface="Calibri" panose="020F0502020204030204"/>
              </a:rPr>
              <a:t>-  </a:t>
            </a:r>
            <a:r>
              <a:rPr lang="en-GB" sz="3600">
                <a:ea typeface="+mn-lt"/>
                <a:cs typeface="+mn-lt"/>
              </a:rPr>
              <a:t>irregular and often faster heartbeat.</a:t>
            </a:r>
          </a:p>
        </p:txBody>
      </p:sp>
    </p:spTree>
    <p:extLst>
      <p:ext uri="{BB962C8B-B14F-4D97-AF65-F5344CB8AC3E}">
        <p14:creationId xmlns:p14="http://schemas.microsoft.com/office/powerpoint/2010/main" val="1097070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6FE676-A1FA-425B-BBE9-F3B5D364BCDC}"/>
              </a:ext>
            </a:extLst>
          </p:cNvPr>
          <p:cNvPicPr>
            <a:picLocks noChangeAspect="1"/>
          </p:cNvPicPr>
          <p:nvPr/>
        </p:nvPicPr>
        <p:blipFill rotWithShape="1">
          <a:blip r:embed="rId2"/>
          <a:srcRect l="9013" t="11759" r="11235" b="9074"/>
          <a:stretch/>
        </p:blipFill>
        <p:spPr>
          <a:xfrm>
            <a:off x="1841500" y="1181100"/>
            <a:ext cx="8204200" cy="5429250"/>
          </a:xfrm>
          <a:prstGeom prst="rect">
            <a:avLst/>
          </a:prstGeom>
        </p:spPr>
      </p:pic>
      <p:sp>
        <p:nvSpPr>
          <p:cNvPr id="6" name="TextBox 5">
            <a:extLst>
              <a:ext uri="{FF2B5EF4-FFF2-40B4-BE49-F238E27FC236}">
                <a16:creationId xmlns:a16="http://schemas.microsoft.com/office/drawing/2014/main" id="{42C9242C-1CB7-49B6-B7C1-E5547DF7EF15}"/>
              </a:ext>
            </a:extLst>
          </p:cNvPr>
          <p:cNvSpPr txBox="1"/>
          <p:nvPr/>
        </p:nvSpPr>
        <p:spPr>
          <a:xfrm>
            <a:off x="838200" y="36493"/>
            <a:ext cx="9931400" cy="954107"/>
          </a:xfrm>
          <a:prstGeom prst="rect">
            <a:avLst/>
          </a:prstGeom>
          <a:noFill/>
        </p:spPr>
        <p:txBody>
          <a:bodyPr wrap="square" rtlCol="0">
            <a:spAutoFit/>
          </a:bodyPr>
          <a:lstStyle/>
          <a:p>
            <a:pPr algn="ctr"/>
            <a:r>
              <a:rPr lang="en-GB" sz="2800" b="1">
                <a:solidFill>
                  <a:srgbClr val="FF0000"/>
                </a:solidFill>
              </a:rPr>
              <a:t>Normal sinus    Ventricular fibrillation    Tachycardia              Arrhythmia       Atrial Fibrillation     Bradycardia </a:t>
            </a:r>
          </a:p>
        </p:txBody>
      </p:sp>
      <p:sp>
        <p:nvSpPr>
          <p:cNvPr id="7" name="Rectangle 6">
            <a:extLst>
              <a:ext uri="{FF2B5EF4-FFF2-40B4-BE49-F238E27FC236}">
                <a16:creationId xmlns:a16="http://schemas.microsoft.com/office/drawing/2014/main" id="{11C58975-7BF7-4A89-8427-4806FE15D315}"/>
              </a:ext>
            </a:extLst>
          </p:cNvPr>
          <p:cNvSpPr/>
          <p:nvPr/>
        </p:nvSpPr>
        <p:spPr>
          <a:xfrm>
            <a:off x="2762250" y="1162050"/>
            <a:ext cx="2127250" cy="48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291C459-39D1-44CE-910E-30B61D34B974}"/>
              </a:ext>
            </a:extLst>
          </p:cNvPr>
          <p:cNvSpPr/>
          <p:nvPr/>
        </p:nvSpPr>
        <p:spPr>
          <a:xfrm>
            <a:off x="6826250" y="1123950"/>
            <a:ext cx="2127250" cy="48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32BB6898-EF6F-4471-9186-A21485C88ACA}"/>
              </a:ext>
            </a:extLst>
          </p:cNvPr>
          <p:cNvSpPr/>
          <p:nvPr/>
        </p:nvSpPr>
        <p:spPr>
          <a:xfrm>
            <a:off x="2762250" y="2965450"/>
            <a:ext cx="2127250" cy="48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879EE39-CFD0-4BAE-B9C6-DA9D98CED4D6}"/>
              </a:ext>
            </a:extLst>
          </p:cNvPr>
          <p:cNvSpPr/>
          <p:nvPr/>
        </p:nvSpPr>
        <p:spPr>
          <a:xfrm>
            <a:off x="6826250" y="2946400"/>
            <a:ext cx="2127250" cy="48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4C634E7-F213-47D3-A195-D19A4CFB4C13}"/>
              </a:ext>
            </a:extLst>
          </p:cNvPr>
          <p:cNvSpPr/>
          <p:nvPr/>
        </p:nvSpPr>
        <p:spPr>
          <a:xfrm>
            <a:off x="2743200" y="4768850"/>
            <a:ext cx="2127250" cy="48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2D2C8B9-00C0-45DB-9A53-DB5AE82AA3F0}"/>
              </a:ext>
            </a:extLst>
          </p:cNvPr>
          <p:cNvSpPr/>
          <p:nvPr/>
        </p:nvSpPr>
        <p:spPr>
          <a:xfrm>
            <a:off x="6718300" y="4768850"/>
            <a:ext cx="2127250" cy="48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8583B0F8-5F6E-444F-B700-6362B17A0E69}"/>
              </a:ext>
            </a:extLst>
          </p:cNvPr>
          <p:cNvSpPr txBox="1"/>
          <p:nvPr/>
        </p:nvSpPr>
        <p:spPr>
          <a:xfrm>
            <a:off x="69851" y="2035175"/>
            <a:ext cx="1771650" cy="1754326"/>
          </a:xfrm>
          <a:prstGeom prst="rect">
            <a:avLst/>
          </a:prstGeom>
          <a:noFill/>
        </p:spPr>
        <p:txBody>
          <a:bodyPr wrap="square" rtlCol="0">
            <a:spAutoFit/>
          </a:bodyPr>
          <a:lstStyle/>
          <a:p>
            <a:pPr algn="ctr"/>
            <a:r>
              <a:rPr lang="en-GB" b="1">
                <a:solidFill>
                  <a:srgbClr val="FF0000"/>
                </a:solidFill>
              </a:rPr>
              <a:t>Match the name to the ECG trace. Use the information below to help you.</a:t>
            </a:r>
          </a:p>
        </p:txBody>
      </p:sp>
    </p:spTree>
    <p:extLst>
      <p:ext uri="{BB962C8B-B14F-4D97-AF65-F5344CB8AC3E}">
        <p14:creationId xmlns:p14="http://schemas.microsoft.com/office/powerpoint/2010/main" val="86453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9"/>
                                        </p:tgtEl>
                                        <p:attrNameLst>
                                          <p:attrName>ppt_x</p:attrName>
                                        </p:attrNameLst>
                                      </p:cBhvr>
                                      <p:tavLst>
                                        <p:tav tm="0">
                                          <p:val>
                                            <p:strVal val="ppt_x"/>
                                          </p:val>
                                        </p:tav>
                                        <p:tav tm="100000">
                                          <p:val>
                                            <p:strVal val="ppt_x"/>
                                          </p:val>
                                        </p:tav>
                                      </p:tavLst>
                                    </p:anim>
                                    <p:anim calcmode="lin" valueType="num">
                                      <p:cBhvr additive="base">
                                        <p:cTn id="19" dur="500"/>
                                        <p:tgtEl>
                                          <p:spTgt spid="9"/>
                                        </p:tgtEl>
                                        <p:attrNameLst>
                                          <p:attrName>ppt_y</p:attrName>
                                        </p:attrNameLst>
                                      </p:cBhvr>
                                      <p:tavLst>
                                        <p:tav tm="0">
                                          <p:val>
                                            <p:strVal val="ppt_y"/>
                                          </p:val>
                                        </p:tav>
                                        <p:tav tm="100000">
                                          <p:val>
                                            <p:strVal val="1+ppt_h/2"/>
                                          </p:val>
                                        </p:tav>
                                      </p:tavLst>
                                    </p:anim>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0"/>
                                        </p:tgtEl>
                                        <p:attrNameLst>
                                          <p:attrName>ppt_x</p:attrName>
                                        </p:attrNameLst>
                                      </p:cBhvr>
                                      <p:tavLst>
                                        <p:tav tm="0">
                                          <p:val>
                                            <p:strVal val="ppt_x"/>
                                          </p:val>
                                        </p:tav>
                                        <p:tav tm="100000">
                                          <p:val>
                                            <p:strVal val="ppt_x"/>
                                          </p:val>
                                        </p:tav>
                                      </p:tavLst>
                                    </p:anim>
                                    <p:anim calcmode="lin" valueType="num">
                                      <p:cBhvr additive="base">
                                        <p:cTn id="25" dur="500"/>
                                        <p:tgtEl>
                                          <p:spTgt spid="10"/>
                                        </p:tgtEl>
                                        <p:attrNameLst>
                                          <p:attrName>ppt_y</p:attrName>
                                        </p:attrNameLst>
                                      </p:cBhvr>
                                      <p:tavLst>
                                        <p:tav tm="0">
                                          <p:val>
                                            <p:strVal val="ppt_y"/>
                                          </p:val>
                                        </p:tav>
                                        <p:tav tm="100000">
                                          <p:val>
                                            <p:strVal val="1+ppt_h/2"/>
                                          </p:val>
                                        </p:tav>
                                      </p:tavLst>
                                    </p:anim>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1"/>
                                        </p:tgtEl>
                                        <p:attrNameLst>
                                          <p:attrName>ppt_x</p:attrName>
                                        </p:attrNameLst>
                                      </p:cBhvr>
                                      <p:tavLst>
                                        <p:tav tm="0">
                                          <p:val>
                                            <p:strVal val="ppt_x"/>
                                          </p:val>
                                        </p:tav>
                                        <p:tav tm="100000">
                                          <p:val>
                                            <p:strVal val="ppt_x"/>
                                          </p:val>
                                        </p:tav>
                                      </p:tavLst>
                                    </p:anim>
                                    <p:anim calcmode="lin" valueType="num">
                                      <p:cBhvr additive="base">
                                        <p:cTn id="31" dur="500"/>
                                        <p:tgtEl>
                                          <p:spTgt spid="11"/>
                                        </p:tgtEl>
                                        <p:attrNameLst>
                                          <p:attrName>ppt_y</p:attrName>
                                        </p:attrNameLst>
                                      </p:cBhvr>
                                      <p:tavLst>
                                        <p:tav tm="0">
                                          <p:val>
                                            <p:strVal val="ppt_y"/>
                                          </p:val>
                                        </p:tav>
                                        <p:tav tm="100000">
                                          <p:val>
                                            <p:strVal val="1+ppt_h/2"/>
                                          </p:val>
                                        </p:tav>
                                      </p:tavLst>
                                    </p:anim>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12"/>
                                        </p:tgtEl>
                                        <p:attrNameLst>
                                          <p:attrName>ppt_x</p:attrName>
                                        </p:attrNameLst>
                                      </p:cBhvr>
                                      <p:tavLst>
                                        <p:tav tm="0">
                                          <p:val>
                                            <p:strVal val="ppt_x"/>
                                          </p:val>
                                        </p:tav>
                                        <p:tav tm="100000">
                                          <p:val>
                                            <p:strVal val="ppt_x"/>
                                          </p:val>
                                        </p:tav>
                                      </p:tavLst>
                                    </p:anim>
                                    <p:anim calcmode="lin" valueType="num">
                                      <p:cBhvr additive="base">
                                        <p:cTn id="37" dur="500"/>
                                        <p:tgtEl>
                                          <p:spTgt spid="12"/>
                                        </p:tgtEl>
                                        <p:attrNameLst>
                                          <p:attrName>ppt_y</p:attrName>
                                        </p:attrNameLst>
                                      </p:cBhvr>
                                      <p:tavLst>
                                        <p:tav tm="0">
                                          <p:val>
                                            <p:strVal val="ppt_y"/>
                                          </p:val>
                                        </p:tav>
                                        <p:tav tm="100000">
                                          <p:val>
                                            <p:strVal val="1+ppt_h/2"/>
                                          </p:val>
                                        </p:tav>
                                      </p:tavLst>
                                    </p:anim>
                                    <p:set>
                                      <p:cBhvr>
                                        <p:cTn id="3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6FE676-A1FA-425B-BBE9-F3B5D364BCDC}"/>
              </a:ext>
            </a:extLst>
          </p:cNvPr>
          <p:cNvPicPr>
            <a:picLocks noChangeAspect="1"/>
          </p:cNvPicPr>
          <p:nvPr/>
        </p:nvPicPr>
        <p:blipFill rotWithShape="1">
          <a:blip r:embed="rId2"/>
          <a:srcRect l="9013" t="11759" r="11235" b="9074"/>
          <a:stretch/>
        </p:blipFill>
        <p:spPr>
          <a:xfrm>
            <a:off x="1841501" y="1181100"/>
            <a:ext cx="8204200" cy="5429250"/>
          </a:xfrm>
          <a:prstGeom prst="rect">
            <a:avLst/>
          </a:prstGeom>
        </p:spPr>
      </p:pic>
      <p:sp>
        <p:nvSpPr>
          <p:cNvPr id="6" name="TextBox 5">
            <a:extLst>
              <a:ext uri="{FF2B5EF4-FFF2-40B4-BE49-F238E27FC236}">
                <a16:creationId xmlns:a16="http://schemas.microsoft.com/office/drawing/2014/main" id="{42C9242C-1CB7-49B6-B7C1-E5547DF7EF15}"/>
              </a:ext>
            </a:extLst>
          </p:cNvPr>
          <p:cNvSpPr txBox="1"/>
          <p:nvPr/>
        </p:nvSpPr>
        <p:spPr>
          <a:xfrm>
            <a:off x="838200" y="36493"/>
            <a:ext cx="9931400" cy="954107"/>
          </a:xfrm>
          <a:prstGeom prst="rect">
            <a:avLst/>
          </a:prstGeom>
          <a:noFill/>
        </p:spPr>
        <p:txBody>
          <a:bodyPr wrap="square" rtlCol="0">
            <a:spAutoFit/>
          </a:bodyPr>
          <a:lstStyle/>
          <a:p>
            <a:pPr algn="ctr"/>
            <a:r>
              <a:rPr lang="en-GB" sz="2800" b="1">
                <a:solidFill>
                  <a:srgbClr val="FF0000"/>
                </a:solidFill>
              </a:rPr>
              <a:t>Normal sinus    Ventricular fibrillation    Tachycardia              Arrhythmia       Atrial Fibrillation     Bradycardia </a:t>
            </a:r>
          </a:p>
        </p:txBody>
      </p:sp>
      <p:sp>
        <p:nvSpPr>
          <p:cNvPr id="13" name="TextBox 12">
            <a:extLst>
              <a:ext uri="{FF2B5EF4-FFF2-40B4-BE49-F238E27FC236}">
                <a16:creationId xmlns:a16="http://schemas.microsoft.com/office/drawing/2014/main" id="{8583B0F8-5F6E-444F-B700-6362B17A0E69}"/>
              </a:ext>
            </a:extLst>
          </p:cNvPr>
          <p:cNvSpPr txBox="1"/>
          <p:nvPr/>
        </p:nvSpPr>
        <p:spPr>
          <a:xfrm>
            <a:off x="69851" y="2035175"/>
            <a:ext cx="1771650" cy="1754326"/>
          </a:xfrm>
          <a:prstGeom prst="rect">
            <a:avLst/>
          </a:prstGeom>
          <a:noFill/>
        </p:spPr>
        <p:txBody>
          <a:bodyPr wrap="square" rtlCol="0">
            <a:spAutoFit/>
          </a:bodyPr>
          <a:lstStyle/>
          <a:p>
            <a:pPr algn="ctr"/>
            <a:r>
              <a:rPr lang="en-GB" b="1">
                <a:solidFill>
                  <a:srgbClr val="FF0000"/>
                </a:solidFill>
              </a:rPr>
              <a:t>Match the name to the ECG trace. Use the information below to help you.</a:t>
            </a:r>
          </a:p>
        </p:txBody>
      </p:sp>
    </p:spTree>
    <p:extLst>
      <p:ext uri="{BB962C8B-B14F-4D97-AF65-F5344CB8AC3E}">
        <p14:creationId xmlns:p14="http://schemas.microsoft.com/office/powerpoint/2010/main" val="2892980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981200" y="188640"/>
            <a:ext cx="8229600" cy="720080"/>
          </a:xfrm>
        </p:spPr>
        <p:style>
          <a:lnRef idx="1">
            <a:schemeClr val="accent1"/>
          </a:lnRef>
          <a:fillRef idx="2">
            <a:schemeClr val="accent1"/>
          </a:fillRef>
          <a:effectRef idx="1">
            <a:schemeClr val="accent1"/>
          </a:effectRef>
          <a:fontRef idx="minor">
            <a:schemeClr val="dk1"/>
          </a:fontRef>
        </p:style>
        <p:txBody>
          <a:bodyPr>
            <a:normAutofit/>
          </a:bodyPr>
          <a:lstStyle/>
          <a:p>
            <a:r>
              <a:rPr lang="en-GB" sz="4000"/>
              <a:t>Types of Rhythms </a:t>
            </a:r>
          </a:p>
        </p:txBody>
      </p:sp>
      <p:sp>
        <p:nvSpPr>
          <p:cNvPr id="62467" name="Rectangle 3"/>
          <p:cNvSpPr>
            <a:spLocks noGrp="1" noChangeArrowheads="1"/>
          </p:cNvSpPr>
          <p:nvPr>
            <p:ph idx="1"/>
          </p:nvPr>
        </p:nvSpPr>
        <p:spPr>
          <a:xfrm>
            <a:off x="1981201" y="981075"/>
            <a:ext cx="8507413" cy="5145088"/>
          </a:xfrm>
        </p:spPr>
        <p:txBody>
          <a:bodyPr/>
          <a:lstStyle/>
          <a:p>
            <a:pPr marL="0" indent="0">
              <a:buNone/>
            </a:pPr>
            <a:r>
              <a:rPr lang="en-GB"/>
              <a:t>Bradycardia = rate of &lt;60 bpm</a:t>
            </a:r>
          </a:p>
          <a:p>
            <a:endParaRPr lang="en-GB"/>
          </a:p>
          <a:p>
            <a:endParaRPr lang="en-GB"/>
          </a:p>
          <a:p>
            <a:pPr marL="0" indent="0">
              <a:buNone/>
            </a:pPr>
            <a:endParaRPr lang="en-GB" sz="1200"/>
          </a:p>
          <a:p>
            <a:pPr marL="0" indent="0">
              <a:buNone/>
            </a:pPr>
            <a:r>
              <a:rPr lang="en-GB"/>
              <a:t>Normal = rate of 60 60-100 bpm</a:t>
            </a:r>
          </a:p>
          <a:p>
            <a:pPr marL="0" indent="0">
              <a:buNone/>
            </a:pPr>
            <a:endParaRPr lang="en-GB"/>
          </a:p>
          <a:p>
            <a:endParaRPr lang="en-GB"/>
          </a:p>
          <a:p>
            <a:pPr marL="0" indent="0">
              <a:buNone/>
            </a:pPr>
            <a:endParaRPr lang="en-GB" sz="1800"/>
          </a:p>
          <a:p>
            <a:pPr marL="0" indent="0">
              <a:buNone/>
            </a:pPr>
            <a:endParaRPr lang="en-GB" sz="1200"/>
          </a:p>
          <a:p>
            <a:pPr marL="0" indent="0">
              <a:buNone/>
            </a:pPr>
            <a:r>
              <a:rPr lang="en-GB"/>
              <a:t>Tachycardia = rate of &gt;100 100-160 bpm</a:t>
            </a:r>
          </a:p>
        </p:txBody>
      </p:sp>
      <p:pic>
        <p:nvPicPr>
          <p:cNvPr id="13314" name="Picture 2" descr="sinus rhythm EKG tracing"/>
          <p:cNvPicPr>
            <a:picLocks noChangeAspect="1" noChangeArrowheads="1"/>
          </p:cNvPicPr>
          <p:nvPr/>
        </p:nvPicPr>
        <p:blipFill rotWithShape="1">
          <a:blip r:embed="rId2">
            <a:extLst>
              <a:ext uri="{28A0092B-C50C-407E-A947-70E740481C1C}">
                <a14:useLocalDpi xmlns:a14="http://schemas.microsoft.com/office/drawing/2010/main" val="0"/>
              </a:ext>
            </a:extLst>
          </a:blip>
          <a:srcRect t="17142" b="23098"/>
          <a:stretch/>
        </p:blipFill>
        <p:spPr bwMode="auto">
          <a:xfrm>
            <a:off x="2167913" y="3284984"/>
            <a:ext cx="7888528" cy="149134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Sinus Tachycardia EKG tracing"/>
          <p:cNvPicPr>
            <a:picLocks noChangeAspect="1" noChangeArrowheads="1"/>
          </p:cNvPicPr>
          <p:nvPr/>
        </p:nvPicPr>
        <p:blipFill rotWithShape="1">
          <a:blip r:embed="rId3">
            <a:extLst>
              <a:ext uri="{28A0092B-C50C-407E-A947-70E740481C1C}">
                <a14:useLocalDpi xmlns:a14="http://schemas.microsoft.com/office/drawing/2010/main" val="0"/>
              </a:ext>
            </a:extLst>
          </a:blip>
          <a:srcRect t="21811" b="31079"/>
          <a:stretch/>
        </p:blipFill>
        <p:spPr bwMode="auto">
          <a:xfrm>
            <a:off x="2133363" y="5440228"/>
            <a:ext cx="7888529" cy="1247665"/>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Sinus Bradycardia EKG tracing"/>
          <p:cNvPicPr>
            <a:picLocks noChangeAspect="1" noChangeArrowheads="1"/>
          </p:cNvPicPr>
          <p:nvPr/>
        </p:nvPicPr>
        <p:blipFill rotWithShape="1">
          <a:blip r:embed="rId4">
            <a:extLst>
              <a:ext uri="{28A0092B-C50C-407E-A947-70E740481C1C}">
                <a14:useLocalDpi xmlns:a14="http://schemas.microsoft.com/office/drawing/2010/main" val="0"/>
              </a:ext>
            </a:extLst>
          </a:blip>
          <a:srcRect t="17004" b="27598"/>
          <a:stretch/>
        </p:blipFill>
        <p:spPr bwMode="auto">
          <a:xfrm>
            <a:off x="2133363" y="1484785"/>
            <a:ext cx="7923078" cy="1238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244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59EE1-9F6C-EE57-69B8-752B65B052C4}"/>
              </a:ext>
            </a:extLst>
          </p:cNvPr>
          <p:cNvSpPr>
            <a:spLocks noGrp="1"/>
          </p:cNvSpPr>
          <p:nvPr>
            <p:ph type="title"/>
          </p:nvPr>
        </p:nvSpPr>
        <p:spPr>
          <a:xfrm>
            <a:off x="222849" y="0"/>
            <a:ext cx="10515600" cy="1325563"/>
          </a:xfrm>
        </p:spPr>
        <p:txBody>
          <a:bodyPr/>
          <a:lstStyle/>
          <a:p>
            <a:r>
              <a:rPr lang="en-GB" b="1" u="sng"/>
              <a:t>Knowledge retrieval question</a:t>
            </a:r>
          </a:p>
        </p:txBody>
      </p:sp>
      <p:sp>
        <p:nvSpPr>
          <p:cNvPr id="5" name="TextBox 4">
            <a:extLst>
              <a:ext uri="{FF2B5EF4-FFF2-40B4-BE49-F238E27FC236}">
                <a16:creationId xmlns:a16="http://schemas.microsoft.com/office/drawing/2014/main" id="{1289BA39-1B79-6AE4-968F-6C0967F7DF93}"/>
              </a:ext>
            </a:extLst>
          </p:cNvPr>
          <p:cNvSpPr txBox="1"/>
          <p:nvPr/>
        </p:nvSpPr>
        <p:spPr>
          <a:xfrm>
            <a:off x="222849" y="1043767"/>
            <a:ext cx="11746302" cy="5216813"/>
          </a:xfrm>
          <a:prstGeom prst="rect">
            <a:avLst/>
          </a:prstGeom>
          <a:noFill/>
        </p:spPr>
        <p:txBody>
          <a:bodyPr wrap="square">
            <a:spAutoFit/>
          </a:bodyPr>
          <a:lstStyle/>
          <a:p>
            <a:pPr marL="0" marR="0">
              <a:spcBef>
                <a:spcPts val="0"/>
              </a:spcBef>
              <a:spcAft>
                <a:spcPts val="0"/>
              </a:spcAft>
            </a:pPr>
            <a:r>
              <a:rPr lang="en-GB" sz="2400">
                <a:solidFill>
                  <a:srgbClr val="FF0000"/>
                </a:solidFill>
                <a:effectLst/>
                <a:latin typeface="Arial" panose="020B0604020202020204" pitchFamily="34" charset="0"/>
              </a:rPr>
              <a:t>Read through the following passage on the cardiac cycle, then write on the dotted lines the most appropriate word or words to complete the passage.</a:t>
            </a:r>
          </a:p>
          <a:p>
            <a:pPr>
              <a:spcBef>
                <a:spcPts val="600"/>
              </a:spcBef>
              <a:spcAft>
                <a:spcPts val="600"/>
              </a:spcAft>
            </a:pPr>
            <a:endParaRPr lang="en-GB" sz="2400">
              <a:latin typeface="Arial" panose="020B0604020202020204" pitchFamily="34" charset="0"/>
            </a:endParaRPr>
          </a:p>
          <a:p>
            <a:pPr>
              <a:spcBef>
                <a:spcPts val="600"/>
              </a:spcBef>
              <a:spcAft>
                <a:spcPts val="600"/>
              </a:spcAft>
            </a:pPr>
            <a:r>
              <a:rPr lang="en-GB" sz="2400">
                <a:effectLst/>
                <a:latin typeface="Arial" panose="020B0604020202020204" pitchFamily="34" charset="0"/>
              </a:rPr>
              <a:t>The cardiac cycle consists of three stages: atrial systole, ventricular systole and ..................................................................................... .</a:t>
            </a:r>
          </a:p>
          <a:p>
            <a:pPr>
              <a:spcBef>
                <a:spcPts val="600"/>
              </a:spcBef>
              <a:spcAft>
                <a:spcPts val="600"/>
              </a:spcAft>
            </a:pPr>
            <a:r>
              <a:rPr lang="en-GB" sz="2400">
                <a:effectLst/>
                <a:latin typeface="Arial" panose="020B0604020202020204" pitchFamily="34" charset="0"/>
              </a:rPr>
              <a:t>During atrial systole, the ..................................................................................... contract and the ..................................................................................... are relaxed. </a:t>
            </a:r>
          </a:p>
          <a:p>
            <a:pPr>
              <a:spcBef>
                <a:spcPts val="600"/>
              </a:spcBef>
              <a:spcAft>
                <a:spcPts val="600"/>
              </a:spcAft>
            </a:pPr>
            <a:r>
              <a:rPr lang="en-GB" sz="2400">
                <a:effectLst/>
                <a:latin typeface="Arial" panose="020B0604020202020204" pitchFamily="34" charset="0"/>
              </a:rPr>
              <a:t>The ..................................................................................... valves are open.</a:t>
            </a:r>
          </a:p>
          <a:p>
            <a:pPr>
              <a:spcBef>
                <a:spcPts val="600"/>
              </a:spcBef>
              <a:spcAft>
                <a:spcPts val="600"/>
              </a:spcAft>
            </a:pPr>
            <a:r>
              <a:rPr lang="en-GB" sz="2400">
                <a:effectLst/>
                <a:latin typeface="Arial" panose="020B0604020202020204" pitchFamily="34" charset="0"/>
              </a:rPr>
              <a:t>During ventricular systole, the ..................................................................................... open as oxygenated blood is forced out of the heart through the aorta to the body and through the pulmonary ..................................................................................... to the lungs.</a:t>
            </a:r>
          </a:p>
        </p:txBody>
      </p:sp>
      <p:sp>
        <p:nvSpPr>
          <p:cNvPr id="6" name="TextBox 5">
            <a:extLst>
              <a:ext uri="{FF2B5EF4-FFF2-40B4-BE49-F238E27FC236}">
                <a16:creationId xmlns:a16="http://schemas.microsoft.com/office/drawing/2014/main" id="{3E28F1E1-BF9C-8264-FC3E-C76084978505}"/>
              </a:ext>
            </a:extLst>
          </p:cNvPr>
          <p:cNvSpPr txBox="1"/>
          <p:nvPr/>
        </p:nvSpPr>
        <p:spPr>
          <a:xfrm>
            <a:off x="2173857" y="2633933"/>
            <a:ext cx="1197700" cy="461665"/>
          </a:xfrm>
          <a:prstGeom prst="rect">
            <a:avLst/>
          </a:prstGeom>
          <a:noFill/>
        </p:spPr>
        <p:txBody>
          <a:bodyPr wrap="none" rtlCol="0">
            <a:spAutoFit/>
          </a:bodyPr>
          <a:lstStyle/>
          <a:p>
            <a:r>
              <a:rPr lang="en-GB" sz="2400">
                <a:solidFill>
                  <a:srgbClr val="00B0F0"/>
                </a:solidFill>
              </a:rPr>
              <a:t>diastole</a:t>
            </a:r>
            <a:endParaRPr lang="en-GB">
              <a:solidFill>
                <a:srgbClr val="00B0F0"/>
              </a:solidFill>
            </a:endParaRPr>
          </a:p>
        </p:txBody>
      </p:sp>
      <p:sp>
        <p:nvSpPr>
          <p:cNvPr id="7" name="TextBox 6">
            <a:extLst>
              <a:ext uri="{FF2B5EF4-FFF2-40B4-BE49-F238E27FC236}">
                <a16:creationId xmlns:a16="http://schemas.microsoft.com/office/drawing/2014/main" id="{1514EDAF-4A38-C72E-90EC-90EFB62E4EDC}"/>
              </a:ext>
            </a:extLst>
          </p:cNvPr>
          <p:cNvSpPr txBox="1"/>
          <p:nvPr/>
        </p:nvSpPr>
        <p:spPr>
          <a:xfrm>
            <a:off x="6403675" y="3190508"/>
            <a:ext cx="1016945" cy="461665"/>
          </a:xfrm>
          <a:prstGeom prst="rect">
            <a:avLst/>
          </a:prstGeom>
          <a:noFill/>
        </p:spPr>
        <p:txBody>
          <a:bodyPr wrap="none" rtlCol="0">
            <a:spAutoFit/>
          </a:bodyPr>
          <a:lstStyle/>
          <a:p>
            <a:r>
              <a:rPr lang="en-GB" sz="2400">
                <a:solidFill>
                  <a:srgbClr val="00B0F0"/>
                </a:solidFill>
              </a:rPr>
              <a:t>atrium</a:t>
            </a:r>
            <a:endParaRPr lang="en-GB">
              <a:solidFill>
                <a:srgbClr val="00B0F0"/>
              </a:solidFill>
            </a:endParaRPr>
          </a:p>
        </p:txBody>
      </p:sp>
      <p:sp>
        <p:nvSpPr>
          <p:cNvPr id="8" name="TextBox 7">
            <a:extLst>
              <a:ext uri="{FF2B5EF4-FFF2-40B4-BE49-F238E27FC236}">
                <a16:creationId xmlns:a16="http://schemas.microsoft.com/office/drawing/2014/main" id="{E381C9FB-93DC-60D5-E8FB-459DB184DDB7}"/>
              </a:ext>
            </a:extLst>
          </p:cNvPr>
          <p:cNvSpPr txBox="1"/>
          <p:nvPr/>
        </p:nvSpPr>
        <p:spPr>
          <a:xfrm>
            <a:off x="4960189" y="3516703"/>
            <a:ext cx="1389035" cy="461665"/>
          </a:xfrm>
          <a:prstGeom prst="rect">
            <a:avLst/>
          </a:prstGeom>
          <a:noFill/>
        </p:spPr>
        <p:txBody>
          <a:bodyPr wrap="none" rtlCol="0">
            <a:spAutoFit/>
          </a:bodyPr>
          <a:lstStyle/>
          <a:p>
            <a:r>
              <a:rPr lang="en-GB" sz="2400">
                <a:solidFill>
                  <a:srgbClr val="00B0F0"/>
                </a:solidFill>
              </a:rPr>
              <a:t>ventricles</a:t>
            </a:r>
            <a:endParaRPr lang="en-GB">
              <a:solidFill>
                <a:srgbClr val="00B0F0"/>
              </a:solidFill>
            </a:endParaRPr>
          </a:p>
        </p:txBody>
      </p:sp>
      <p:sp>
        <p:nvSpPr>
          <p:cNvPr id="9" name="TextBox 8">
            <a:extLst>
              <a:ext uri="{FF2B5EF4-FFF2-40B4-BE49-F238E27FC236}">
                <a16:creationId xmlns:a16="http://schemas.microsoft.com/office/drawing/2014/main" id="{EBCE15C4-0402-442C-962D-D4DF450C12AF}"/>
              </a:ext>
            </a:extLst>
          </p:cNvPr>
          <p:cNvSpPr txBox="1"/>
          <p:nvPr/>
        </p:nvSpPr>
        <p:spPr>
          <a:xfrm>
            <a:off x="2267376" y="4005871"/>
            <a:ext cx="4685385" cy="461665"/>
          </a:xfrm>
          <a:prstGeom prst="rect">
            <a:avLst/>
          </a:prstGeom>
          <a:noFill/>
        </p:spPr>
        <p:txBody>
          <a:bodyPr wrap="none" rtlCol="0">
            <a:spAutoFit/>
          </a:bodyPr>
          <a:lstStyle/>
          <a:p>
            <a:r>
              <a:rPr lang="en-GB" sz="2400">
                <a:solidFill>
                  <a:srgbClr val="00B0F0"/>
                </a:solidFill>
              </a:rPr>
              <a:t>atrioventricular (bicuspid/tricuspid) </a:t>
            </a:r>
            <a:endParaRPr lang="en-GB">
              <a:solidFill>
                <a:srgbClr val="00B0F0"/>
              </a:solidFill>
            </a:endParaRPr>
          </a:p>
        </p:txBody>
      </p:sp>
      <p:sp>
        <p:nvSpPr>
          <p:cNvPr id="10" name="TextBox 9">
            <a:extLst>
              <a:ext uri="{FF2B5EF4-FFF2-40B4-BE49-F238E27FC236}">
                <a16:creationId xmlns:a16="http://schemas.microsoft.com/office/drawing/2014/main" id="{8B9A7604-6F44-0453-08CB-600E486CA51B}"/>
              </a:ext>
            </a:extLst>
          </p:cNvPr>
          <p:cNvSpPr txBox="1"/>
          <p:nvPr/>
        </p:nvSpPr>
        <p:spPr>
          <a:xfrm>
            <a:off x="6912147" y="4562446"/>
            <a:ext cx="2256259" cy="461665"/>
          </a:xfrm>
          <a:prstGeom prst="rect">
            <a:avLst/>
          </a:prstGeom>
          <a:noFill/>
        </p:spPr>
        <p:txBody>
          <a:bodyPr wrap="none" rtlCol="0">
            <a:spAutoFit/>
          </a:bodyPr>
          <a:lstStyle/>
          <a:p>
            <a:r>
              <a:rPr lang="en-GB" sz="2400" dirty="0">
                <a:solidFill>
                  <a:srgbClr val="00B0F0"/>
                </a:solidFill>
              </a:rPr>
              <a:t>semilunar valves</a:t>
            </a:r>
            <a:endParaRPr lang="en-GB" dirty="0">
              <a:solidFill>
                <a:srgbClr val="00B0F0"/>
              </a:solidFill>
            </a:endParaRPr>
          </a:p>
        </p:txBody>
      </p:sp>
      <p:sp>
        <p:nvSpPr>
          <p:cNvPr id="11" name="TextBox 10">
            <a:extLst>
              <a:ext uri="{FF2B5EF4-FFF2-40B4-BE49-F238E27FC236}">
                <a16:creationId xmlns:a16="http://schemas.microsoft.com/office/drawing/2014/main" id="{9F08ECF3-1B4B-B82C-CC13-708B13D8E516}"/>
              </a:ext>
            </a:extLst>
          </p:cNvPr>
          <p:cNvSpPr txBox="1"/>
          <p:nvPr/>
        </p:nvSpPr>
        <p:spPr>
          <a:xfrm>
            <a:off x="6222920" y="5280470"/>
            <a:ext cx="941027" cy="461665"/>
          </a:xfrm>
          <a:prstGeom prst="rect">
            <a:avLst/>
          </a:prstGeom>
          <a:noFill/>
        </p:spPr>
        <p:txBody>
          <a:bodyPr wrap="none" rtlCol="0">
            <a:spAutoFit/>
          </a:bodyPr>
          <a:lstStyle/>
          <a:p>
            <a:r>
              <a:rPr lang="en-GB" sz="2400">
                <a:solidFill>
                  <a:srgbClr val="00B0F0"/>
                </a:solidFill>
              </a:rPr>
              <a:t>artery</a:t>
            </a:r>
            <a:endParaRPr lang="en-GB">
              <a:solidFill>
                <a:srgbClr val="00B0F0"/>
              </a:solidFill>
            </a:endParaRPr>
          </a:p>
        </p:txBody>
      </p:sp>
    </p:spTree>
    <p:extLst>
      <p:ext uri="{BB962C8B-B14F-4D97-AF65-F5344CB8AC3E}">
        <p14:creationId xmlns:p14="http://schemas.microsoft.com/office/powerpoint/2010/main" val="75212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 calcmode="lin" valueType="num">
                                      <p:cBhvr additive="base">
                                        <p:cTn id="2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 calcmode="lin" valueType="num">
                                      <p:cBhvr additive="base">
                                        <p:cTn id="3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 calcmode="lin" valueType="num">
                                      <p:cBhvr additive="base">
                                        <p:cTn id="3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981200" y="274638"/>
            <a:ext cx="8229600" cy="850106"/>
          </a:xfrm>
        </p:spPr>
        <p:style>
          <a:lnRef idx="1">
            <a:schemeClr val="accent1"/>
          </a:lnRef>
          <a:fillRef idx="2">
            <a:schemeClr val="accent1"/>
          </a:fillRef>
          <a:effectRef idx="1">
            <a:schemeClr val="accent1"/>
          </a:effectRef>
          <a:fontRef idx="minor">
            <a:schemeClr val="dk1"/>
          </a:fontRef>
        </p:style>
        <p:txBody>
          <a:bodyPr/>
          <a:lstStyle/>
          <a:p>
            <a:r>
              <a:rPr lang="en-GB">
                <a:latin typeface="+mn-lt"/>
              </a:rPr>
              <a:t>Atrial Fibrillation</a:t>
            </a:r>
            <a:r>
              <a:rPr lang="en-GB"/>
              <a:t> (arrythmia) </a:t>
            </a:r>
            <a:endParaRPr lang="en-GB">
              <a:latin typeface="+mn-lt"/>
            </a:endParaRPr>
          </a:p>
        </p:txBody>
      </p:sp>
      <p:pic>
        <p:nvPicPr>
          <p:cNvPr id="12290" name="Picture 2" descr="https://www.geekymedics.com/wp-content/uploads/2011/02/Atrial-Fibrill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7609" y="1412776"/>
            <a:ext cx="6611401" cy="2664296"/>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2063553" y="4282211"/>
            <a:ext cx="7992887" cy="1235022"/>
          </a:xfrm>
        </p:spPr>
        <p:txBody>
          <a:bodyPr>
            <a:normAutofit/>
          </a:bodyPr>
          <a:lstStyle/>
          <a:p>
            <a:pPr marL="0" indent="0" algn="ctr">
              <a:buNone/>
            </a:pPr>
            <a:r>
              <a:rPr lang="en-GB" sz="3600">
                <a:solidFill>
                  <a:srgbClr val="FF0000"/>
                </a:solidFill>
              </a:rPr>
              <a:t>Atria beating more frequently than ventricles so no clear P wave is seen.</a:t>
            </a:r>
          </a:p>
        </p:txBody>
      </p:sp>
    </p:spTree>
    <p:extLst>
      <p:ext uri="{BB962C8B-B14F-4D97-AF65-F5344CB8AC3E}">
        <p14:creationId xmlns:p14="http://schemas.microsoft.com/office/powerpoint/2010/main" val="451912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981200" y="274638"/>
            <a:ext cx="8229600" cy="850900"/>
          </a:xfrm>
        </p:spPr>
        <p:style>
          <a:lnRef idx="1">
            <a:schemeClr val="accent1"/>
          </a:lnRef>
          <a:fillRef idx="2">
            <a:schemeClr val="accent1"/>
          </a:fillRef>
          <a:effectRef idx="1">
            <a:schemeClr val="accent1"/>
          </a:effectRef>
          <a:fontRef idx="minor">
            <a:schemeClr val="dk1"/>
          </a:fontRef>
        </p:style>
        <p:txBody>
          <a:bodyPr/>
          <a:lstStyle/>
          <a:p>
            <a:r>
              <a:rPr lang="en-GB">
                <a:latin typeface="+mn-lt"/>
              </a:rPr>
              <a:t>Ventricular Fibrillation</a:t>
            </a:r>
            <a:r>
              <a:rPr lang="en-GB"/>
              <a:t> (arrythmia) </a:t>
            </a:r>
            <a:endParaRPr lang="en-GB">
              <a:latin typeface="+mn-lt"/>
            </a:endParaRPr>
          </a:p>
        </p:txBody>
      </p:sp>
      <p:sp>
        <p:nvSpPr>
          <p:cNvPr id="64515" name="Rectangle 3"/>
          <p:cNvSpPr>
            <a:spLocks noGrp="1" noChangeArrowheads="1"/>
          </p:cNvSpPr>
          <p:nvPr>
            <p:ph idx="1"/>
          </p:nvPr>
        </p:nvSpPr>
        <p:spPr>
          <a:xfrm>
            <a:off x="1383854" y="4189759"/>
            <a:ext cx="8892480" cy="1635853"/>
          </a:xfrm>
        </p:spPr>
        <p:txBody>
          <a:bodyPr>
            <a:normAutofit fontScale="92500" lnSpcReduction="10000"/>
          </a:bodyPr>
          <a:lstStyle/>
          <a:p>
            <a:pPr algn="ctr">
              <a:buFontTx/>
              <a:buNone/>
            </a:pPr>
            <a:r>
              <a:rPr lang="en-GB" sz="4000" dirty="0">
                <a:solidFill>
                  <a:srgbClr val="FF0000"/>
                </a:solidFill>
              </a:rPr>
              <a:t>Impulses originate from several places in the ventricles at a high rate.</a:t>
            </a:r>
          </a:p>
          <a:p>
            <a:pPr algn="ctr">
              <a:buFontTx/>
              <a:buNone/>
            </a:pPr>
            <a:r>
              <a:rPr lang="en-GB" sz="4000" dirty="0">
                <a:solidFill>
                  <a:srgbClr val="FF0000"/>
                </a:solidFill>
              </a:rPr>
              <a:t>No clear P or T wave</a:t>
            </a:r>
          </a:p>
        </p:txBody>
      </p:sp>
      <p:pic>
        <p:nvPicPr>
          <p:cNvPr id="14338" name="Picture 2" descr="Ventricular Fibrillation EKG tracing"/>
          <p:cNvPicPr>
            <a:picLocks noChangeAspect="1" noChangeArrowheads="1"/>
          </p:cNvPicPr>
          <p:nvPr/>
        </p:nvPicPr>
        <p:blipFill rotWithShape="1">
          <a:blip r:embed="rId2">
            <a:extLst>
              <a:ext uri="{28A0092B-C50C-407E-A947-70E740481C1C}">
                <a14:useLocalDpi xmlns:a14="http://schemas.microsoft.com/office/drawing/2010/main" val="0"/>
              </a:ext>
            </a:extLst>
          </a:blip>
          <a:srcRect t="23385" b="27324"/>
          <a:stretch/>
        </p:blipFill>
        <p:spPr bwMode="auto">
          <a:xfrm>
            <a:off x="1833650" y="1879228"/>
            <a:ext cx="7992888" cy="1695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296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981200" y="274638"/>
            <a:ext cx="8229600" cy="850900"/>
          </a:xfrm>
        </p:spPr>
        <p:style>
          <a:lnRef idx="1">
            <a:schemeClr val="accent1"/>
          </a:lnRef>
          <a:fillRef idx="2">
            <a:schemeClr val="accent1"/>
          </a:fillRef>
          <a:effectRef idx="1">
            <a:schemeClr val="accent1"/>
          </a:effectRef>
          <a:fontRef idx="minor">
            <a:schemeClr val="dk1"/>
          </a:fontRef>
        </p:style>
        <p:txBody>
          <a:bodyPr/>
          <a:lstStyle/>
          <a:p>
            <a:r>
              <a:rPr lang="en-GB">
                <a:latin typeface="+mn-lt"/>
              </a:rPr>
              <a:t>Arrythmia</a:t>
            </a:r>
          </a:p>
        </p:txBody>
      </p:sp>
      <p:sp>
        <p:nvSpPr>
          <p:cNvPr id="64515" name="Rectangle 3"/>
          <p:cNvSpPr>
            <a:spLocks noGrp="1" noChangeArrowheads="1"/>
          </p:cNvSpPr>
          <p:nvPr>
            <p:ph idx="1"/>
          </p:nvPr>
        </p:nvSpPr>
        <p:spPr>
          <a:xfrm>
            <a:off x="1383854" y="4189760"/>
            <a:ext cx="8892480" cy="1230086"/>
          </a:xfrm>
        </p:spPr>
        <p:txBody>
          <a:bodyPr>
            <a:normAutofit fontScale="92500" lnSpcReduction="10000"/>
          </a:bodyPr>
          <a:lstStyle/>
          <a:p>
            <a:pPr algn="ctr">
              <a:buFontTx/>
              <a:buNone/>
            </a:pPr>
            <a:r>
              <a:rPr lang="en-GB" sz="4800">
                <a:solidFill>
                  <a:srgbClr val="FF0000"/>
                </a:solidFill>
              </a:rPr>
              <a:t>Complex normal. But the rhythm is irregular. </a:t>
            </a:r>
          </a:p>
        </p:txBody>
      </p:sp>
      <p:pic>
        <p:nvPicPr>
          <p:cNvPr id="5" name="Picture 4">
            <a:extLst>
              <a:ext uri="{FF2B5EF4-FFF2-40B4-BE49-F238E27FC236}">
                <a16:creationId xmlns:a16="http://schemas.microsoft.com/office/drawing/2014/main" id="{BEE6CB67-C1AB-44DB-BF3A-B43FB286A804}"/>
              </a:ext>
            </a:extLst>
          </p:cNvPr>
          <p:cNvPicPr>
            <a:picLocks noChangeAspect="1"/>
          </p:cNvPicPr>
          <p:nvPr/>
        </p:nvPicPr>
        <p:blipFill rotWithShape="1">
          <a:blip r:embed="rId2"/>
          <a:srcRect l="49753" t="16852" r="13395" b="67222"/>
          <a:stretch/>
        </p:blipFill>
        <p:spPr>
          <a:xfrm>
            <a:off x="1708910" y="1388382"/>
            <a:ext cx="8567424" cy="2468336"/>
          </a:xfrm>
          <a:prstGeom prst="rect">
            <a:avLst/>
          </a:prstGeom>
        </p:spPr>
      </p:pic>
    </p:spTree>
    <p:extLst>
      <p:ext uri="{BB962C8B-B14F-4D97-AF65-F5344CB8AC3E}">
        <p14:creationId xmlns:p14="http://schemas.microsoft.com/office/powerpoint/2010/main" val="4076553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981200" y="274638"/>
            <a:ext cx="8229600" cy="778098"/>
          </a:xfrm>
        </p:spPr>
        <p:style>
          <a:lnRef idx="1">
            <a:schemeClr val="accent1"/>
          </a:lnRef>
          <a:fillRef idx="2">
            <a:schemeClr val="accent1"/>
          </a:fillRef>
          <a:effectRef idx="1">
            <a:schemeClr val="accent1"/>
          </a:effectRef>
          <a:fontRef idx="minor">
            <a:schemeClr val="dk1"/>
          </a:fontRef>
        </p:style>
        <p:txBody>
          <a:bodyPr/>
          <a:lstStyle/>
          <a:p>
            <a:r>
              <a:rPr lang="en-GB" sz="4000" dirty="0"/>
              <a:t>Ectopic heartbeat</a:t>
            </a:r>
          </a:p>
        </p:txBody>
      </p:sp>
      <p:pic>
        <p:nvPicPr>
          <p:cNvPr id="65543" name="Picture 7"/>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33393"/>
          <a:stretch/>
        </p:blipFill>
        <p:spPr>
          <a:xfrm>
            <a:off x="2063552" y="3140969"/>
            <a:ext cx="8023412" cy="1707743"/>
          </a:xfrm>
          <a:noFill/>
          <a:ln/>
        </p:spPr>
      </p:pic>
      <p:sp>
        <p:nvSpPr>
          <p:cNvPr id="65544" name="Text Box 8"/>
          <p:cNvSpPr txBox="1">
            <a:spLocks noChangeArrowheads="1"/>
          </p:cNvSpPr>
          <p:nvPr/>
        </p:nvSpPr>
        <p:spPr bwMode="auto">
          <a:xfrm>
            <a:off x="1847851" y="1484314"/>
            <a:ext cx="8640763"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sz="2800" dirty="0">
                <a:solidFill>
                  <a:srgbClr val="000000"/>
                </a:solidFill>
              </a:rPr>
              <a:t>Ectopic heartbeats are when either the atria or ventricle has an extra beat. The trace below shows an extra ventricular beat</a:t>
            </a:r>
          </a:p>
        </p:txBody>
      </p:sp>
      <p:sp>
        <p:nvSpPr>
          <p:cNvPr id="2" name="TextBox 1">
            <a:extLst>
              <a:ext uri="{FF2B5EF4-FFF2-40B4-BE49-F238E27FC236}">
                <a16:creationId xmlns:a16="http://schemas.microsoft.com/office/drawing/2014/main" id="{6746CC5D-0E60-4AAD-978C-6289AD9DF5BD}"/>
              </a:ext>
            </a:extLst>
          </p:cNvPr>
          <p:cNvSpPr txBox="1"/>
          <p:nvPr/>
        </p:nvSpPr>
        <p:spPr>
          <a:xfrm>
            <a:off x="2063353" y="5272086"/>
            <a:ext cx="740449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b="1"/>
              <a:t>WE ALL USUALLY HAVE AT LEAST ONE A DAY!!!</a:t>
            </a:r>
            <a:endParaRPr lang="en-US" sz="2800" b="1"/>
          </a:p>
        </p:txBody>
      </p:sp>
      <p:sp>
        <p:nvSpPr>
          <p:cNvPr id="3" name="Rectangle 2">
            <a:extLst>
              <a:ext uri="{FF2B5EF4-FFF2-40B4-BE49-F238E27FC236}">
                <a16:creationId xmlns:a16="http://schemas.microsoft.com/office/drawing/2014/main" id="{B9519954-BEB9-4A01-8C00-60152A57A7D1}"/>
              </a:ext>
            </a:extLst>
          </p:cNvPr>
          <p:cNvSpPr/>
          <p:nvPr/>
        </p:nvSpPr>
        <p:spPr>
          <a:xfrm>
            <a:off x="5115339" y="3982278"/>
            <a:ext cx="470452" cy="377687"/>
          </a:xfrm>
          <a:prstGeom prst="rect">
            <a:avLst/>
          </a:prstGeom>
          <a:solidFill>
            <a:srgbClr val="FFFF0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370568F7-85A0-42D5-9140-AC0378CA15EE}"/>
              </a:ext>
            </a:extLst>
          </p:cNvPr>
          <p:cNvSpPr/>
          <p:nvPr/>
        </p:nvSpPr>
        <p:spPr>
          <a:xfrm>
            <a:off x="6075258" y="3982278"/>
            <a:ext cx="470452" cy="377687"/>
          </a:xfrm>
          <a:prstGeom prst="rect">
            <a:avLst/>
          </a:prstGeom>
          <a:solidFill>
            <a:srgbClr val="FFFF0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3543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BD17B-9C86-11CB-CA98-497B18DC42E2}"/>
              </a:ext>
            </a:extLst>
          </p:cNvPr>
          <p:cNvSpPr>
            <a:spLocks noGrp="1"/>
          </p:cNvSpPr>
          <p:nvPr>
            <p:ph type="title"/>
          </p:nvPr>
        </p:nvSpPr>
        <p:spPr/>
        <p:txBody>
          <a:bodyPr/>
          <a:lstStyle/>
          <a:p>
            <a:pPr algn="ctr"/>
            <a:r>
              <a:rPr lang="en-GB" b="1" dirty="0"/>
              <a:t>END OF LESSON 1</a:t>
            </a:r>
          </a:p>
        </p:txBody>
      </p:sp>
      <p:sp>
        <p:nvSpPr>
          <p:cNvPr id="3" name="Content Placeholder 2">
            <a:extLst>
              <a:ext uri="{FF2B5EF4-FFF2-40B4-BE49-F238E27FC236}">
                <a16:creationId xmlns:a16="http://schemas.microsoft.com/office/drawing/2014/main" id="{3262DB5D-53B1-4C82-84D9-212F03E17EEA}"/>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757783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73BE-7423-1D56-1671-C110FF927DFD}"/>
              </a:ext>
            </a:extLst>
          </p:cNvPr>
          <p:cNvSpPr>
            <a:spLocks noGrp="1"/>
          </p:cNvSpPr>
          <p:nvPr>
            <p:ph type="title"/>
          </p:nvPr>
        </p:nvSpPr>
        <p:spPr>
          <a:xfrm>
            <a:off x="492551" y="994528"/>
            <a:ext cx="10515600" cy="1325563"/>
          </a:xfrm>
        </p:spPr>
        <p:txBody>
          <a:bodyPr>
            <a:normAutofit/>
          </a:bodyPr>
          <a:lstStyle/>
          <a:p>
            <a:pPr algn="ctr"/>
            <a:r>
              <a:rPr lang="en-GB" sz="5400" b="1" dirty="0"/>
              <a:t>DRAW IT / WRITE IT </a:t>
            </a:r>
          </a:p>
        </p:txBody>
      </p:sp>
      <p:sp>
        <p:nvSpPr>
          <p:cNvPr id="3" name="Content Placeholder 2">
            <a:extLst>
              <a:ext uri="{FF2B5EF4-FFF2-40B4-BE49-F238E27FC236}">
                <a16:creationId xmlns:a16="http://schemas.microsoft.com/office/drawing/2014/main" id="{98A433F1-933C-5C74-D800-A06759CA7C6D}"/>
              </a:ext>
            </a:extLst>
          </p:cNvPr>
          <p:cNvSpPr>
            <a:spLocks noGrp="1"/>
          </p:cNvSpPr>
          <p:nvPr>
            <p:ph idx="1"/>
          </p:nvPr>
        </p:nvSpPr>
        <p:spPr>
          <a:xfrm>
            <a:off x="838200" y="2683465"/>
            <a:ext cx="10515600" cy="4351338"/>
          </a:xfrm>
        </p:spPr>
        <p:txBody>
          <a:bodyPr/>
          <a:lstStyle/>
          <a:p>
            <a:pPr algn="ctr"/>
            <a:r>
              <a:rPr lang="en-GB" dirty="0"/>
              <a:t>TAKE A WHITEBOARD EACH</a:t>
            </a:r>
          </a:p>
          <a:p>
            <a:pPr algn="ctr"/>
            <a:endParaRPr lang="en-GB" dirty="0"/>
          </a:p>
          <a:p>
            <a:pPr algn="ctr"/>
            <a:r>
              <a:rPr lang="en-GB" dirty="0"/>
              <a:t>YOU ARE PLAYING THE AGAINST THE PERSON NEXT TO YOU</a:t>
            </a:r>
          </a:p>
          <a:p>
            <a:pPr algn="ctr"/>
            <a:endParaRPr lang="en-GB" dirty="0"/>
          </a:p>
          <a:p>
            <a:pPr algn="ctr"/>
            <a:r>
              <a:rPr lang="en-GB" dirty="0"/>
              <a:t>YOU WILL SEE AN ECG OR THE NAME OF A TYPE OF HEARTBEAT </a:t>
            </a:r>
          </a:p>
          <a:p>
            <a:pPr algn="ctr"/>
            <a:endParaRPr lang="en-GB" dirty="0"/>
          </a:p>
          <a:p>
            <a:pPr algn="ctr"/>
            <a:r>
              <a:rPr lang="en-GB" dirty="0"/>
              <a:t>YOU NEED TO NAME IT / OR DRAW IT</a:t>
            </a:r>
          </a:p>
        </p:txBody>
      </p:sp>
      <p:pic>
        <p:nvPicPr>
          <p:cNvPr id="4" name="Picture 2" descr="Draw It">
            <a:extLst>
              <a:ext uri="{FF2B5EF4-FFF2-40B4-BE49-F238E27FC236}">
                <a16:creationId xmlns:a16="http://schemas.microsoft.com/office/drawing/2014/main" id="{6CCA2ABC-D67D-621F-AC4F-6A2C56E5C3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846895" cy="21235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R] Lenovo เปิดตัว Program WRITEit">
            <a:extLst>
              <a:ext uri="{FF2B5EF4-FFF2-40B4-BE49-F238E27FC236}">
                <a16:creationId xmlns:a16="http://schemas.microsoft.com/office/drawing/2014/main" id="{E1614237-06F3-88B6-AF0E-E294313DC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3806" y="0"/>
            <a:ext cx="3538194" cy="1989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263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6FE676-A1FA-425B-BBE9-F3B5D364BCDC}"/>
              </a:ext>
            </a:extLst>
          </p:cNvPr>
          <p:cNvPicPr>
            <a:picLocks noChangeAspect="1"/>
          </p:cNvPicPr>
          <p:nvPr/>
        </p:nvPicPr>
        <p:blipFill rotWithShape="1">
          <a:blip r:embed="rId2"/>
          <a:srcRect l="9013" t="11759" r="53639" b="64621"/>
          <a:stretch/>
        </p:blipFill>
        <p:spPr>
          <a:xfrm>
            <a:off x="1955052" y="1748863"/>
            <a:ext cx="8113391" cy="3420783"/>
          </a:xfrm>
          <a:prstGeom prst="rect">
            <a:avLst/>
          </a:prstGeom>
        </p:spPr>
      </p:pic>
      <p:sp>
        <p:nvSpPr>
          <p:cNvPr id="7" name="Rectangle 6">
            <a:extLst>
              <a:ext uri="{FF2B5EF4-FFF2-40B4-BE49-F238E27FC236}">
                <a16:creationId xmlns:a16="http://schemas.microsoft.com/office/drawing/2014/main" id="{11C58975-7BF7-4A89-8427-4806FE15D315}"/>
              </a:ext>
            </a:extLst>
          </p:cNvPr>
          <p:cNvSpPr/>
          <p:nvPr/>
        </p:nvSpPr>
        <p:spPr>
          <a:xfrm>
            <a:off x="2235969" y="2639505"/>
            <a:ext cx="8097102" cy="27054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Draw It">
            <a:extLst>
              <a:ext uri="{FF2B5EF4-FFF2-40B4-BE49-F238E27FC236}">
                <a16:creationId xmlns:a16="http://schemas.microsoft.com/office/drawing/2014/main" id="{FDB89794-BAE8-A32F-2AA0-5311FE3B1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123557" cy="21235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raw It">
            <a:extLst>
              <a:ext uri="{FF2B5EF4-FFF2-40B4-BE49-F238E27FC236}">
                <a16:creationId xmlns:a16="http://schemas.microsoft.com/office/drawing/2014/main" id="{256857D1-B86D-E02C-2FA3-B850FAEEC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8443" y="0"/>
            <a:ext cx="2123557" cy="2123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56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10"/>
                                        <p:tgtEl>
                                          <p:spTgt spid="7"/>
                                        </p:tgtEl>
                                        <p:attrNameLst>
                                          <p:attrName>ppt_x</p:attrName>
                                        </p:attrNameLst>
                                      </p:cBhvr>
                                      <p:tavLst>
                                        <p:tav tm="0">
                                          <p:val>
                                            <p:strVal val="ppt_x"/>
                                          </p:val>
                                        </p:tav>
                                        <p:tav tm="100000">
                                          <p:val>
                                            <p:strVal val="ppt_x"/>
                                          </p:val>
                                        </p:tav>
                                      </p:tavLst>
                                    </p:anim>
                                    <p:anim calcmode="lin" valueType="num">
                                      <p:cBhvr additive="base">
                                        <p:cTn id="7" dur="10"/>
                                        <p:tgtEl>
                                          <p:spTgt spid="7"/>
                                        </p:tgtEl>
                                        <p:attrNameLst>
                                          <p:attrName>ppt_y</p:attrName>
                                        </p:attrNameLst>
                                      </p:cBhvr>
                                      <p:tavLst>
                                        <p:tav tm="0">
                                          <p:val>
                                            <p:strVal val="ppt_y"/>
                                          </p:val>
                                        </p:tav>
                                        <p:tav tm="100000">
                                          <p:val>
                                            <p:strVal val="1+ppt_h/2"/>
                                          </p:val>
                                        </p:tav>
                                      </p:tavLst>
                                    </p:anim>
                                    <p:set>
                                      <p:cBhvr>
                                        <p:cTn id="8" dur="1" fill="hold">
                                          <p:stCondLst>
                                            <p:cond delay="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6FE676-A1FA-425B-BBE9-F3B5D364BCDC}"/>
              </a:ext>
            </a:extLst>
          </p:cNvPr>
          <p:cNvPicPr>
            <a:picLocks noChangeAspect="1"/>
          </p:cNvPicPr>
          <p:nvPr/>
        </p:nvPicPr>
        <p:blipFill rotWithShape="1">
          <a:blip r:embed="rId2"/>
          <a:srcRect l="48337" t="65561" r="14075" b="10935"/>
          <a:stretch/>
        </p:blipFill>
        <p:spPr>
          <a:xfrm>
            <a:off x="1697319" y="1924050"/>
            <a:ext cx="8106664" cy="3379470"/>
          </a:xfrm>
          <a:prstGeom prst="rect">
            <a:avLst/>
          </a:prstGeom>
        </p:spPr>
      </p:pic>
      <p:sp>
        <p:nvSpPr>
          <p:cNvPr id="12" name="Rectangle 11">
            <a:extLst>
              <a:ext uri="{FF2B5EF4-FFF2-40B4-BE49-F238E27FC236}">
                <a16:creationId xmlns:a16="http://schemas.microsoft.com/office/drawing/2014/main" id="{22D2C8B9-00C0-45DB-9A53-DB5AE82AA3F0}"/>
              </a:ext>
            </a:extLst>
          </p:cNvPr>
          <p:cNvSpPr/>
          <p:nvPr/>
        </p:nvSpPr>
        <p:spPr>
          <a:xfrm>
            <a:off x="3981076" y="1971861"/>
            <a:ext cx="4350123" cy="48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PR] Lenovo เปิดตัว Program WRITEit">
            <a:extLst>
              <a:ext uri="{FF2B5EF4-FFF2-40B4-BE49-F238E27FC236}">
                <a16:creationId xmlns:a16="http://schemas.microsoft.com/office/drawing/2014/main" id="{D7E5ADF1-AAB2-5A64-699F-D2BA9D4711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7694"/>
            <a:ext cx="3759090" cy="14767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PR] Lenovo เปิดตัว Program WRITEit">
            <a:extLst>
              <a:ext uri="{FF2B5EF4-FFF2-40B4-BE49-F238E27FC236}">
                <a16:creationId xmlns:a16="http://schemas.microsoft.com/office/drawing/2014/main" id="{193C4583-4899-D280-D109-A4DE01561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1345" y="0"/>
            <a:ext cx="3620655" cy="1422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94B2AA6-0B1B-58ED-FC5E-A85B42AFA557}"/>
              </a:ext>
            </a:extLst>
          </p:cNvPr>
          <p:cNvSpPr/>
          <p:nvPr/>
        </p:nvSpPr>
        <p:spPr>
          <a:xfrm>
            <a:off x="3030540" y="4754339"/>
            <a:ext cx="6339703" cy="48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5701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3"/>
                                        </p:tgtEl>
                                        <p:attrNameLst>
                                          <p:attrName>ppt_x</p:attrName>
                                        </p:attrNameLst>
                                      </p:cBhvr>
                                      <p:tavLst>
                                        <p:tav tm="0">
                                          <p:val>
                                            <p:strVal val="ppt_x"/>
                                          </p:val>
                                        </p:tav>
                                        <p:tav tm="100000">
                                          <p:val>
                                            <p:strVal val="ppt_x"/>
                                          </p:val>
                                        </p:tav>
                                      </p:tavLst>
                                    </p:anim>
                                    <p:anim calcmode="lin" valueType="num">
                                      <p:cBhvr additive="base">
                                        <p:cTn id="11" dur="500"/>
                                        <p:tgtEl>
                                          <p:spTgt spid="3"/>
                                        </p:tgtEl>
                                        <p:attrNameLst>
                                          <p:attrName>ppt_y</p:attrName>
                                        </p:attrNameLst>
                                      </p:cBhvr>
                                      <p:tavLst>
                                        <p:tav tm="0">
                                          <p:val>
                                            <p:strVal val="ppt_y"/>
                                          </p:val>
                                        </p:tav>
                                        <p:tav tm="100000">
                                          <p:val>
                                            <p:strVal val="1+ppt_h/2"/>
                                          </p:val>
                                        </p:tav>
                                      </p:tavLst>
                                    </p:anim>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6FE676-A1FA-425B-BBE9-F3B5D364BCDC}"/>
              </a:ext>
            </a:extLst>
          </p:cNvPr>
          <p:cNvPicPr>
            <a:picLocks noChangeAspect="1"/>
          </p:cNvPicPr>
          <p:nvPr/>
        </p:nvPicPr>
        <p:blipFill rotWithShape="1">
          <a:blip r:embed="rId2"/>
          <a:srcRect l="9013" t="65877" r="51890" b="9074"/>
          <a:stretch/>
        </p:blipFill>
        <p:spPr>
          <a:xfrm>
            <a:off x="1832073" y="2230715"/>
            <a:ext cx="8902643" cy="3802440"/>
          </a:xfrm>
          <a:prstGeom prst="rect">
            <a:avLst/>
          </a:prstGeom>
        </p:spPr>
      </p:pic>
      <p:sp>
        <p:nvSpPr>
          <p:cNvPr id="12" name="Rectangle 11">
            <a:extLst>
              <a:ext uri="{FF2B5EF4-FFF2-40B4-BE49-F238E27FC236}">
                <a16:creationId xmlns:a16="http://schemas.microsoft.com/office/drawing/2014/main" id="{22D2C8B9-00C0-45DB-9A53-DB5AE82AA3F0}"/>
              </a:ext>
            </a:extLst>
          </p:cNvPr>
          <p:cNvSpPr/>
          <p:nvPr/>
        </p:nvSpPr>
        <p:spPr>
          <a:xfrm>
            <a:off x="2193434" y="2946399"/>
            <a:ext cx="8289171" cy="3020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 descr="Draw It">
            <a:extLst>
              <a:ext uri="{FF2B5EF4-FFF2-40B4-BE49-F238E27FC236}">
                <a16:creationId xmlns:a16="http://schemas.microsoft.com/office/drawing/2014/main" id="{4BD98D50-5436-D58F-6B5F-DFE71830B1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123557" cy="21235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raw It">
            <a:extLst>
              <a:ext uri="{FF2B5EF4-FFF2-40B4-BE49-F238E27FC236}">
                <a16:creationId xmlns:a16="http://schemas.microsoft.com/office/drawing/2014/main" id="{94E8946C-54C4-0593-3FE4-BD7CCB0147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8443" y="0"/>
            <a:ext cx="2123557" cy="2123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7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10"/>
                                        <p:tgtEl>
                                          <p:spTgt spid="12"/>
                                        </p:tgtEl>
                                        <p:attrNameLst>
                                          <p:attrName>ppt_x</p:attrName>
                                        </p:attrNameLst>
                                      </p:cBhvr>
                                      <p:tavLst>
                                        <p:tav tm="0">
                                          <p:val>
                                            <p:strVal val="ppt_x"/>
                                          </p:val>
                                        </p:tav>
                                        <p:tav tm="100000">
                                          <p:val>
                                            <p:strVal val="ppt_x"/>
                                          </p:val>
                                        </p:tav>
                                      </p:tavLst>
                                    </p:anim>
                                    <p:anim calcmode="lin" valueType="num">
                                      <p:cBhvr additive="base">
                                        <p:cTn id="7" dur="10"/>
                                        <p:tgtEl>
                                          <p:spTgt spid="12"/>
                                        </p:tgtEl>
                                        <p:attrNameLst>
                                          <p:attrName>ppt_y</p:attrName>
                                        </p:attrNameLst>
                                      </p:cBhvr>
                                      <p:tavLst>
                                        <p:tav tm="0">
                                          <p:val>
                                            <p:strVal val="ppt_y"/>
                                          </p:val>
                                        </p:tav>
                                        <p:tav tm="100000">
                                          <p:val>
                                            <p:strVal val="1+ppt_h/2"/>
                                          </p:val>
                                        </p:tav>
                                      </p:tavLst>
                                    </p:anim>
                                    <p:set>
                                      <p:cBhvr>
                                        <p:cTn id="8" dur="1" fill="hold">
                                          <p:stCondLst>
                                            <p:cond delay="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6FE676-A1FA-425B-BBE9-F3B5D364BCDC}"/>
              </a:ext>
            </a:extLst>
          </p:cNvPr>
          <p:cNvPicPr>
            <a:picLocks noChangeAspect="1"/>
          </p:cNvPicPr>
          <p:nvPr/>
        </p:nvPicPr>
        <p:blipFill rotWithShape="1">
          <a:blip r:embed="rId2"/>
          <a:srcRect l="49151" t="13535" r="13900" b="64592"/>
          <a:stretch/>
        </p:blipFill>
        <p:spPr>
          <a:xfrm>
            <a:off x="2529834" y="2369933"/>
            <a:ext cx="7132332" cy="2814806"/>
          </a:xfrm>
          <a:prstGeom prst="rect">
            <a:avLst/>
          </a:prstGeom>
        </p:spPr>
      </p:pic>
      <p:sp>
        <p:nvSpPr>
          <p:cNvPr id="12" name="Rectangle 11">
            <a:extLst>
              <a:ext uri="{FF2B5EF4-FFF2-40B4-BE49-F238E27FC236}">
                <a16:creationId xmlns:a16="http://schemas.microsoft.com/office/drawing/2014/main" id="{22D2C8B9-00C0-45DB-9A53-DB5AE82AA3F0}"/>
              </a:ext>
            </a:extLst>
          </p:cNvPr>
          <p:cNvSpPr/>
          <p:nvPr/>
        </p:nvSpPr>
        <p:spPr>
          <a:xfrm>
            <a:off x="2875175" y="2253005"/>
            <a:ext cx="6637085" cy="6881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271C29FA-4363-534D-A225-BF9BCA81FA95}"/>
              </a:ext>
            </a:extLst>
          </p:cNvPr>
          <p:cNvSpPr/>
          <p:nvPr/>
        </p:nvSpPr>
        <p:spPr>
          <a:xfrm>
            <a:off x="3025081" y="4762107"/>
            <a:ext cx="6637085" cy="6881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2" descr="[PR] Lenovo เปิดตัว Program WRITEit">
            <a:extLst>
              <a:ext uri="{FF2B5EF4-FFF2-40B4-BE49-F238E27FC236}">
                <a16:creationId xmlns:a16="http://schemas.microsoft.com/office/drawing/2014/main" id="{35C56718-F2CF-E3ED-C4BB-B4134A65A9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7694"/>
            <a:ext cx="3759090" cy="14767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R] Lenovo เปิดตัว Program WRITEit">
            <a:extLst>
              <a:ext uri="{FF2B5EF4-FFF2-40B4-BE49-F238E27FC236}">
                <a16:creationId xmlns:a16="http://schemas.microsoft.com/office/drawing/2014/main" id="{B5FF02D1-068C-203B-59DE-865627E9A7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1345" y="0"/>
            <a:ext cx="3620655" cy="142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60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10"/>
                                        <p:tgtEl>
                                          <p:spTgt spid="12"/>
                                        </p:tgtEl>
                                        <p:attrNameLst>
                                          <p:attrName>ppt_x</p:attrName>
                                        </p:attrNameLst>
                                      </p:cBhvr>
                                      <p:tavLst>
                                        <p:tav tm="0">
                                          <p:val>
                                            <p:strVal val="ppt_x"/>
                                          </p:val>
                                        </p:tav>
                                        <p:tav tm="100000">
                                          <p:val>
                                            <p:strVal val="ppt_x"/>
                                          </p:val>
                                        </p:tav>
                                      </p:tavLst>
                                    </p:anim>
                                    <p:anim calcmode="lin" valueType="num">
                                      <p:cBhvr additive="base">
                                        <p:cTn id="7" dur="10"/>
                                        <p:tgtEl>
                                          <p:spTgt spid="12"/>
                                        </p:tgtEl>
                                        <p:attrNameLst>
                                          <p:attrName>ppt_y</p:attrName>
                                        </p:attrNameLst>
                                      </p:cBhvr>
                                      <p:tavLst>
                                        <p:tav tm="0">
                                          <p:val>
                                            <p:strVal val="ppt_y"/>
                                          </p:val>
                                        </p:tav>
                                        <p:tav tm="100000">
                                          <p:val>
                                            <p:strVal val="1+ppt_h/2"/>
                                          </p:val>
                                        </p:tav>
                                      </p:tavLst>
                                    </p:anim>
                                    <p:set>
                                      <p:cBhvr>
                                        <p:cTn id="8" dur="1" fill="hold">
                                          <p:stCondLst>
                                            <p:cond delay="9"/>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10"/>
                                        <p:tgtEl>
                                          <p:spTgt spid="6"/>
                                        </p:tgtEl>
                                        <p:attrNameLst>
                                          <p:attrName>ppt_x</p:attrName>
                                        </p:attrNameLst>
                                      </p:cBhvr>
                                      <p:tavLst>
                                        <p:tav tm="0">
                                          <p:val>
                                            <p:strVal val="ppt_x"/>
                                          </p:val>
                                        </p:tav>
                                        <p:tav tm="100000">
                                          <p:val>
                                            <p:strVal val="ppt_x"/>
                                          </p:val>
                                        </p:tav>
                                      </p:tavLst>
                                    </p:anim>
                                    <p:anim calcmode="lin" valueType="num">
                                      <p:cBhvr additive="base">
                                        <p:cTn id="13" dur="10"/>
                                        <p:tgtEl>
                                          <p:spTgt spid="6"/>
                                        </p:tgtEl>
                                        <p:attrNameLst>
                                          <p:attrName>ppt_y</p:attrName>
                                        </p:attrNameLst>
                                      </p:cBhvr>
                                      <p:tavLst>
                                        <p:tav tm="0">
                                          <p:val>
                                            <p:strVal val="ppt_y"/>
                                          </p:val>
                                        </p:tav>
                                        <p:tav tm="100000">
                                          <p:val>
                                            <p:strVal val="1+ppt_h/2"/>
                                          </p:val>
                                        </p:tav>
                                      </p:tavLst>
                                    </p:anim>
                                    <p:set>
                                      <p:cBhvr>
                                        <p:cTn id="14" dur="1" fill="hold">
                                          <p:stCondLst>
                                            <p:cond delay="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90940-D0B3-4040-B31D-E0401C51DFA9}"/>
              </a:ext>
            </a:extLst>
          </p:cNvPr>
          <p:cNvSpPr>
            <a:spLocks noGrp="1"/>
          </p:cNvSpPr>
          <p:nvPr>
            <p:ph type="title"/>
          </p:nvPr>
        </p:nvSpPr>
        <p:spPr>
          <a:xfrm>
            <a:off x="314622" y="106671"/>
            <a:ext cx="10515600" cy="1325563"/>
          </a:xfrm>
        </p:spPr>
        <p:txBody>
          <a:bodyPr>
            <a:noAutofit/>
          </a:bodyPr>
          <a:lstStyle/>
          <a:p>
            <a:r>
              <a:rPr lang="en-GB" b="1" dirty="0"/>
              <a:t>Recap – electrical control</a:t>
            </a:r>
            <a:br>
              <a:rPr lang="en-GB" b="1" dirty="0"/>
            </a:br>
            <a:r>
              <a:rPr lang="en-GB" b="1" dirty="0"/>
              <a:t>Annotate your diagram</a:t>
            </a:r>
            <a:endParaRPr lang="en-GB" sz="2800" b="1" dirty="0"/>
          </a:p>
        </p:txBody>
      </p:sp>
      <p:pic>
        <p:nvPicPr>
          <p:cNvPr id="6146" name="Picture 2" descr="See the source image">
            <a:extLst>
              <a:ext uri="{FF2B5EF4-FFF2-40B4-BE49-F238E27FC236}">
                <a16:creationId xmlns:a16="http://schemas.microsoft.com/office/drawing/2014/main" id="{6D82F7A9-3CA8-4803-8F75-4E5B4DDD13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4263" y="1380156"/>
            <a:ext cx="9277445" cy="52185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Unlabelled heart diagram | Healthiack">
            <a:extLst>
              <a:ext uri="{FF2B5EF4-FFF2-40B4-BE49-F238E27FC236}">
                <a16:creationId xmlns:a16="http://schemas.microsoft.com/office/drawing/2014/main" id="{1235C774-6B44-D75B-9D72-68DF0718A0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5622" y="1739041"/>
            <a:ext cx="4112499" cy="4621344"/>
          </a:xfrm>
          <a:prstGeom prst="rect">
            <a:avLst/>
          </a:prstGeom>
          <a:noFill/>
          <a:ln>
            <a:noFill/>
          </a:ln>
        </p:spPr>
      </p:pic>
    </p:spTree>
    <p:extLst>
      <p:ext uri="{BB962C8B-B14F-4D97-AF65-F5344CB8AC3E}">
        <p14:creationId xmlns:p14="http://schemas.microsoft.com/office/powerpoint/2010/main" val="28712813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EE1254-5712-D8C4-84B2-834E9B5B98F0}"/>
              </a:ext>
            </a:extLst>
          </p:cNvPr>
          <p:cNvPicPr>
            <a:picLocks noChangeAspect="1"/>
          </p:cNvPicPr>
          <p:nvPr/>
        </p:nvPicPr>
        <p:blipFill>
          <a:blip r:embed="rId2"/>
          <a:stretch>
            <a:fillRect/>
          </a:stretch>
        </p:blipFill>
        <p:spPr>
          <a:xfrm>
            <a:off x="2084484" y="2575486"/>
            <a:ext cx="8023031" cy="1707028"/>
          </a:xfrm>
          <a:prstGeom prst="rect">
            <a:avLst/>
          </a:prstGeom>
        </p:spPr>
      </p:pic>
      <p:sp>
        <p:nvSpPr>
          <p:cNvPr id="8" name="TextBox 7">
            <a:extLst>
              <a:ext uri="{FF2B5EF4-FFF2-40B4-BE49-F238E27FC236}">
                <a16:creationId xmlns:a16="http://schemas.microsoft.com/office/drawing/2014/main" id="{D3D28927-9A26-5ED5-8171-9BEAC0549984}"/>
              </a:ext>
            </a:extLst>
          </p:cNvPr>
          <p:cNvSpPr txBox="1"/>
          <p:nvPr/>
        </p:nvSpPr>
        <p:spPr>
          <a:xfrm>
            <a:off x="3480849" y="1527761"/>
            <a:ext cx="6094428" cy="830997"/>
          </a:xfrm>
          <a:prstGeom prst="rect">
            <a:avLst/>
          </a:prstGeom>
          <a:noFill/>
        </p:spPr>
        <p:txBody>
          <a:bodyPr wrap="square">
            <a:spAutoFit/>
          </a:bodyPr>
          <a:lstStyle/>
          <a:p>
            <a:r>
              <a:rPr lang="en-GB" sz="4800" dirty="0"/>
              <a:t>Ectopic heartbeat</a:t>
            </a:r>
          </a:p>
        </p:txBody>
      </p:sp>
      <p:pic>
        <p:nvPicPr>
          <p:cNvPr id="9" name="Picture 2" descr="Draw It">
            <a:extLst>
              <a:ext uri="{FF2B5EF4-FFF2-40B4-BE49-F238E27FC236}">
                <a16:creationId xmlns:a16="http://schemas.microsoft.com/office/drawing/2014/main" id="{0CCE5A32-F16D-DFBB-5EE3-64CC167FE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123557" cy="21235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Draw It">
            <a:extLst>
              <a:ext uri="{FF2B5EF4-FFF2-40B4-BE49-F238E27FC236}">
                <a16:creationId xmlns:a16="http://schemas.microsoft.com/office/drawing/2014/main" id="{06A06A07-F674-B066-D0BF-17D7396660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8443" y="0"/>
            <a:ext cx="2123557" cy="212355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12AADF6-AB53-F901-9B31-5098DAE7730D}"/>
              </a:ext>
            </a:extLst>
          </p:cNvPr>
          <p:cNvSpPr txBox="1"/>
          <p:nvPr/>
        </p:nvSpPr>
        <p:spPr>
          <a:xfrm>
            <a:off x="3339446" y="4534292"/>
            <a:ext cx="6094428" cy="523220"/>
          </a:xfrm>
          <a:prstGeom prst="rect">
            <a:avLst/>
          </a:prstGeom>
          <a:noFill/>
        </p:spPr>
        <p:txBody>
          <a:bodyPr wrap="square">
            <a:spAutoFit/>
          </a:bodyPr>
          <a:lstStyle/>
          <a:p>
            <a:r>
              <a:rPr lang="en-GB" sz="2800" dirty="0">
                <a:solidFill>
                  <a:srgbClr val="000000"/>
                </a:solidFill>
              </a:rPr>
              <a:t>Atria or ventricle has an extra beat. </a:t>
            </a:r>
            <a:endParaRPr lang="en-GB" sz="2800" dirty="0"/>
          </a:p>
        </p:txBody>
      </p:sp>
      <p:sp>
        <p:nvSpPr>
          <p:cNvPr id="12" name="Rectangle 11">
            <a:extLst>
              <a:ext uri="{FF2B5EF4-FFF2-40B4-BE49-F238E27FC236}">
                <a16:creationId xmlns:a16="http://schemas.microsoft.com/office/drawing/2014/main" id="{22D2C8B9-00C0-45DB-9A53-DB5AE82AA3F0}"/>
              </a:ext>
            </a:extLst>
          </p:cNvPr>
          <p:cNvSpPr/>
          <p:nvPr/>
        </p:nvSpPr>
        <p:spPr>
          <a:xfrm>
            <a:off x="1467571" y="2431001"/>
            <a:ext cx="9278986" cy="2899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3029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10"/>
                                        <p:tgtEl>
                                          <p:spTgt spid="12"/>
                                        </p:tgtEl>
                                        <p:attrNameLst>
                                          <p:attrName>ppt_x</p:attrName>
                                        </p:attrNameLst>
                                      </p:cBhvr>
                                      <p:tavLst>
                                        <p:tav tm="0">
                                          <p:val>
                                            <p:strVal val="ppt_x"/>
                                          </p:val>
                                        </p:tav>
                                        <p:tav tm="100000">
                                          <p:val>
                                            <p:strVal val="ppt_x"/>
                                          </p:val>
                                        </p:tav>
                                      </p:tavLst>
                                    </p:anim>
                                    <p:anim calcmode="lin" valueType="num">
                                      <p:cBhvr additive="base">
                                        <p:cTn id="7" dur="10"/>
                                        <p:tgtEl>
                                          <p:spTgt spid="12"/>
                                        </p:tgtEl>
                                        <p:attrNameLst>
                                          <p:attrName>ppt_y</p:attrName>
                                        </p:attrNameLst>
                                      </p:cBhvr>
                                      <p:tavLst>
                                        <p:tav tm="0">
                                          <p:val>
                                            <p:strVal val="ppt_y"/>
                                          </p:val>
                                        </p:tav>
                                        <p:tav tm="100000">
                                          <p:val>
                                            <p:strVal val="1+ppt_h/2"/>
                                          </p:val>
                                        </p:tav>
                                      </p:tavLst>
                                    </p:anim>
                                    <p:set>
                                      <p:cBhvr>
                                        <p:cTn id="8" dur="1" fill="hold">
                                          <p:stCondLst>
                                            <p:cond delay="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6FE676-A1FA-425B-BBE9-F3B5D364BCDC}"/>
              </a:ext>
            </a:extLst>
          </p:cNvPr>
          <p:cNvPicPr>
            <a:picLocks noChangeAspect="1"/>
          </p:cNvPicPr>
          <p:nvPr/>
        </p:nvPicPr>
        <p:blipFill rotWithShape="1">
          <a:blip r:embed="rId2"/>
          <a:srcRect l="9013" t="37974" r="52623" b="35926"/>
          <a:stretch/>
        </p:blipFill>
        <p:spPr>
          <a:xfrm>
            <a:off x="1995471" y="1639020"/>
            <a:ext cx="8571976" cy="3887860"/>
          </a:xfrm>
          <a:prstGeom prst="rect">
            <a:avLst/>
          </a:prstGeom>
        </p:spPr>
      </p:pic>
      <p:sp>
        <p:nvSpPr>
          <p:cNvPr id="12" name="Rectangle 11">
            <a:extLst>
              <a:ext uri="{FF2B5EF4-FFF2-40B4-BE49-F238E27FC236}">
                <a16:creationId xmlns:a16="http://schemas.microsoft.com/office/drawing/2014/main" id="{22D2C8B9-00C0-45DB-9A53-DB5AE82AA3F0}"/>
              </a:ext>
            </a:extLst>
          </p:cNvPr>
          <p:cNvSpPr/>
          <p:nvPr/>
        </p:nvSpPr>
        <p:spPr>
          <a:xfrm>
            <a:off x="4955487" y="1780552"/>
            <a:ext cx="2623664" cy="6327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2D40F65B-204F-DB40-5F03-6680A6E6C4F1}"/>
              </a:ext>
            </a:extLst>
          </p:cNvPr>
          <p:cNvSpPr/>
          <p:nvPr/>
        </p:nvSpPr>
        <p:spPr>
          <a:xfrm>
            <a:off x="2704051" y="4723286"/>
            <a:ext cx="7580591" cy="6327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PR] Lenovo เปิดตัว Program WRITEit">
            <a:extLst>
              <a:ext uri="{FF2B5EF4-FFF2-40B4-BE49-F238E27FC236}">
                <a16:creationId xmlns:a16="http://schemas.microsoft.com/office/drawing/2014/main" id="{3F60ABEE-52CA-E529-0B94-CC5F0958EA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7694"/>
            <a:ext cx="3759090" cy="14767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PR] Lenovo เปิดตัว Program WRITEit">
            <a:extLst>
              <a:ext uri="{FF2B5EF4-FFF2-40B4-BE49-F238E27FC236}">
                <a16:creationId xmlns:a16="http://schemas.microsoft.com/office/drawing/2014/main" id="{F6E56315-1549-C232-721A-4296C541DC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1345" y="0"/>
            <a:ext cx="3620655" cy="142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37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10"/>
                                        <p:tgtEl>
                                          <p:spTgt spid="12"/>
                                        </p:tgtEl>
                                        <p:attrNameLst>
                                          <p:attrName>ppt_x</p:attrName>
                                        </p:attrNameLst>
                                      </p:cBhvr>
                                      <p:tavLst>
                                        <p:tav tm="0">
                                          <p:val>
                                            <p:strVal val="ppt_x"/>
                                          </p:val>
                                        </p:tav>
                                        <p:tav tm="100000">
                                          <p:val>
                                            <p:strVal val="ppt_x"/>
                                          </p:val>
                                        </p:tav>
                                      </p:tavLst>
                                    </p:anim>
                                    <p:anim calcmode="lin" valueType="num">
                                      <p:cBhvr additive="base">
                                        <p:cTn id="7" dur="10"/>
                                        <p:tgtEl>
                                          <p:spTgt spid="12"/>
                                        </p:tgtEl>
                                        <p:attrNameLst>
                                          <p:attrName>ppt_y</p:attrName>
                                        </p:attrNameLst>
                                      </p:cBhvr>
                                      <p:tavLst>
                                        <p:tav tm="0">
                                          <p:val>
                                            <p:strVal val="ppt_y"/>
                                          </p:val>
                                        </p:tav>
                                        <p:tav tm="100000">
                                          <p:val>
                                            <p:strVal val="1+ppt_h/2"/>
                                          </p:val>
                                        </p:tav>
                                      </p:tavLst>
                                    </p:anim>
                                    <p:set>
                                      <p:cBhvr>
                                        <p:cTn id="8" dur="1" fill="hold">
                                          <p:stCondLst>
                                            <p:cond delay="9"/>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10"/>
                                        <p:tgtEl>
                                          <p:spTgt spid="2"/>
                                        </p:tgtEl>
                                        <p:attrNameLst>
                                          <p:attrName>ppt_x</p:attrName>
                                        </p:attrNameLst>
                                      </p:cBhvr>
                                      <p:tavLst>
                                        <p:tav tm="0">
                                          <p:val>
                                            <p:strVal val="ppt_x"/>
                                          </p:val>
                                        </p:tav>
                                        <p:tav tm="100000">
                                          <p:val>
                                            <p:strVal val="ppt_x"/>
                                          </p:val>
                                        </p:tav>
                                      </p:tavLst>
                                    </p:anim>
                                    <p:anim calcmode="lin" valueType="num">
                                      <p:cBhvr additive="base">
                                        <p:cTn id="13" dur="10"/>
                                        <p:tgtEl>
                                          <p:spTgt spid="2"/>
                                        </p:tgtEl>
                                        <p:attrNameLst>
                                          <p:attrName>ppt_y</p:attrName>
                                        </p:attrNameLst>
                                      </p:cBhvr>
                                      <p:tavLst>
                                        <p:tav tm="0">
                                          <p:val>
                                            <p:strVal val="ppt_y"/>
                                          </p:val>
                                        </p:tav>
                                        <p:tav tm="100000">
                                          <p:val>
                                            <p:strVal val="1+ppt_h/2"/>
                                          </p:val>
                                        </p:tav>
                                      </p:tavLst>
                                    </p:anim>
                                    <p:set>
                                      <p:cBhvr>
                                        <p:cTn id="14" dur="1" fill="hold">
                                          <p:stCondLst>
                                            <p:cond delay="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C816C-DB2E-270F-493F-C6580AD937BD}"/>
              </a:ext>
            </a:extLst>
          </p:cNvPr>
          <p:cNvSpPr>
            <a:spLocks noGrp="1"/>
          </p:cNvSpPr>
          <p:nvPr>
            <p:ph type="title"/>
          </p:nvPr>
        </p:nvSpPr>
        <p:spPr/>
        <p:txBody>
          <a:bodyPr/>
          <a:lstStyle/>
          <a:p>
            <a:r>
              <a:rPr lang="en-GB" dirty="0"/>
              <a:t>FINAL SLIDE!</a:t>
            </a:r>
          </a:p>
        </p:txBody>
      </p:sp>
      <p:sp>
        <p:nvSpPr>
          <p:cNvPr id="3" name="Content Placeholder 2">
            <a:extLst>
              <a:ext uri="{FF2B5EF4-FFF2-40B4-BE49-F238E27FC236}">
                <a16:creationId xmlns:a16="http://schemas.microsoft.com/office/drawing/2014/main" id="{70D703C2-6FB3-D14B-A286-37CF1633DDC2}"/>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133440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6FE676-A1FA-425B-BBE9-F3B5D364BCDC}"/>
              </a:ext>
            </a:extLst>
          </p:cNvPr>
          <p:cNvPicPr>
            <a:picLocks noChangeAspect="1"/>
          </p:cNvPicPr>
          <p:nvPr/>
        </p:nvPicPr>
        <p:blipFill rotWithShape="1">
          <a:blip r:embed="rId2"/>
          <a:srcRect l="47377" t="37974" r="12278" b="35926"/>
          <a:stretch/>
        </p:blipFill>
        <p:spPr>
          <a:xfrm>
            <a:off x="1712536" y="1685040"/>
            <a:ext cx="8766928" cy="3781063"/>
          </a:xfrm>
          <a:prstGeom prst="rect">
            <a:avLst/>
          </a:prstGeom>
        </p:spPr>
      </p:pic>
      <p:sp>
        <p:nvSpPr>
          <p:cNvPr id="12" name="Rectangle 11">
            <a:extLst>
              <a:ext uri="{FF2B5EF4-FFF2-40B4-BE49-F238E27FC236}">
                <a16:creationId xmlns:a16="http://schemas.microsoft.com/office/drawing/2014/main" id="{22D2C8B9-00C0-45DB-9A53-DB5AE82AA3F0}"/>
              </a:ext>
            </a:extLst>
          </p:cNvPr>
          <p:cNvSpPr/>
          <p:nvPr/>
        </p:nvSpPr>
        <p:spPr>
          <a:xfrm>
            <a:off x="2297128" y="2515843"/>
            <a:ext cx="8062930" cy="28480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2" descr="Draw It">
            <a:extLst>
              <a:ext uri="{FF2B5EF4-FFF2-40B4-BE49-F238E27FC236}">
                <a16:creationId xmlns:a16="http://schemas.microsoft.com/office/drawing/2014/main" id="{00B19A25-1F40-2CBA-ECAA-79A724BD9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123557" cy="21235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Draw It">
            <a:extLst>
              <a:ext uri="{FF2B5EF4-FFF2-40B4-BE49-F238E27FC236}">
                <a16:creationId xmlns:a16="http://schemas.microsoft.com/office/drawing/2014/main" id="{F7360402-0C2B-0372-E560-E03E3AF711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8443" y="0"/>
            <a:ext cx="2123557" cy="2123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81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10"/>
                                        <p:tgtEl>
                                          <p:spTgt spid="12"/>
                                        </p:tgtEl>
                                        <p:attrNameLst>
                                          <p:attrName>ppt_x</p:attrName>
                                        </p:attrNameLst>
                                      </p:cBhvr>
                                      <p:tavLst>
                                        <p:tav tm="0">
                                          <p:val>
                                            <p:strVal val="ppt_x"/>
                                          </p:val>
                                        </p:tav>
                                        <p:tav tm="100000">
                                          <p:val>
                                            <p:strVal val="ppt_x"/>
                                          </p:val>
                                        </p:tav>
                                      </p:tavLst>
                                    </p:anim>
                                    <p:anim calcmode="lin" valueType="num">
                                      <p:cBhvr additive="base">
                                        <p:cTn id="7" dur="10"/>
                                        <p:tgtEl>
                                          <p:spTgt spid="12"/>
                                        </p:tgtEl>
                                        <p:attrNameLst>
                                          <p:attrName>ppt_y</p:attrName>
                                        </p:attrNameLst>
                                      </p:cBhvr>
                                      <p:tavLst>
                                        <p:tav tm="0">
                                          <p:val>
                                            <p:strVal val="ppt_y"/>
                                          </p:val>
                                        </p:tav>
                                        <p:tav tm="100000">
                                          <p:val>
                                            <p:strVal val="1+ppt_h/2"/>
                                          </p:val>
                                        </p:tav>
                                      </p:tavLst>
                                    </p:anim>
                                    <p:set>
                                      <p:cBhvr>
                                        <p:cTn id="8" dur="1" fill="hold">
                                          <p:stCondLst>
                                            <p:cond delay="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Quiz I - Deflections on EKG and EKG normalities Diagram | Quizlet">
            <a:extLst>
              <a:ext uri="{FF2B5EF4-FFF2-40B4-BE49-F238E27FC236}">
                <a16:creationId xmlns:a16="http://schemas.microsoft.com/office/drawing/2014/main" id="{50494884-6B9B-897A-2C65-B12054E8AC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895" b="5729"/>
          <a:stretch/>
        </p:blipFill>
        <p:spPr bwMode="auto">
          <a:xfrm>
            <a:off x="2502693" y="1193588"/>
            <a:ext cx="7186613" cy="5519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8014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1BB0-88AE-CD64-DB3A-B04D2AD31CFC}"/>
              </a:ext>
            </a:extLst>
          </p:cNvPr>
          <p:cNvSpPr>
            <a:spLocks noGrp="1"/>
          </p:cNvSpPr>
          <p:nvPr>
            <p:ph type="title"/>
          </p:nvPr>
        </p:nvSpPr>
        <p:spPr>
          <a:xfrm>
            <a:off x="838200" y="0"/>
            <a:ext cx="10515600" cy="1325563"/>
          </a:xfrm>
        </p:spPr>
        <p:txBody>
          <a:bodyPr>
            <a:normAutofit/>
          </a:bodyPr>
          <a:lstStyle/>
          <a:p>
            <a:pPr algn="ctr"/>
            <a:r>
              <a:rPr lang="en-GB" sz="4800" b="1" dirty="0"/>
              <a:t>ANNOTATE – INCLUDE DESCRIPTIONS</a:t>
            </a:r>
          </a:p>
        </p:txBody>
      </p:sp>
      <p:pic>
        <p:nvPicPr>
          <p:cNvPr id="3074" name="Picture 2" descr="Quiz I - Deflections on EKG and EKG normalities Diagram | Quizlet">
            <a:extLst>
              <a:ext uri="{FF2B5EF4-FFF2-40B4-BE49-F238E27FC236}">
                <a16:creationId xmlns:a16="http://schemas.microsoft.com/office/drawing/2014/main" id="{50494884-6B9B-897A-2C65-B12054E8AC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895" b="5729"/>
          <a:stretch/>
        </p:blipFill>
        <p:spPr bwMode="auto">
          <a:xfrm>
            <a:off x="2502693" y="1193588"/>
            <a:ext cx="7186613" cy="5519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8478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ecgs trace">
            <a:hlinkClick r:id="rId3"/>
            <a:extLst>
              <a:ext uri="{FF2B5EF4-FFF2-40B4-BE49-F238E27FC236}">
                <a16:creationId xmlns:a16="http://schemas.microsoft.com/office/drawing/2014/main" id="{E4F813B3-15BE-450C-A725-AE8ECD5A868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692"/>
          <a:stretch/>
        </p:blipFill>
        <p:spPr bwMode="auto">
          <a:xfrm>
            <a:off x="3916081" y="1629562"/>
            <a:ext cx="3904541" cy="36295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E86FB45-DA99-42C0-8E3E-BDD441C10E66}"/>
              </a:ext>
            </a:extLst>
          </p:cNvPr>
          <p:cNvSpPr txBox="1"/>
          <p:nvPr/>
        </p:nvSpPr>
        <p:spPr>
          <a:xfrm>
            <a:off x="0" y="446865"/>
            <a:ext cx="2681145" cy="4154984"/>
          </a:xfrm>
          <a:prstGeom prst="rect">
            <a:avLst/>
          </a:prstGeom>
          <a:noFill/>
        </p:spPr>
        <p:txBody>
          <a:bodyPr wrap="square" rtlCol="0">
            <a:spAutoFit/>
          </a:bodyPr>
          <a:lstStyle/>
          <a:p>
            <a:r>
              <a:rPr lang="en-GB" sz="2400" b="1" dirty="0"/>
              <a:t>P WAVE</a:t>
            </a:r>
          </a:p>
          <a:p>
            <a:r>
              <a:rPr lang="en-GB" sz="2400" dirty="0"/>
              <a:t>The SA node produce the first electrical excitation in the right atrium. </a:t>
            </a:r>
          </a:p>
          <a:p>
            <a:r>
              <a:rPr lang="en-GB" sz="2400" dirty="0"/>
              <a:t>The signal passes across both atria, causing the muscles cells to depolarise and contract.</a:t>
            </a:r>
          </a:p>
          <a:p>
            <a:r>
              <a:rPr lang="en-GB" sz="2400" b="1" dirty="0">
                <a:solidFill>
                  <a:srgbClr val="FF0000"/>
                </a:solidFill>
              </a:rPr>
              <a:t>Atrial systole </a:t>
            </a:r>
          </a:p>
        </p:txBody>
      </p:sp>
      <p:cxnSp>
        <p:nvCxnSpPr>
          <p:cNvPr id="5" name="Straight Arrow Connector 4">
            <a:extLst>
              <a:ext uri="{FF2B5EF4-FFF2-40B4-BE49-F238E27FC236}">
                <a16:creationId xmlns:a16="http://schemas.microsoft.com/office/drawing/2014/main" id="{E2042A34-60A1-4BE4-A67F-EE1AF050F918}"/>
              </a:ext>
            </a:extLst>
          </p:cNvPr>
          <p:cNvCxnSpPr>
            <a:cxnSpLocks/>
          </p:cNvCxnSpPr>
          <p:nvPr/>
        </p:nvCxnSpPr>
        <p:spPr>
          <a:xfrm>
            <a:off x="2612571" y="2893423"/>
            <a:ext cx="1959429" cy="8825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ight Brace 6">
            <a:extLst>
              <a:ext uri="{FF2B5EF4-FFF2-40B4-BE49-F238E27FC236}">
                <a16:creationId xmlns:a16="http://schemas.microsoft.com/office/drawing/2014/main" id="{261FDEA6-4D54-47C0-AAA1-A5DC2C1517C8}"/>
              </a:ext>
            </a:extLst>
          </p:cNvPr>
          <p:cNvSpPr/>
          <p:nvPr/>
        </p:nvSpPr>
        <p:spPr>
          <a:xfrm rot="5400000">
            <a:off x="4298226" y="4772471"/>
            <a:ext cx="1478374" cy="262825"/>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TextBox 8">
            <a:extLst>
              <a:ext uri="{FF2B5EF4-FFF2-40B4-BE49-F238E27FC236}">
                <a16:creationId xmlns:a16="http://schemas.microsoft.com/office/drawing/2014/main" id="{61C37FEB-A4A3-4D7D-9ED7-72FC3005741A}"/>
              </a:ext>
            </a:extLst>
          </p:cNvPr>
          <p:cNvSpPr txBox="1"/>
          <p:nvPr/>
        </p:nvSpPr>
        <p:spPr>
          <a:xfrm>
            <a:off x="1152584" y="5618030"/>
            <a:ext cx="7506832" cy="1138773"/>
          </a:xfrm>
          <a:prstGeom prst="rect">
            <a:avLst/>
          </a:prstGeom>
          <a:noFill/>
        </p:spPr>
        <p:txBody>
          <a:bodyPr wrap="square" rtlCol="0">
            <a:spAutoFit/>
          </a:bodyPr>
          <a:lstStyle/>
          <a:p>
            <a:r>
              <a:rPr lang="en-GB" sz="2400" b="1" dirty="0"/>
              <a:t>P-R segment </a:t>
            </a:r>
            <a:r>
              <a:rPr lang="en-GB" sz="2400" dirty="0"/>
              <a:t>– the flat line following the P wave. The signal pauses at the </a:t>
            </a:r>
            <a:r>
              <a:rPr lang="en-GB" sz="2400" b="1" dirty="0">
                <a:solidFill>
                  <a:srgbClr val="FF0000"/>
                </a:solidFill>
              </a:rPr>
              <a:t>non-conductive tissue in the AV node </a:t>
            </a:r>
            <a:r>
              <a:rPr lang="en-GB" i="1" dirty="0">
                <a:solidFill>
                  <a:srgbClr val="FF0000"/>
                </a:solidFill>
              </a:rPr>
              <a:t>(sometimes call P-Q segment)</a:t>
            </a:r>
            <a:endParaRPr lang="en-GB" sz="2400" i="1" dirty="0">
              <a:solidFill>
                <a:srgbClr val="FF0000"/>
              </a:solidFill>
            </a:endParaRPr>
          </a:p>
        </p:txBody>
      </p:sp>
      <p:cxnSp>
        <p:nvCxnSpPr>
          <p:cNvPr id="10" name="Straight Arrow Connector 9">
            <a:extLst>
              <a:ext uri="{FF2B5EF4-FFF2-40B4-BE49-F238E27FC236}">
                <a16:creationId xmlns:a16="http://schemas.microsoft.com/office/drawing/2014/main" id="{1EEABEC4-8A0C-4198-AFAF-5F8DC0010F14}"/>
              </a:ext>
            </a:extLst>
          </p:cNvPr>
          <p:cNvCxnSpPr>
            <a:cxnSpLocks/>
          </p:cNvCxnSpPr>
          <p:nvPr/>
        </p:nvCxnSpPr>
        <p:spPr>
          <a:xfrm flipH="1">
            <a:off x="5634238" y="1748884"/>
            <a:ext cx="707779" cy="14849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9DF1065-1E16-455A-B12A-170C97D44D24}"/>
              </a:ext>
            </a:extLst>
          </p:cNvPr>
          <p:cNvSpPr/>
          <p:nvPr/>
        </p:nvSpPr>
        <p:spPr>
          <a:xfrm>
            <a:off x="5167690" y="1870696"/>
            <a:ext cx="581532" cy="2852495"/>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CC84461F-649D-47EC-87B4-C4F6B8889B8A}"/>
              </a:ext>
            </a:extLst>
          </p:cNvPr>
          <p:cNvSpPr txBox="1"/>
          <p:nvPr/>
        </p:nvSpPr>
        <p:spPr>
          <a:xfrm>
            <a:off x="2990850" y="179224"/>
            <a:ext cx="9138013" cy="1569660"/>
          </a:xfrm>
          <a:prstGeom prst="rect">
            <a:avLst/>
          </a:prstGeom>
          <a:noFill/>
        </p:spPr>
        <p:txBody>
          <a:bodyPr wrap="square" rtlCol="0">
            <a:spAutoFit/>
          </a:bodyPr>
          <a:lstStyle/>
          <a:p>
            <a:r>
              <a:rPr lang="en-GB" sz="2400" b="1" dirty="0"/>
              <a:t>QRS complex </a:t>
            </a:r>
            <a:r>
              <a:rPr lang="en-GB" sz="2400" dirty="0"/>
              <a:t>– The signal enters the </a:t>
            </a:r>
            <a:r>
              <a:rPr lang="en-GB" sz="2400" b="1" dirty="0">
                <a:solidFill>
                  <a:srgbClr val="FF0000"/>
                </a:solidFill>
              </a:rPr>
              <a:t>bundle of His</a:t>
            </a:r>
            <a:r>
              <a:rPr lang="en-GB" sz="2400" dirty="0"/>
              <a:t> and spreads throughout the ventricles walls via the conductive </a:t>
            </a:r>
            <a:r>
              <a:rPr lang="en-GB" sz="2400" b="1" dirty="0" err="1">
                <a:solidFill>
                  <a:srgbClr val="FF0000"/>
                </a:solidFill>
              </a:rPr>
              <a:t>Purkyne</a:t>
            </a:r>
            <a:r>
              <a:rPr lang="en-GB" sz="2400" b="1" dirty="0">
                <a:solidFill>
                  <a:srgbClr val="FF0000"/>
                </a:solidFill>
              </a:rPr>
              <a:t> fibres</a:t>
            </a:r>
            <a:r>
              <a:rPr lang="en-GB" sz="2400" dirty="0"/>
              <a:t>. This depolarises the fibres in the ventricle walls inducing </a:t>
            </a:r>
            <a:r>
              <a:rPr lang="en-GB" sz="2400" b="1" dirty="0">
                <a:solidFill>
                  <a:srgbClr val="FF0000"/>
                </a:solidFill>
              </a:rPr>
              <a:t>ventricular systole</a:t>
            </a:r>
            <a:r>
              <a:rPr lang="en-GB" sz="2400" dirty="0"/>
              <a:t>. Atrial diastole (</a:t>
            </a:r>
            <a:r>
              <a:rPr lang="en-GB" sz="2400" b="1" dirty="0"/>
              <a:t>repolarisation)</a:t>
            </a:r>
            <a:r>
              <a:rPr lang="en-GB" sz="2400" dirty="0"/>
              <a:t> is also occurring at this time</a:t>
            </a:r>
          </a:p>
        </p:txBody>
      </p:sp>
      <p:cxnSp>
        <p:nvCxnSpPr>
          <p:cNvPr id="16" name="Straight Arrow Connector 15">
            <a:extLst>
              <a:ext uri="{FF2B5EF4-FFF2-40B4-BE49-F238E27FC236}">
                <a16:creationId xmlns:a16="http://schemas.microsoft.com/office/drawing/2014/main" id="{89571B24-42C0-46F5-B978-B25687E2CC3E}"/>
              </a:ext>
            </a:extLst>
          </p:cNvPr>
          <p:cNvCxnSpPr>
            <a:cxnSpLocks/>
          </p:cNvCxnSpPr>
          <p:nvPr/>
        </p:nvCxnSpPr>
        <p:spPr>
          <a:xfrm flipH="1">
            <a:off x="6880123" y="2643723"/>
            <a:ext cx="1821546" cy="10212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170FE1AA-698B-42DF-9513-BFBE52E4E2D1}"/>
              </a:ext>
            </a:extLst>
          </p:cNvPr>
          <p:cNvSpPr/>
          <p:nvPr/>
        </p:nvSpPr>
        <p:spPr>
          <a:xfrm rot="5400000">
            <a:off x="6207631" y="2915794"/>
            <a:ext cx="930010" cy="1846829"/>
          </a:xfrm>
          <a:prstGeom prst="rect">
            <a:avLst/>
          </a:prstGeom>
          <a:solidFill>
            <a:srgbClr val="00B0F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3628B8A2-E34D-42BF-A162-07D868C33FDF}"/>
              </a:ext>
            </a:extLst>
          </p:cNvPr>
          <p:cNvSpPr txBox="1"/>
          <p:nvPr/>
        </p:nvSpPr>
        <p:spPr>
          <a:xfrm>
            <a:off x="8810540" y="2226751"/>
            <a:ext cx="3381459" cy="3416320"/>
          </a:xfrm>
          <a:prstGeom prst="rect">
            <a:avLst/>
          </a:prstGeom>
          <a:noFill/>
        </p:spPr>
        <p:txBody>
          <a:bodyPr wrap="square" rtlCol="0">
            <a:spAutoFit/>
          </a:bodyPr>
          <a:lstStyle/>
          <a:p>
            <a:r>
              <a:rPr lang="en-GB" sz="2400"/>
              <a:t>The signal passes out of the ventricles, the ventricular walls start to relax. This is called </a:t>
            </a:r>
            <a:r>
              <a:rPr lang="en-GB" sz="2400" b="1">
                <a:solidFill>
                  <a:srgbClr val="FF0000"/>
                </a:solidFill>
              </a:rPr>
              <a:t>ventricular diastole.</a:t>
            </a:r>
          </a:p>
          <a:p>
            <a:r>
              <a:rPr lang="en-GB" sz="2400"/>
              <a:t>This repolarisation of the ventricles is represented by the </a:t>
            </a:r>
            <a:r>
              <a:rPr lang="en-GB" sz="2400" b="1"/>
              <a:t>T-Wave</a:t>
            </a:r>
            <a:r>
              <a:rPr lang="en-GB" sz="2400"/>
              <a:t> on the ECG.</a:t>
            </a:r>
          </a:p>
        </p:txBody>
      </p:sp>
    </p:spTree>
    <p:extLst>
      <p:ext uri="{BB962C8B-B14F-4D97-AF65-F5344CB8AC3E}">
        <p14:creationId xmlns:p14="http://schemas.microsoft.com/office/powerpoint/2010/main" val="415314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 calcmode="lin" valueType="num">
                                      <p:cBhvr additive="base">
                                        <p:cTn id="3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3">
                                            <p:txEl>
                                              <p:pRg st="0" end="0"/>
                                            </p:txEl>
                                          </p:spTgt>
                                        </p:tgtEl>
                                        <p:attrNameLst>
                                          <p:attrName>style.visibility</p:attrName>
                                        </p:attrNameLst>
                                      </p:cBhvr>
                                      <p:to>
                                        <p:strVal val="visible"/>
                                      </p:to>
                                    </p:set>
                                    <p:anim calcmode="lin" valueType="num">
                                      <p:cBhvr additive="base">
                                        <p:cTn id="57"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3">
                                            <p:txEl>
                                              <p:pRg st="1" end="1"/>
                                            </p:txEl>
                                          </p:spTgt>
                                        </p:tgtEl>
                                        <p:attrNameLst>
                                          <p:attrName>style.visibility</p:attrName>
                                        </p:attrNameLst>
                                      </p:cBhvr>
                                      <p:to>
                                        <p:strVal val="visible"/>
                                      </p:to>
                                    </p:set>
                                    <p:anim calcmode="lin" valueType="num">
                                      <p:cBhvr additive="base">
                                        <p:cTn id="63"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4402D-158F-BD2F-A429-943D3A0C84BC}"/>
              </a:ext>
            </a:extLst>
          </p:cNvPr>
          <p:cNvSpPr>
            <a:spLocks noGrp="1"/>
          </p:cNvSpPr>
          <p:nvPr>
            <p:ph type="title"/>
          </p:nvPr>
        </p:nvSpPr>
        <p:spPr>
          <a:xfrm>
            <a:off x="838200" y="2674692"/>
            <a:ext cx="10515600" cy="1325563"/>
          </a:xfrm>
        </p:spPr>
        <p:txBody>
          <a:bodyPr>
            <a:normAutofit/>
          </a:bodyPr>
          <a:lstStyle/>
          <a:p>
            <a:pPr algn="ctr"/>
            <a:r>
              <a:rPr lang="en-GB" sz="6000" dirty="0"/>
              <a:t>Heart rate calculations</a:t>
            </a:r>
          </a:p>
        </p:txBody>
      </p:sp>
    </p:spTree>
    <p:extLst>
      <p:ext uri="{BB962C8B-B14F-4D97-AF65-F5344CB8AC3E}">
        <p14:creationId xmlns:p14="http://schemas.microsoft.com/office/powerpoint/2010/main" val="11678481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B9A1722-D501-4EB0-9E49-5307B2D359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28" r="6855" b="52215"/>
          <a:stretch/>
        </p:blipFill>
        <p:spPr bwMode="auto">
          <a:xfrm>
            <a:off x="912025" y="1145514"/>
            <a:ext cx="9801136" cy="47652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7C98918-BB23-43F6-9410-9C0DD20ECD01}"/>
              </a:ext>
            </a:extLst>
          </p:cNvPr>
          <p:cNvSpPr txBox="1"/>
          <p:nvPr/>
        </p:nvSpPr>
        <p:spPr>
          <a:xfrm>
            <a:off x="1771611" y="233082"/>
            <a:ext cx="8941550" cy="646331"/>
          </a:xfrm>
          <a:prstGeom prst="rect">
            <a:avLst/>
          </a:prstGeom>
          <a:noFill/>
        </p:spPr>
        <p:txBody>
          <a:bodyPr wrap="none" rtlCol="0">
            <a:spAutoFit/>
          </a:bodyPr>
          <a:lstStyle/>
          <a:p>
            <a:r>
              <a:rPr lang="en-GB" sz="3600" b="1">
                <a:solidFill>
                  <a:srgbClr val="FF0000"/>
                </a:solidFill>
              </a:rPr>
              <a:t>How could I calculate heart rate from an ECG?</a:t>
            </a:r>
          </a:p>
        </p:txBody>
      </p:sp>
    </p:spTree>
    <p:extLst>
      <p:ext uri="{BB962C8B-B14F-4D97-AF65-F5344CB8AC3E}">
        <p14:creationId xmlns:p14="http://schemas.microsoft.com/office/powerpoint/2010/main" val="1829671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82A5A09-37E9-4908-AF25-BB3671D5F7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28" r="6855" b="52215"/>
          <a:stretch/>
        </p:blipFill>
        <p:spPr bwMode="auto">
          <a:xfrm>
            <a:off x="4440730" y="254974"/>
            <a:ext cx="7806476" cy="37954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A31303-688B-4FDC-A44D-263C695EEA5E}"/>
              </a:ext>
            </a:extLst>
          </p:cNvPr>
          <p:cNvSpPr txBox="1"/>
          <p:nvPr/>
        </p:nvSpPr>
        <p:spPr>
          <a:xfrm>
            <a:off x="115909" y="135228"/>
            <a:ext cx="5427255" cy="523220"/>
          </a:xfrm>
          <a:prstGeom prst="rect">
            <a:avLst/>
          </a:prstGeom>
          <a:noFill/>
        </p:spPr>
        <p:txBody>
          <a:bodyPr wrap="none" rtlCol="0">
            <a:spAutoFit/>
          </a:bodyPr>
          <a:lstStyle/>
          <a:p>
            <a:r>
              <a:rPr lang="en-GB" sz="2800" b="1"/>
              <a:t>Calculating Heart Rate from an ECG</a:t>
            </a:r>
          </a:p>
        </p:txBody>
      </p:sp>
      <p:sp>
        <p:nvSpPr>
          <p:cNvPr id="10" name="TextBox 9">
            <a:extLst>
              <a:ext uri="{FF2B5EF4-FFF2-40B4-BE49-F238E27FC236}">
                <a16:creationId xmlns:a16="http://schemas.microsoft.com/office/drawing/2014/main" id="{DF1D7F9B-62FA-46F3-AA71-96ACF35E744B}"/>
              </a:ext>
            </a:extLst>
          </p:cNvPr>
          <p:cNvSpPr txBox="1"/>
          <p:nvPr/>
        </p:nvSpPr>
        <p:spPr>
          <a:xfrm>
            <a:off x="358923" y="1700613"/>
            <a:ext cx="3623417" cy="3416320"/>
          </a:xfrm>
          <a:prstGeom prst="rect">
            <a:avLst/>
          </a:prstGeom>
          <a:noFill/>
        </p:spPr>
        <p:txBody>
          <a:bodyPr wrap="square" rtlCol="0">
            <a:spAutoFit/>
          </a:bodyPr>
          <a:lstStyle/>
          <a:p>
            <a:pPr marL="342900" indent="-342900">
              <a:buFont typeface="+mj-lt"/>
              <a:buAutoNum type="arabicPeriod"/>
            </a:pPr>
            <a:r>
              <a:rPr lang="en-GB" sz="2400"/>
              <a:t>Pick two adjacent points on the waves</a:t>
            </a:r>
          </a:p>
          <a:p>
            <a:pPr marL="342900" indent="-342900">
              <a:buFont typeface="+mj-lt"/>
              <a:buAutoNum type="arabicPeriod"/>
            </a:pPr>
            <a:endParaRPr lang="en-GB" sz="2400"/>
          </a:p>
          <a:p>
            <a:pPr marL="342900" indent="-342900">
              <a:buFont typeface="+mj-lt"/>
              <a:buAutoNum type="arabicPeriod"/>
            </a:pPr>
            <a:r>
              <a:rPr lang="en-GB" sz="2400"/>
              <a:t>Find the time it takes for one cardiac cycle</a:t>
            </a:r>
          </a:p>
          <a:p>
            <a:pPr marL="342900" indent="-342900">
              <a:buFont typeface="+mj-lt"/>
              <a:buAutoNum type="arabicPeriod"/>
            </a:pPr>
            <a:endParaRPr lang="en-GB" sz="2400"/>
          </a:p>
          <a:p>
            <a:pPr marL="342900" indent="-342900">
              <a:buFont typeface="+mj-lt"/>
              <a:buAutoNum type="arabicPeriod"/>
            </a:pPr>
            <a:r>
              <a:rPr lang="en-GB" sz="2400"/>
              <a:t>60 / time for one cycle</a:t>
            </a:r>
          </a:p>
          <a:p>
            <a:pPr marL="342900" indent="-342900">
              <a:buFont typeface="+mj-lt"/>
              <a:buAutoNum type="arabicPeriod"/>
            </a:pPr>
            <a:endParaRPr lang="en-GB" sz="2400"/>
          </a:p>
          <a:p>
            <a:pPr marL="342900" indent="-342900">
              <a:buFont typeface="+mj-lt"/>
              <a:buAutoNum type="arabicPeriod"/>
            </a:pPr>
            <a:r>
              <a:rPr lang="en-GB" sz="2400"/>
              <a:t>Answer in bpm</a:t>
            </a:r>
          </a:p>
        </p:txBody>
      </p:sp>
    </p:spTree>
    <p:extLst>
      <p:ext uri="{BB962C8B-B14F-4D97-AF65-F5344CB8AC3E}">
        <p14:creationId xmlns:p14="http://schemas.microsoft.com/office/powerpoint/2010/main" val="3353616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S691806_aw_0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6608" y="902505"/>
            <a:ext cx="3505340" cy="35547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The Cardiovascular System: The Heart Flashcards | Easy Notecards">
            <a:extLst>
              <a:ext uri="{FF2B5EF4-FFF2-40B4-BE49-F238E27FC236}">
                <a16:creationId xmlns:a16="http://schemas.microsoft.com/office/drawing/2014/main" id="{295E833D-3EFC-37FC-8DAD-D10CF65318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2" t="4494"/>
          <a:stretch/>
        </p:blipFill>
        <p:spPr bwMode="auto">
          <a:xfrm>
            <a:off x="9050917" y="3734256"/>
            <a:ext cx="3055301" cy="314483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02019" y="6754"/>
            <a:ext cx="10465981" cy="646331"/>
          </a:xfrm>
          <a:prstGeom prst="rect">
            <a:avLst/>
          </a:prstGeom>
        </p:spPr>
        <p:txBody>
          <a:bodyPr wrap="square">
            <a:spAutoFit/>
          </a:bodyPr>
          <a:lstStyle/>
          <a:p>
            <a:pPr algn="just"/>
            <a:r>
              <a:rPr lang="en-GB">
                <a:latin typeface="+mj-lt"/>
              </a:rPr>
              <a:t>Cardiac muscle is </a:t>
            </a:r>
            <a:r>
              <a:rPr lang="en-GB">
                <a:solidFill>
                  <a:srgbClr val="FF0000"/>
                </a:solidFill>
                <a:latin typeface="+mj-lt"/>
              </a:rPr>
              <a:t>myogenic</a:t>
            </a:r>
            <a:r>
              <a:rPr lang="en-GB">
                <a:latin typeface="+mj-lt"/>
              </a:rPr>
              <a:t>, meaning it can contract and relax without receiving nerve signals. This pattern controls the heart rate.</a:t>
            </a:r>
          </a:p>
        </p:txBody>
      </p:sp>
      <p:sp>
        <p:nvSpPr>
          <p:cNvPr id="3" name="Rectangle 2"/>
          <p:cNvSpPr/>
          <p:nvPr/>
        </p:nvSpPr>
        <p:spPr>
          <a:xfrm>
            <a:off x="276447" y="780970"/>
            <a:ext cx="6107585" cy="830997"/>
          </a:xfrm>
          <a:prstGeom prst="rect">
            <a:avLst/>
          </a:prstGeom>
          <a:ln>
            <a:solidFill>
              <a:srgbClr val="0070C0"/>
            </a:solidFill>
          </a:ln>
        </p:spPr>
        <p:txBody>
          <a:bodyPr wrap="square">
            <a:spAutoFit/>
          </a:bodyPr>
          <a:lstStyle/>
          <a:p>
            <a:pPr algn="just"/>
            <a:r>
              <a:rPr lang="en-GB" sz="1600" b="1" u="sng" dirty="0">
                <a:solidFill>
                  <a:srgbClr val="0070C0"/>
                </a:solidFill>
                <a:latin typeface="+mj-lt"/>
              </a:rPr>
              <a:t>A. Sino atrial node (SAN)</a:t>
            </a:r>
            <a:r>
              <a:rPr lang="en-GB" sz="1600" dirty="0">
                <a:solidFill>
                  <a:srgbClr val="0070C0"/>
                </a:solidFill>
                <a:latin typeface="+mj-lt"/>
              </a:rPr>
              <a:t> is found in the wall of the right atrium and acts as a pacemaker. It sends regular waves of electrical activity (</a:t>
            </a:r>
            <a:r>
              <a:rPr lang="en-GB" sz="1600" b="1" dirty="0">
                <a:solidFill>
                  <a:srgbClr val="0070C0"/>
                </a:solidFill>
                <a:latin typeface="+mj-lt"/>
              </a:rPr>
              <a:t>waves of excitation</a:t>
            </a:r>
            <a:r>
              <a:rPr lang="en-GB" sz="1600" dirty="0">
                <a:solidFill>
                  <a:srgbClr val="0070C0"/>
                </a:solidFill>
                <a:latin typeface="+mj-lt"/>
              </a:rPr>
              <a:t>) over the atrial walls.</a:t>
            </a:r>
          </a:p>
        </p:txBody>
      </p:sp>
      <p:sp>
        <p:nvSpPr>
          <p:cNvPr id="5" name="Rectangle 4"/>
          <p:cNvSpPr/>
          <p:nvPr/>
        </p:nvSpPr>
        <p:spPr>
          <a:xfrm>
            <a:off x="276440" y="2095122"/>
            <a:ext cx="6107585" cy="830997"/>
          </a:xfrm>
          <a:prstGeom prst="rect">
            <a:avLst/>
          </a:prstGeom>
          <a:ln>
            <a:solidFill>
              <a:srgbClr val="0070C0"/>
            </a:solidFill>
          </a:ln>
        </p:spPr>
        <p:txBody>
          <a:bodyPr wrap="square">
            <a:spAutoFit/>
          </a:bodyPr>
          <a:lstStyle/>
          <a:p>
            <a:pPr algn="just"/>
            <a:r>
              <a:rPr lang="en-GB" sz="1600" dirty="0">
                <a:solidFill>
                  <a:srgbClr val="0070C0"/>
                </a:solidFill>
              </a:rPr>
              <a:t>The wave of excitation is passed to the </a:t>
            </a:r>
            <a:r>
              <a:rPr lang="en-GB" sz="1600" b="1" u="sng" dirty="0">
                <a:solidFill>
                  <a:srgbClr val="0070C0"/>
                </a:solidFill>
              </a:rPr>
              <a:t>atrio-ventricular node (AVN)</a:t>
            </a:r>
            <a:r>
              <a:rPr lang="en-GB" sz="1600" dirty="0">
                <a:solidFill>
                  <a:srgbClr val="0070C0"/>
                </a:solidFill>
              </a:rPr>
              <a:t>.</a:t>
            </a:r>
          </a:p>
          <a:p>
            <a:pPr algn="just"/>
            <a:r>
              <a:rPr lang="en-GB" sz="1600" dirty="0">
                <a:solidFill>
                  <a:srgbClr val="0070C0"/>
                </a:solidFill>
                <a:latin typeface="+mj-lt"/>
              </a:rPr>
              <a:t>A band of </a:t>
            </a:r>
            <a:r>
              <a:rPr lang="en-GB" sz="1600" b="1" u="sng" dirty="0">
                <a:solidFill>
                  <a:srgbClr val="0070C0"/>
                </a:solidFill>
                <a:latin typeface="+mj-lt"/>
              </a:rPr>
              <a:t>non-conducting tissue</a:t>
            </a:r>
            <a:r>
              <a:rPr lang="en-GB" sz="1600" dirty="0">
                <a:solidFill>
                  <a:srgbClr val="0070C0"/>
                </a:solidFill>
                <a:latin typeface="+mj-lt"/>
              </a:rPr>
              <a:t> prevents this wave passing to the ventricles.</a:t>
            </a:r>
          </a:p>
        </p:txBody>
      </p:sp>
      <p:sp>
        <p:nvSpPr>
          <p:cNvPr id="6" name="Rectangle 5"/>
          <p:cNvSpPr/>
          <p:nvPr/>
        </p:nvSpPr>
        <p:spPr>
          <a:xfrm>
            <a:off x="276440" y="3125294"/>
            <a:ext cx="6107585" cy="584775"/>
          </a:xfrm>
          <a:prstGeom prst="rect">
            <a:avLst/>
          </a:prstGeom>
          <a:ln>
            <a:solidFill>
              <a:srgbClr val="0070C0"/>
            </a:solidFill>
          </a:ln>
        </p:spPr>
        <p:txBody>
          <a:bodyPr wrap="square">
            <a:spAutoFit/>
          </a:bodyPr>
          <a:lstStyle/>
          <a:p>
            <a:pPr algn="just"/>
            <a:r>
              <a:rPr lang="en-GB" sz="1600" dirty="0">
                <a:solidFill>
                  <a:srgbClr val="0070C0"/>
                </a:solidFill>
              </a:rPr>
              <a:t>The </a:t>
            </a:r>
            <a:r>
              <a:rPr lang="en-GB" sz="1600" b="1" u="sng" dirty="0">
                <a:solidFill>
                  <a:srgbClr val="0070C0"/>
                </a:solidFill>
              </a:rPr>
              <a:t>delay</a:t>
            </a:r>
            <a:r>
              <a:rPr lang="en-GB" sz="1600" dirty="0">
                <a:solidFill>
                  <a:srgbClr val="0070C0"/>
                </a:solidFill>
              </a:rPr>
              <a:t>, is in order to allow the atria to have emptied before ventricular contraction begins.</a:t>
            </a:r>
          </a:p>
        </p:txBody>
      </p:sp>
      <p:sp>
        <p:nvSpPr>
          <p:cNvPr id="9" name="Rectangle 8"/>
          <p:cNvSpPr/>
          <p:nvPr/>
        </p:nvSpPr>
        <p:spPr>
          <a:xfrm>
            <a:off x="276440" y="3909245"/>
            <a:ext cx="6107585" cy="830997"/>
          </a:xfrm>
          <a:prstGeom prst="rect">
            <a:avLst/>
          </a:prstGeom>
          <a:ln>
            <a:solidFill>
              <a:srgbClr val="0070C0"/>
            </a:solidFill>
          </a:ln>
        </p:spPr>
        <p:txBody>
          <a:bodyPr wrap="square">
            <a:spAutoFit/>
          </a:bodyPr>
          <a:lstStyle/>
          <a:p>
            <a:pPr algn="just"/>
            <a:r>
              <a:rPr lang="en-GB" sz="1600" dirty="0">
                <a:solidFill>
                  <a:srgbClr val="0070C0"/>
                </a:solidFill>
                <a:latin typeface="+mj-lt"/>
              </a:rPr>
              <a:t>AVN causes a slight delay before passing the wave of excitation down the </a:t>
            </a:r>
            <a:r>
              <a:rPr lang="en-GB" sz="1600" b="1" u="sng" dirty="0">
                <a:solidFill>
                  <a:srgbClr val="0070C0"/>
                </a:solidFill>
                <a:latin typeface="+mj-lt"/>
              </a:rPr>
              <a:t>bundle of His</a:t>
            </a:r>
            <a:r>
              <a:rPr lang="en-GB" sz="1600" dirty="0">
                <a:solidFill>
                  <a:srgbClr val="0070C0"/>
                </a:solidFill>
                <a:latin typeface="+mj-lt"/>
              </a:rPr>
              <a:t> (which is a bundle of conducting tissue containing </a:t>
            </a:r>
            <a:r>
              <a:rPr lang="en-GB" sz="1600" dirty="0" err="1">
                <a:solidFill>
                  <a:srgbClr val="0070C0"/>
                </a:solidFill>
                <a:latin typeface="+mj-lt"/>
              </a:rPr>
              <a:t>purkyne</a:t>
            </a:r>
            <a:r>
              <a:rPr lang="en-GB" sz="1600" dirty="0">
                <a:solidFill>
                  <a:srgbClr val="0070C0"/>
                </a:solidFill>
                <a:latin typeface="+mj-lt"/>
              </a:rPr>
              <a:t> fibres). </a:t>
            </a:r>
          </a:p>
        </p:txBody>
      </p:sp>
      <p:sp>
        <p:nvSpPr>
          <p:cNvPr id="10" name="Rectangle 9"/>
          <p:cNvSpPr/>
          <p:nvPr/>
        </p:nvSpPr>
        <p:spPr>
          <a:xfrm>
            <a:off x="276440" y="5145021"/>
            <a:ext cx="6107585" cy="830997"/>
          </a:xfrm>
          <a:prstGeom prst="rect">
            <a:avLst/>
          </a:prstGeom>
          <a:ln>
            <a:solidFill>
              <a:srgbClr val="0070C0"/>
            </a:solidFill>
          </a:ln>
        </p:spPr>
        <p:txBody>
          <a:bodyPr wrap="square">
            <a:spAutoFit/>
          </a:bodyPr>
          <a:lstStyle/>
          <a:p>
            <a:pPr algn="just"/>
            <a:r>
              <a:rPr lang="en-GB" sz="1600" dirty="0">
                <a:solidFill>
                  <a:srgbClr val="0070C0"/>
                </a:solidFill>
                <a:latin typeface="+mj-lt"/>
              </a:rPr>
              <a:t>The </a:t>
            </a:r>
            <a:r>
              <a:rPr lang="en-GB" sz="1600" dirty="0" err="1">
                <a:solidFill>
                  <a:srgbClr val="0070C0"/>
                </a:solidFill>
                <a:latin typeface="+mj-lt"/>
              </a:rPr>
              <a:t>Purkyne</a:t>
            </a:r>
            <a:r>
              <a:rPr lang="en-GB" sz="1600" dirty="0">
                <a:solidFill>
                  <a:srgbClr val="0070C0"/>
                </a:solidFill>
                <a:latin typeface="+mj-lt"/>
              </a:rPr>
              <a:t> fibres are muscle fibres which branch upwards, </a:t>
            </a:r>
            <a:r>
              <a:rPr lang="en-GB" sz="1600" dirty="0">
                <a:solidFill>
                  <a:srgbClr val="0070C0"/>
                </a:solidFill>
              </a:rPr>
              <a:t>causing the ventricular walls to simultaneously contract, from the bottom (apex) upwards, this allows for a more efficient emptying of the ventricles.</a:t>
            </a:r>
            <a:endParaRPr lang="en-GB" sz="1600" dirty="0">
              <a:solidFill>
                <a:srgbClr val="0070C0"/>
              </a:solidFill>
              <a:latin typeface="+mj-lt"/>
            </a:endParaRPr>
          </a:p>
        </p:txBody>
      </p:sp>
    </p:spTree>
    <p:extLst>
      <p:ext uri="{BB962C8B-B14F-4D97-AF65-F5344CB8AC3E}">
        <p14:creationId xmlns:p14="http://schemas.microsoft.com/office/powerpoint/2010/main" val="357415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9"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82A5A09-37E9-4908-AF25-BB3671D5F7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28" r="6855" b="52215"/>
          <a:stretch/>
        </p:blipFill>
        <p:spPr bwMode="auto">
          <a:xfrm>
            <a:off x="4440730" y="254974"/>
            <a:ext cx="7806476" cy="37954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A31303-688B-4FDC-A44D-263C695EEA5E}"/>
              </a:ext>
            </a:extLst>
          </p:cNvPr>
          <p:cNvSpPr txBox="1"/>
          <p:nvPr/>
        </p:nvSpPr>
        <p:spPr>
          <a:xfrm>
            <a:off x="115909" y="135228"/>
            <a:ext cx="5427255" cy="523220"/>
          </a:xfrm>
          <a:prstGeom prst="rect">
            <a:avLst/>
          </a:prstGeom>
          <a:noFill/>
        </p:spPr>
        <p:txBody>
          <a:bodyPr wrap="none" rtlCol="0">
            <a:spAutoFit/>
          </a:bodyPr>
          <a:lstStyle/>
          <a:p>
            <a:r>
              <a:rPr lang="en-GB" sz="2800" b="1"/>
              <a:t>Calculating Heart Rate from an ECG</a:t>
            </a:r>
          </a:p>
        </p:txBody>
      </p:sp>
      <p:cxnSp>
        <p:nvCxnSpPr>
          <p:cNvPr id="6" name="Straight Arrow Connector 5">
            <a:extLst>
              <a:ext uri="{FF2B5EF4-FFF2-40B4-BE49-F238E27FC236}">
                <a16:creationId xmlns:a16="http://schemas.microsoft.com/office/drawing/2014/main" id="{FED1B6DF-9549-4EFB-8F9A-7CA02C9A2EDF}"/>
              </a:ext>
            </a:extLst>
          </p:cNvPr>
          <p:cNvCxnSpPr/>
          <p:nvPr/>
        </p:nvCxnSpPr>
        <p:spPr>
          <a:xfrm flipV="1">
            <a:off x="6626479" y="2771084"/>
            <a:ext cx="0" cy="9362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D1B9729-5E56-4BC1-B8B2-AC522BB3599D}"/>
              </a:ext>
            </a:extLst>
          </p:cNvPr>
          <p:cNvCxnSpPr/>
          <p:nvPr/>
        </p:nvCxnSpPr>
        <p:spPr>
          <a:xfrm flipV="1">
            <a:off x="10557208" y="2771084"/>
            <a:ext cx="0" cy="9362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C7939D2-8901-4FB2-9026-03DDC03F7E5E}"/>
              </a:ext>
            </a:extLst>
          </p:cNvPr>
          <p:cNvSpPr txBox="1"/>
          <p:nvPr/>
        </p:nvSpPr>
        <p:spPr>
          <a:xfrm>
            <a:off x="6260032" y="3760262"/>
            <a:ext cx="732893" cy="461665"/>
          </a:xfrm>
          <a:prstGeom prst="rect">
            <a:avLst/>
          </a:prstGeom>
          <a:noFill/>
        </p:spPr>
        <p:txBody>
          <a:bodyPr wrap="none" rtlCol="0">
            <a:spAutoFit/>
          </a:bodyPr>
          <a:lstStyle/>
          <a:p>
            <a:r>
              <a:rPr lang="en-GB" sz="2400" b="1">
                <a:solidFill>
                  <a:srgbClr val="00B0F0"/>
                </a:solidFill>
              </a:rPr>
              <a:t>0.18</a:t>
            </a:r>
          </a:p>
        </p:txBody>
      </p:sp>
      <p:sp>
        <p:nvSpPr>
          <p:cNvPr id="9" name="TextBox 8">
            <a:extLst>
              <a:ext uri="{FF2B5EF4-FFF2-40B4-BE49-F238E27FC236}">
                <a16:creationId xmlns:a16="http://schemas.microsoft.com/office/drawing/2014/main" id="{E9ED387F-5588-49F1-B14B-3710A91F236C}"/>
              </a:ext>
            </a:extLst>
          </p:cNvPr>
          <p:cNvSpPr txBox="1"/>
          <p:nvPr/>
        </p:nvSpPr>
        <p:spPr>
          <a:xfrm>
            <a:off x="10207708" y="3760261"/>
            <a:ext cx="732893" cy="461665"/>
          </a:xfrm>
          <a:prstGeom prst="rect">
            <a:avLst/>
          </a:prstGeom>
          <a:noFill/>
        </p:spPr>
        <p:txBody>
          <a:bodyPr wrap="none" rtlCol="0">
            <a:spAutoFit/>
          </a:bodyPr>
          <a:lstStyle/>
          <a:p>
            <a:r>
              <a:rPr lang="en-GB" sz="2400" b="1">
                <a:solidFill>
                  <a:srgbClr val="00B0F0"/>
                </a:solidFill>
              </a:rPr>
              <a:t>0.98</a:t>
            </a:r>
          </a:p>
        </p:txBody>
      </p:sp>
      <p:sp>
        <p:nvSpPr>
          <p:cNvPr id="10" name="TextBox 9">
            <a:extLst>
              <a:ext uri="{FF2B5EF4-FFF2-40B4-BE49-F238E27FC236}">
                <a16:creationId xmlns:a16="http://schemas.microsoft.com/office/drawing/2014/main" id="{DF1D7F9B-62FA-46F3-AA71-96ACF35E744B}"/>
              </a:ext>
            </a:extLst>
          </p:cNvPr>
          <p:cNvSpPr txBox="1"/>
          <p:nvPr/>
        </p:nvSpPr>
        <p:spPr>
          <a:xfrm>
            <a:off x="358923" y="1700613"/>
            <a:ext cx="3623417" cy="3416320"/>
          </a:xfrm>
          <a:prstGeom prst="rect">
            <a:avLst/>
          </a:prstGeom>
          <a:noFill/>
        </p:spPr>
        <p:txBody>
          <a:bodyPr wrap="square" rtlCol="0">
            <a:spAutoFit/>
          </a:bodyPr>
          <a:lstStyle/>
          <a:p>
            <a:pPr marL="342900" indent="-342900">
              <a:buFont typeface="+mj-lt"/>
              <a:buAutoNum type="arabicPeriod"/>
            </a:pPr>
            <a:r>
              <a:rPr lang="en-GB" sz="2400"/>
              <a:t>Pick two adjacent points on the waves</a:t>
            </a:r>
          </a:p>
          <a:p>
            <a:pPr marL="342900" indent="-342900">
              <a:buFont typeface="+mj-lt"/>
              <a:buAutoNum type="arabicPeriod"/>
            </a:pPr>
            <a:endParaRPr lang="en-GB" sz="2400"/>
          </a:p>
          <a:p>
            <a:pPr marL="342900" indent="-342900">
              <a:buFont typeface="+mj-lt"/>
              <a:buAutoNum type="arabicPeriod"/>
            </a:pPr>
            <a:r>
              <a:rPr lang="en-GB" sz="2400"/>
              <a:t>Find the time it takes for one cardiac cycle</a:t>
            </a:r>
          </a:p>
          <a:p>
            <a:pPr marL="342900" indent="-342900">
              <a:buFont typeface="+mj-lt"/>
              <a:buAutoNum type="arabicPeriod"/>
            </a:pPr>
            <a:endParaRPr lang="en-GB" sz="2400"/>
          </a:p>
          <a:p>
            <a:pPr marL="342900" indent="-342900">
              <a:buFont typeface="+mj-lt"/>
              <a:buAutoNum type="arabicPeriod"/>
            </a:pPr>
            <a:r>
              <a:rPr lang="en-GB" sz="2400"/>
              <a:t>60 / time for one cycle</a:t>
            </a:r>
          </a:p>
          <a:p>
            <a:pPr marL="342900" indent="-342900">
              <a:buFont typeface="+mj-lt"/>
              <a:buAutoNum type="arabicPeriod"/>
            </a:pPr>
            <a:endParaRPr lang="en-GB" sz="2400"/>
          </a:p>
          <a:p>
            <a:pPr marL="342900" indent="-342900">
              <a:buFont typeface="+mj-lt"/>
              <a:buAutoNum type="arabicPeriod"/>
            </a:pPr>
            <a:r>
              <a:rPr lang="en-GB" sz="2400"/>
              <a:t>Answer in bpm</a:t>
            </a:r>
          </a:p>
        </p:txBody>
      </p:sp>
      <p:sp>
        <p:nvSpPr>
          <p:cNvPr id="11" name="TextBox 10">
            <a:extLst>
              <a:ext uri="{FF2B5EF4-FFF2-40B4-BE49-F238E27FC236}">
                <a16:creationId xmlns:a16="http://schemas.microsoft.com/office/drawing/2014/main" id="{802917E9-4338-49BE-B296-16FA238CCAD1}"/>
              </a:ext>
            </a:extLst>
          </p:cNvPr>
          <p:cNvSpPr txBox="1"/>
          <p:nvPr/>
        </p:nvSpPr>
        <p:spPr>
          <a:xfrm>
            <a:off x="4975879" y="4589092"/>
            <a:ext cx="6857198" cy="1384995"/>
          </a:xfrm>
          <a:prstGeom prst="rect">
            <a:avLst/>
          </a:prstGeom>
          <a:noFill/>
        </p:spPr>
        <p:txBody>
          <a:bodyPr wrap="none" rtlCol="0">
            <a:spAutoFit/>
          </a:bodyPr>
          <a:lstStyle/>
          <a:p>
            <a:r>
              <a:rPr lang="en-GB" sz="2800">
                <a:solidFill>
                  <a:srgbClr val="00B0F0"/>
                </a:solidFill>
              </a:rPr>
              <a:t>Time taken for one cycle = (0.98 – 0.18) = 0.8s</a:t>
            </a:r>
          </a:p>
          <a:p>
            <a:endParaRPr lang="en-GB" sz="2800">
              <a:solidFill>
                <a:srgbClr val="00B0F0"/>
              </a:solidFill>
            </a:endParaRPr>
          </a:p>
          <a:p>
            <a:r>
              <a:rPr lang="en-GB" sz="2800">
                <a:solidFill>
                  <a:srgbClr val="00B0F0"/>
                </a:solidFill>
              </a:rPr>
              <a:t>60 / 0.8 = 75bpm</a:t>
            </a:r>
          </a:p>
        </p:txBody>
      </p:sp>
    </p:spTree>
    <p:extLst>
      <p:ext uri="{BB962C8B-B14F-4D97-AF65-F5344CB8AC3E}">
        <p14:creationId xmlns:p14="http://schemas.microsoft.com/office/powerpoint/2010/main" val="121340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 calcmode="lin" valueType="num">
                                      <p:cBhvr additive="base">
                                        <p:cTn id="2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
                                            <p:txEl>
                                              <p:pRg st="2" end="2"/>
                                            </p:txEl>
                                          </p:spTgt>
                                        </p:tgtEl>
                                        <p:attrNameLst>
                                          <p:attrName>style.visibility</p:attrName>
                                        </p:attrNameLst>
                                      </p:cBhvr>
                                      <p:to>
                                        <p:strVal val="visible"/>
                                      </p:to>
                                    </p:set>
                                    <p:anim calcmode="lin" valueType="num">
                                      <p:cBhvr additive="base">
                                        <p:cTn id="33"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3505200" y="309101"/>
            <a:ext cx="8229600" cy="576535"/>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GB" sz="4000"/>
              <a:t>Calculating heart Rate </a:t>
            </a:r>
          </a:p>
        </p:txBody>
      </p:sp>
      <p:pic>
        <p:nvPicPr>
          <p:cNvPr id="614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122174"/>
            <a:ext cx="8713788" cy="429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11275733-A400-4BE8-A5AE-5584FF352CE7}"/>
              </a:ext>
            </a:extLst>
          </p:cNvPr>
          <p:cNvSpPr txBox="1"/>
          <p:nvPr/>
        </p:nvSpPr>
        <p:spPr>
          <a:xfrm>
            <a:off x="109249" y="96616"/>
            <a:ext cx="3118139" cy="4401205"/>
          </a:xfrm>
          <a:prstGeom prst="rect">
            <a:avLst/>
          </a:prstGeom>
          <a:noFill/>
        </p:spPr>
        <p:txBody>
          <a:bodyPr wrap="square" rtlCol="0">
            <a:spAutoFit/>
          </a:bodyPr>
          <a:lstStyle/>
          <a:p>
            <a:r>
              <a:rPr lang="en-GB" sz="2000" b="1">
                <a:solidFill>
                  <a:srgbClr val="FF0000"/>
                </a:solidFill>
              </a:rPr>
              <a:t>Now try this one</a:t>
            </a:r>
          </a:p>
          <a:p>
            <a:endParaRPr lang="en-GB" sz="2000"/>
          </a:p>
          <a:p>
            <a:r>
              <a:rPr lang="en-GB" sz="2000"/>
              <a:t>1) Find out the time each small box represents.</a:t>
            </a:r>
          </a:p>
          <a:p>
            <a:endParaRPr lang="en-GB" sz="2000"/>
          </a:p>
          <a:p>
            <a:r>
              <a:rPr lang="en-GB" sz="2000"/>
              <a:t>2) Pick two adjacent points from the ECG to measure </a:t>
            </a:r>
          </a:p>
          <a:p>
            <a:r>
              <a:rPr lang="en-GB" sz="2000"/>
              <a:t>(0.04 x  number of boxes between two adjacent points on wave)</a:t>
            </a:r>
          </a:p>
          <a:p>
            <a:endParaRPr lang="en-GB" sz="2000"/>
          </a:p>
          <a:p>
            <a:r>
              <a:rPr lang="en-GB" sz="2000"/>
              <a:t>3) 60s / time for one cardiac cycle</a:t>
            </a:r>
          </a:p>
          <a:p>
            <a:endParaRPr lang="en-GB" sz="2000"/>
          </a:p>
        </p:txBody>
      </p:sp>
    </p:spTree>
    <p:extLst>
      <p:ext uri="{BB962C8B-B14F-4D97-AF65-F5344CB8AC3E}">
        <p14:creationId xmlns:p14="http://schemas.microsoft.com/office/powerpoint/2010/main" val="30789825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3505200" y="309101"/>
            <a:ext cx="8229600" cy="576535"/>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GB" sz="4000"/>
              <a:t>Calculating heart Rate </a:t>
            </a:r>
          </a:p>
        </p:txBody>
      </p:sp>
      <p:pic>
        <p:nvPicPr>
          <p:cNvPr id="614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122174"/>
            <a:ext cx="8713788" cy="429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11275733-A400-4BE8-A5AE-5584FF352CE7}"/>
              </a:ext>
            </a:extLst>
          </p:cNvPr>
          <p:cNvSpPr txBox="1"/>
          <p:nvPr/>
        </p:nvSpPr>
        <p:spPr>
          <a:xfrm>
            <a:off x="109249" y="96616"/>
            <a:ext cx="3118139" cy="4401205"/>
          </a:xfrm>
          <a:prstGeom prst="rect">
            <a:avLst/>
          </a:prstGeom>
          <a:noFill/>
        </p:spPr>
        <p:txBody>
          <a:bodyPr wrap="square" rtlCol="0">
            <a:spAutoFit/>
          </a:bodyPr>
          <a:lstStyle/>
          <a:p>
            <a:endParaRPr lang="en-GB" sz="2000"/>
          </a:p>
          <a:p>
            <a:r>
              <a:rPr lang="en-GB" sz="2000"/>
              <a:t>1) Find out the time each small box represents.</a:t>
            </a:r>
          </a:p>
          <a:p>
            <a:endParaRPr lang="en-GB" sz="2000"/>
          </a:p>
          <a:p>
            <a:r>
              <a:rPr lang="en-GB" sz="2000"/>
              <a:t>2) Pick two adjacent points from the ECG to measure </a:t>
            </a:r>
          </a:p>
          <a:p>
            <a:r>
              <a:rPr lang="en-GB" sz="2000"/>
              <a:t>(0.04 x  number of boxes between two adjacent points on wave)</a:t>
            </a:r>
          </a:p>
          <a:p>
            <a:endParaRPr lang="en-GB" sz="2000"/>
          </a:p>
          <a:p>
            <a:r>
              <a:rPr lang="en-GB" sz="2000"/>
              <a:t>3) 60s / time for one cardiac cycle</a:t>
            </a:r>
          </a:p>
          <a:p>
            <a:endParaRPr lang="en-GB" sz="2000"/>
          </a:p>
          <a:p>
            <a:r>
              <a:rPr lang="en-GB" sz="2000">
                <a:solidFill>
                  <a:srgbClr val="00B0F0"/>
                </a:solidFill>
              </a:rPr>
              <a:t>60/0.76 = 79bpm</a:t>
            </a:r>
          </a:p>
        </p:txBody>
      </p:sp>
      <p:sp>
        <p:nvSpPr>
          <p:cNvPr id="3" name="Rectangle 2">
            <a:extLst>
              <a:ext uri="{FF2B5EF4-FFF2-40B4-BE49-F238E27FC236}">
                <a16:creationId xmlns:a16="http://schemas.microsoft.com/office/drawing/2014/main" id="{88FF837A-683B-4CD5-B2AF-267A67405FC1}"/>
              </a:ext>
            </a:extLst>
          </p:cNvPr>
          <p:cNvSpPr/>
          <p:nvPr/>
        </p:nvSpPr>
        <p:spPr>
          <a:xfrm>
            <a:off x="4898781" y="3710609"/>
            <a:ext cx="1450994" cy="299611"/>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E6C0919-0EAB-4693-9101-9ACF764FEF7B}"/>
              </a:ext>
            </a:extLst>
          </p:cNvPr>
          <p:cNvSpPr/>
          <p:nvPr/>
        </p:nvSpPr>
        <p:spPr>
          <a:xfrm>
            <a:off x="7152888" y="1982742"/>
            <a:ext cx="1072698" cy="155348"/>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1D825995-D836-46A9-A76A-D4251909A4A0}"/>
              </a:ext>
            </a:extLst>
          </p:cNvPr>
          <p:cNvSpPr txBox="1"/>
          <p:nvPr/>
        </p:nvSpPr>
        <p:spPr>
          <a:xfrm>
            <a:off x="4955281" y="4128489"/>
            <a:ext cx="1239442" cy="369332"/>
          </a:xfrm>
          <a:prstGeom prst="rect">
            <a:avLst/>
          </a:prstGeom>
          <a:noFill/>
        </p:spPr>
        <p:txBody>
          <a:bodyPr wrap="none" rtlCol="0">
            <a:spAutoFit/>
          </a:bodyPr>
          <a:lstStyle/>
          <a:p>
            <a:r>
              <a:rPr lang="en-GB"/>
              <a:t>1/25=0.04s</a:t>
            </a:r>
          </a:p>
        </p:txBody>
      </p:sp>
      <p:sp>
        <p:nvSpPr>
          <p:cNvPr id="10" name="TextBox 9">
            <a:extLst>
              <a:ext uri="{FF2B5EF4-FFF2-40B4-BE49-F238E27FC236}">
                <a16:creationId xmlns:a16="http://schemas.microsoft.com/office/drawing/2014/main" id="{863FE9F2-8073-4CAE-8AE3-FDE30B89F62E}"/>
              </a:ext>
            </a:extLst>
          </p:cNvPr>
          <p:cNvSpPr txBox="1"/>
          <p:nvPr/>
        </p:nvSpPr>
        <p:spPr>
          <a:xfrm>
            <a:off x="7205068" y="1537925"/>
            <a:ext cx="1009251" cy="1200329"/>
          </a:xfrm>
          <a:prstGeom prst="rect">
            <a:avLst/>
          </a:prstGeom>
          <a:noFill/>
        </p:spPr>
        <p:txBody>
          <a:bodyPr wrap="none" rtlCol="0">
            <a:spAutoFit/>
          </a:bodyPr>
          <a:lstStyle/>
          <a:p>
            <a:r>
              <a:rPr lang="en-GB"/>
              <a:t>19 boxes</a:t>
            </a:r>
          </a:p>
          <a:p>
            <a:endParaRPr lang="en-GB"/>
          </a:p>
          <a:p>
            <a:r>
              <a:rPr lang="en-GB"/>
              <a:t>19x0.04</a:t>
            </a:r>
          </a:p>
          <a:p>
            <a:r>
              <a:rPr lang="en-GB"/>
              <a:t>= 0.76s</a:t>
            </a:r>
          </a:p>
        </p:txBody>
      </p:sp>
    </p:spTree>
    <p:extLst>
      <p:ext uri="{BB962C8B-B14F-4D97-AF65-F5344CB8AC3E}">
        <p14:creationId xmlns:p14="http://schemas.microsoft.com/office/powerpoint/2010/main" val="415171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additive="base">
                                        <p:cTn id="2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 calcmode="lin" valueType="num">
                                      <p:cBhvr additive="base">
                                        <p:cTn id="2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anim calcmode="lin" valueType="num">
                                      <p:cBhvr additive="base">
                                        <p:cTn id="4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
                                            <p:txEl>
                                              <p:pRg st="8" end="8"/>
                                            </p:txEl>
                                          </p:spTgt>
                                        </p:tgtEl>
                                        <p:attrNameLst>
                                          <p:attrName>style.visibility</p:attrName>
                                        </p:attrNameLst>
                                      </p:cBhvr>
                                      <p:to>
                                        <p:strVal val="visible"/>
                                      </p:to>
                                    </p:set>
                                    <p:anim calcmode="lin" valueType="num">
                                      <p:cBhvr additive="base">
                                        <p:cTn id="5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4"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A1126-C459-4760-9A8A-3B471C6DDF65}"/>
              </a:ext>
            </a:extLst>
          </p:cNvPr>
          <p:cNvSpPr>
            <a:spLocks noGrp="1"/>
          </p:cNvSpPr>
          <p:nvPr>
            <p:ph type="title"/>
          </p:nvPr>
        </p:nvSpPr>
        <p:spPr>
          <a:xfrm>
            <a:off x="0" y="-379050"/>
            <a:ext cx="4264919" cy="1325563"/>
          </a:xfrm>
        </p:spPr>
        <p:txBody>
          <a:bodyPr>
            <a:normAutofit/>
          </a:bodyPr>
          <a:lstStyle/>
          <a:p>
            <a:r>
              <a:rPr lang="en-GB" sz="2800" b="1" u="sng"/>
              <a:t>Percentage change in HR</a:t>
            </a:r>
          </a:p>
        </p:txBody>
      </p:sp>
      <p:pic>
        <p:nvPicPr>
          <p:cNvPr id="2050" name="Picture 2">
            <a:extLst>
              <a:ext uri="{FF2B5EF4-FFF2-40B4-BE49-F238E27FC236}">
                <a16:creationId xmlns:a16="http://schemas.microsoft.com/office/drawing/2014/main" id="{3FC5D085-C1CE-4720-84B6-1104B05425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28" r="6855" b="4431"/>
          <a:stretch/>
        </p:blipFill>
        <p:spPr bwMode="auto">
          <a:xfrm>
            <a:off x="5451722" y="151944"/>
            <a:ext cx="6740278" cy="65541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F3A25E2-E20B-408F-BEB4-3E8AA6F91A6D}"/>
              </a:ext>
            </a:extLst>
          </p:cNvPr>
          <p:cNvSpPr txBox="1"/>
          <p:nvPr/>
        </p:nvSpPr>
        <p:spPr>
          <a:xfrm>
            <a:off x="144041" y="687690"/>
            <a:ext cx="4999084" cy="3416320"/>
          </a:xfrm>
          <a:prstGeom prst="rect">
            <a:avLst/>
          </a:prstGeom>
          <a:noFill/>
        </p:spPr>
        <p:txBody>
          <a:bodyPr wrap="square">
            <a:spAutoFit/>
          </a:bodyPr>
          <a:lstStyle/>
          <a:p>
            <a:r>
              <a:rPr lang="en-GB" b="0" i="0">
                <a:solidFill>
                  <a:srgbClr val="000000"/>
                </a:solidFill>
                <a:effectLst/>
                <a:latin typeface="Helvetica" panose="020B0604020202020204" pitchFamily="34" charset="0"/>
              </a:rPr>
              <a:t>Digoxin is a medicine used to treat irregular heart beats.</a:t>
            </a:r>
          </a:p>
          <a:p>
            <a:pPr marL="285750" indent="-285750">
              <a:buFont typeface="Arial" panose="020B0604020202020204" pitchFamily="34" charset="0"/>
              <a:buChar char="•"/>
            </a:pPr>
            <a:endParaRPr lang="en-GB">
              <a:solidFill>
                <a:srgbClr val="000000"/>
              </a:solidFill>
              <a:latin typeface="Helvetica" panose="020B0604020202020204" pitchFamily="34" charset="0"/>
            </a:endParaRPr>
          </a:p>
          <a:p>
            <a:pPr marL="285750" indent="-285750">
              <a:buFont typeface="Arial" panose="020B0604020202020204" pitchFamily="34" charset="0"/>
              <a:buChar char="•"/>
            </a:pPr>
            <a:r>
              <a:rPr lang="en-GB" b="0" i="0">
                <a:solidFill>
                  <a:srgbClr val="000000"/>
                </a:solidFill>
                <a:effectLst/>
                <a:latin typeface="Helvetica" panose="020B0604020202020204" pitchFamily="34" charset="0"/>
              </a:rPr>
              <a:t>Trace A is a normal trace</a:t>
            </a:r>
          </a:p>
          <a:p>
            <a:pPr marL="285750" indent="-285750">
              <a:buFont typeface="Arial" panose="020B0604020202020204" pitchFamily="34" charset="0"/>
              <a:buChar char="•"/>
            </a:pPr>
            <a:endParaRPr lang="en-GB" b="0" i="0">
              <a:solidFill>
                <a:srgbClr val="000000"/>
              </a:solidFill>
              <a:effectLst/>
              <a:latin typeface="Helvetica" panose="020B0604020202020204" pitchFamily="34" charset="0"/>
            </a:endParaRPr>
          </a:p>
          <a:p>
            <a:pPr marL="285750" indent="-285750">
              <a:buFont typeface="Arial" panose="020B0604020202020204" pitchFamily="34" charset="0"/>
              <a:buChar char="•"/>
            </a:pPr>
            <a:r>
              <a:rPr lang="en-GB" b="0" i="0">
                <a:solidFill>
                  <a:srgbClr val="000000"/>
                </a:solidFill>
                <a:effectLst/>
                <a:latin typeface="Helvetica" panose="020B0604020202020204" pitchFamily="34" charset="0"/>
              </a:rPr>
              <a:t>Trace B is from a patient that has been treated with the drug digoxin</a:t>
            </a:r>
          </a:p>
          <a:p>
            <a:br>
              <a:rPr lang="en-GB"/>
            </a:br>
            <a:br>
              <a:rPr lang="en-GB"/>
            </a:br>
            <a:r>
              <a:rPr lang="en-GB" b="0" i="0">
                <a:solidFill>
                  <a:srgbClr val="000000"/>
                </a:solidFill>
                <a:effectLst/>
                <a:latin typeface="Helvetica" panose="020B0604020202020204" pitchFamily="34" charset="0"/>
              </a:rPr>
              <a:t>Using </a:t>
            </a:r>
            <a:r>
              <a:rPr lang="en-GB" b="1" i="0">
                <a:solidFill>
                  <a:srgbClr val="000000"/>
                </a:solidFill>
                <a:effectLst/>
                <a:latin typeface="Helvetica" panose="020B0604020202020204" pitchFamily="34" charset="0"/>
              </a:rPr>
              <a:t>Trace B</a:t>
            </a:r>
            <a:r>
              <a:rPr lang="en-GB" b="0" i="0">
                <a:solidFill>
                  <a:srgbClr val="000000"/>
                </a:solidFill>
                <a:effectLst/>
                <a:latin typeface="Helvetica" panose="020B0604020202020204" pitchFamily="34" charset="0"/>
              </a:rPr>
              <a:t> in Fig. 3.3, calculate the percentage change in the patient's heart rate after receiving digoxin. (3 marks)</a:t>
            </a:r>
            <a:endParaRPr lang="en-GB"/>
          </a:p>
        </p:txBody>
      </p:sp>
      <p:sp>
        <p:nvSpPr>
          <p:cNvPr id="7" name="TextBox 6">
            <a:extLst>
              <a:ext uri="{FF2B5EF4-FFF2-40B4-BE49-F238E27FC236}">
                <a16:creationId xmlns:a16="http://schemas.microsoft.com/office/drawing/2014/main" id="{A7FC9D6F-543B-403D-B881-CBDC700478A7}"/>
              </a:ext>
            </a:extLst>
          </p:cNvPr>
          <p:cNvSpPr txBox="1"/>
          <p:nvPr/>
        </p:nvSpPr>
        <p:spPr>
          <a:xfrm>
            <a:off x="252204" y="4415984"/>
            <a:ext cx="6263161" cy="1754326"/>
          </a:xfrm>
          <a:prstGeom prst="rect">
            <a:avLst/>
          </a:prstGeom>
          <a:noFill/>
        </p:spPr>
        <p:txBody>
          <a:bodyPr wrap="square" rtlCol="0">
            <a:spAutoFit/>
          </a:bodyPr>
          <a:lstStyle/>
          <a:p>
            <a:r>
              <a:rPr lang="en-GB">
                <a:solidFill>
                  <a:srgbClr val="00B0F0"/>
                </a:solidFill>
              </a:rPr>
              <a:t>Normal HR: 60/0.8 = 75bpm</a:t>
            </a:r>
          </a:p>
          <a:p>
            <a:endParaRPr lang="en-GB">
              <a:solidFill>
                <a:srgbClr val="00B0F0"/>
              </a:solidFill>
            </a:endParaRPr>
          </a:p>
          <a:p>
            <a:r>
              <a:rPr lang="en-GB">
                <a:solidFill>
                  <a:srgbClr val="00B0F0"/>
                </a:solidFill>
              </a:rPr>
              <a:t>Digoxin HR: 60/0.94 = 64bpm</a:t>
            </a:r>
          </a:p>
          <a:p>
            <a:endParaRPr lang="en-GB">
              <a:solidFill>
                <a:srgbClr val="00B0F0"/>
              </a:solidFill>
            </a:endParaRPr>
          </a:p>
          <a:p>
            <a:r>
              <a:rPr lang="en-GB">
                <a:solidFill>
                  <a:srgbClr val="00B0F0"/>
                </a:solidFill>
              </a:rPr>
              <a:t>% change:  </a:t>
            </a:r>
            <a:r>
              <a:rPr lang="en-GB" u="sng">
                <a:solidFill>
                  <a:srgbClr val="00B0F0"/>
                </a:solidFill>
              </a:rPr>
              <a:t>( change  in  HR ) </a:t>
            </a:r>
            <a:r>
              <a:rPr lang="en-GB">
                <a:solidFill>
                  <a:srgbClr val="00B0F0"/>
                </a:solidFill>
              </a:rPr>
              <a:t>  x 100  = -14% (13-15% accepted)   </a:t>
            </a:r>
          </a:p>
          <a:p>
            <a:r>
              <a:rPr lang="en-GB">
                <a:solidFill>
                  <a:srgbClr val="00B0F0"/>
                </a:solidFill>
              </a:rPr>
              <a:t>                     initial heart rate</a:t>
            </a:r>
          </a:p>
        </p:txBody>
      </p:sp>
      <p:cxnSp>
        <p:nvCxnSpPr>
          <p:cNvPr id="9" name="Straight Arrow Connector 8">
            <a:extLst>
              <a:ext uri="{FF2B5EF4-FFF2-40B4-BE49-F238E27FC236}">
                <a16:creationId xmlns:a16="http://schemas.microsoft.com/office/drawing/2014/main" id="{BF95F7B8-151C-4673-A80A-B4A47A2356C3}"/>
              </a:ext>
            </a:extLst>
          </p:cNvPr>
          <p:cNvCxnSpPr/>
          <p:nvPr/>
        </p:nvCxnSpPr>
        <p:spPr>
          <a:xfrm flipV="1">
            <a:off x="7013317" y="2165684"/>
            <a:ext cx="0" cy="9362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FA04D60-CCCE-4592-BD08-293E853C1962}"/>
              </a:ext>
            </a:extLst>
          </p:cNvPr>
          <p:cNvCxnSpPr/>
          <p:nvPr/>
        </p:nvCxnSpPr>
        <p:spPr>
          <a:xfrm flipV="1">
            <a:off x="10398931" y="2134329"/>
            <a:ext cx="0" cy="9362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9E22E83-30AF-4901-8769-1C95A4F4D534}"/>
              </a:ext>
            </a:extLst>
          </p:cNvPr>
          <p:cNvCxnSpPr/>
          <p:nvPr/>
        </p:nvCxnSpPr>
        <p:spPr>
          <a:xfrm flipV="1">
            <a:off x="7263542" y="5677465"/>
            <a:ext cx="0" cy="9362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2A22D8C-FE04-4186-A3E6-EDF669206CEE}"/>
              </a:ext>
            </a:extLst>
          </p:cNvPr>
          <p:cNvCxnSpPr/>
          <p:nvPr/>
        </p:nvCxnSpPr>
        <p:spPr>
          <a:xfrm flipV="1">
            <a:off x="11247673" y="5677465"/>
            <a:ext cx="0" cy="9362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51B67A8-F69C-48E6-9A82-2C7A0C9E2054}"/>
              </a:ext>
            </a:extLst>
          </p:cNvPr>
          <p:cNvSpPr txBox="1"/>
          <p:nvPr/>
        </p:nvSpPr>
        <p:spPr>
          <a:xfrm>
            <a:off x="221129" y="6388847"/>
            <a:ext cx="5618013" cy="461665"/>
          </a:xfrm>
          <a:prstGeom prst="rect">
            <a:avLst/>
          </a:prstGeom>
          <a:noFill/>
        </p:spPr>
        <p:txBody>
          <a:bodyPr wrap="none" rtlCol="0">
            <a:spAutoFit/>
          </a:bodyPr>
          <a:lstStyle/>
          <a:p>
            <a:r>
              <a:rPr lang="en-GB" sz="2400" b="1" dirty="0">
                <a:solidFill>
                  <a:srgbClr val="FF0000"/>
                </a:solidFill>
              </a:rPr>
              <a:t>Try additional questions below when done</a:t>
            </a:r>
          </a:p>
        </p:txBody>
      </p:sp>
    </p:spTree>
    <p:extLst>
      <p:ext uri="{BB962C8B-B14F-4D97-AF65-F5344CB8AC3E}">
        <p14:creationId xmlns:p14="http://schemas.microsoft.com/office/powerpoint/2010/main" val="319035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 calcmode="lin" valueType="num">
                                      <p:cBhvr additive="base">
                                        <p:cTn id="3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anim calcmode="lin" valueType="num">
                                      <p:cBhvr additive="base">
                                        <p:cTn id="3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4" end="4"/>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anim calcmode="lin" valueType="num">
                                      <p:cBhvr additive="base">
                                        <p:cTn id="43"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A1126-C459-4760-9A8A-3B471C6DDF65}"/>
              </a:ext>
            </a:extLst>
          </p:cNvPr>
          <p:cNvSpPr>
            <a:spLocks noGrp="1"/>
          </p:cNvSpPr>
          <p:nvPr>
            <p:ph type="title"/>
          </p:nvPr>
        </p:nvSpPr>
        <p:spPr>
          <a:xfrm>
            <a:off x="19807" y="-158561"/>
            <a:ext cx="5257417" cy="1325563"/>
          </a:xfrm>
        </p:spPr>
        <p:txBody>
          <a:bodyPr>
            <a:normAutofit/>
          </a:bodyPr>
          <a:lstStyle/>
          <a:p>
            <a:r>
              <a:rPr lang="en-GB" sz="3600" b="1" u="sng" dirty="0">
                <a:solidFill>
                  <a:srgbClr val="FF0000"/>
                </a:solidFill>
              </a:rPr>
              <a:t>Common exam questions</a:t>
            </a:r>
          </a:p>
        </p:txBody>
      </p:sp>
      <p:pic>
        <p:nvPicPr>
          <p:cNvPr id="2050" name="Picture 2">
            <a:extLst>
              <a:ext uri="{FF2B5EF4-FFF2-40B4-BE49-F238E27FC236}">
                <a16:creationId xmlns:a16="http://schemas.microsoft.com/office/drawing/2014/main" id="{3FC5D085-C1CE-4720-84B6-1104B05425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28" r="6855" b="4431"/>
          <a:stretch/>
        </p:blipFill>
        <p:spPr bwMode="auto">
          <a:xfrm>
            <a:off x="6523722" y="151944"/>
            <a:ext cx="5668277" cy="65541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F3A25E2-E20B-408F-BEB4-3E8AA6F91A6D}"/>
              </a:ext>
            </a:extLst>
          </p:cNvPr>
          <p:cNvSpPr txBox="1"/>
          <p:nvPr/>
        </p:nvSpPr>
        <p:spPr>
          <a:xfrm>
            <a:off x="114336" y="1230662"/>
            <a:ext cx="6196312" cy="3416320"/>
          </a:xfrm>
          <a:prstGeom prst="rect">
            <a:avLst/>
          </a:prstGeom>
          <a:noFill/>
        </p:spPr>
        <p:txBody>
          <a:bodyPr wrap="square">
            <a:spAutoFit/>
          </a:bodyPr>
          <a:lstStyle/>
          <a:p>
            <a:r>
              <a:rPr lang="en-GB" sz="2400">
                <a:solidFill>
                  <a:srgbClr val="000000"/>
                </a:solidFill>
                <a:latin typeface="Helvetica" panose="020B0604020202020204" pitchFamily="34" charset="0"/>
              </a:rPr>
              <a:t>Why does our calculation for the time it takes to complete one full cardiac cycle lack accuracy? (1 mark)</a:t>
            </a:r>
          </a:p>
          <a:p>
            <a:endParaRPr lang="en-GB" sz="2400" b="0" i="0">
              <a:solidFill>
                <a:srgbClr val="000000"/>
              </a:solidFill>
              <a:effectLst/>
              <a:latin typeface="Helvetica" panose="020B0604020202020204" pitchFamily="34" charset="0"/>
            </a:endParaRPr>
          </a:p>
          <a:p>
            <a:endParaRPr lang="en-GB" sz="2400" b="0" i="0">
              <a:solidFill>
                <a:srgbClr val="000000"/>
              </a:solidFill>
              <a:effectLst/>
              <a:latin typeface="Helvetica" panose="020B0604020202020204" pitchFamily="34" charset="0"/>
            </a:endParaRPr>
          </a:p>
          <a:p>
            <a:endParaRPr lang="en-GB" sz="2400">
              <a:solidFill>
                <a:srgbClr val="000000"/>
              </a:solidFill>
              <a:latin typeface="Helvetica" panose="020B0604020202020204" pitchFamily="34" charset="0"/>
            </a:endParaRPr>
          </a:p>
          <a:p>
            <a:r>
              <a:rPr lang="en-GB" sz="2400" b="0" i="0">
                <a:solidFill>
                  <a:srgbClr val="000000"/>
                </a:solidFill>
                <a:effectLst/>
                <a:latin typeface="Helvetica" panose="020B0604020202020204" pitchFamily="34" charset="0"/>
              </a:rPr>
              <a:t>How could we improve the accuracy of our answer for the time it takes to complete one full cardiac cycle? (</a:t>
            </a:r>
            <a:r>
              <a:rPr lang="en-GB" sz="2400">
                <a:solidFill>
                  <a:srgbClr val="000000"/>
                </a:solidFill>
                <a:latin typeface="Helvetica" panose="020B0604020202020204" pitchFamily="34" charset="0"/>
              </a:rPr>
              <a:t>1</a:t>
            </a:r>
            <a:r>
              <a:rPr lang="en-GB" sz="2400" b="0" i="0">
                <a:solidFill>
                  <a:srgbClr val="000000"/>
                </a:solidFill>
                <a:effectLst/>
                <a:latin typeface="Helvetica" panose="020B0604020202020204" pitchFamily="34" charset="0"/>
              </a:rPr>
              <a:t> marks)</a:t>
            </a:r>
            <a:endParaRPr lang="en-GB" sz="2400"/>
          </a:p>
        </p:txBody>
      </p:sp>
      <p:sp>
        <p:nvSpPr>
          <p:cNvPr id="7" name="TextBox 6">
            <a:extLst>
              <a:ext uri="{FF2B5EF4-FFF2-40B4-BE49-F238E27FC236}">
                <a16:creationId xmlns:a16="http://schemas.microsoft.com/office/drawing/2014/main" id="{A7FC9D6F-543B-403D-B881-CBDC700478A7}"/>
              </a:ext>
            </a:extLst>
          </p:cNvPr>
          <p:cNvSpPr txBox="1"/>
          <p:nvPr/>
        </p:nvSpPr>
        <p:spPr>
          <a:xfrm>
            <a:off x="114336" y="2477052"/>
            <a:ext cx="4999084" cy="830997"/>
          </a:xfrm>
          <a:prstGeom prst="rect">
            <a:avLst/>
          </a:prstGeom>
          <a:noFill/>
        </p:spPr>
        <p:txBody>
          <a:bodyPr wrap="square" rtlCol="0">
            <a:spAutoFit/>
          </a:bodyPr>
          <a:lstStyle/>
          <a:p>
            <a:r>
              <a:rPr lang="en-GB" sz="2400">
                <a:solidFill>
                  <a:srgbClr val="00B0F0"/>
                </a:solidFill>
              </a:rPr>
              <a:t>Only one full cardiac cycle shown and used to calculate bpm</a:t>
            </a:r>
          </a:p>
        </p:txBody>
      </p:sp>
      <p:sp>
        <p:nvSpPr>
          <p:cNvPr id="10" name="TextBox 9">
            <a:extLst>
              <a:ext uri="{FF2B5EF4-FFF2-40B4-BE49-F238E27FC236}">
                <a16:creationId xmlns:a16="http://schemas.microsoft.com/office/drawing/2014/main" id="{289521CA-2D47-41D2-85F6-062FD51BB802}"/>
              </a:ext>
            </a:extLst>
          </p:cNvPr>
          <p:cNvSpPr txBox="1"/>
          <p:nvPr/>
        </p:nvSpPr>
        <p:spPr>
          <a:xfrm>
            <a:off x="215221" y="4728708"/>
            <a:ext cx="4999084" cy="830997"/>
          </a:xfrm>
          <a:prstGeom prst="rect">
            <a:avLst/>
          </a:prstGeom>
          <a:noFill/>
        </p:spPr>
        <p:txBody>
          <a:bodyPr wrap="square" rtlCol="0">
            <a:spAutoFit/>
          </a:bodyPr>
          <a:lstStyle/>
          <a:p>
            <a:r>
              <a:rPr lang="en-GB" sz="2400">
                <a:solidFill>
                  <a:srgbClr val="00B0F0"/>
                </a:solidFill>
              </a:rPr>
              <a:t>Take the mean value (time) for several cardiac cycles to calculate the bpm</a:t>
            </a:r>
          </a:p>
        </p:txBody>
      </p:sp>
    </p:spTree>
    <p:extLst>
      <p:ext uri="{BB962C8B-B14F-4D97-AF65-F5344CB8AC3E}">
        <p14:creationId xmlns:p14="http://schemas.microsoft.com/office/powerpoint/2010/main" val="189373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A130F-453B-4388-899A-4AF71A56CACA}"/>
              </a:ext>
            </a:extLst>
          </p:cNvPr>
          <p:cNvSpPr>
            <a:spLocks noGrp="1"/>
          </p:cNvSpPr>
          <p:nvPr>
            <p:ph type="title"/>
          </p:nvPr>
        </p:nvSpPr>
        <p:spPr>
          <a:xfrm>
            <a:off x="186622" y="18255"/>
            <a:ext cx="10515600" cy="1325563"/>
          </a:xfrm>
        </p:spPr>
        <p:txBody>
          <a:bodyPr/>
          <a:lstStyle/>
          <a:p>
            <a:r>
              <a:rPr lang="en-GB" b="1" u="sng"/>
              <a:t>Cardiac output</a:t>
            </a:r>
          </a:p>
        </p:txBody>
      </p:sp>
      <p:sp>
        <p:nvSpPr>
          <p:cNvPr id="7" name="TextBox 6">
            <a:extLst>
              <a:ext uri="{FF2B5EF4-FFF2-40B4-BE49-F238E27FC236}">
                <a16:creationId xmlns:a16="http://schemas.microsoft.com/office/drawing/2014/main" id="{886C6BC5-FD05-4434-A328-0C60A0B89018}"/>
              </a:ext>
            </a:extLst>
          </p:cNvPr>
          <p:cNvSpPr txBox="1"/>
          <p:nvPr/>
        </p:nvSpPr>
        <p:spPr>
          <a:xfrm>
            <a:off x="350428" y="1129246"/>
            <a:ext cx="11022080" cy="4893647"/>
          </a:xfrm>
          <a:prstGeom prst="rect">
            <a:avLst/>
          </a:prstGeom>
          <a:noFill/>
        </p:spPr>
        <p:txBody>
          <a:bodyPr wrap="square">
            <a:spAutoFit/>
          </a:bodyPr>
          <a:lstStyle/>
          <a:p>
            <a:pPr algn="l"/>
            <a:r>
              <a:rPr lang="en-GB" sz="2400" b="1" i="0" dirty="0">
                <a:solidFill>
                  <a:srgbClr val="FF0000"/>
                </a:solidFill>
                <a:effectLst/>
                <a:latin typeface="Mulish"/>
              </a:rPr>
              <a:t>Cardiac output</a:t>
            </a:r>
            <a:r>
              <a:rPr lang="en-GB" sz="2400" b="0" i="0" dirty="0">
                <a:solidFill>
                  <a:srgbClr val="FF0000"/>
                </a:solidFill>
                <a:effectLst/>
                <a:latin typeface="Mulish"/>
              </a:rPr>
              <a:t> (CO) is the term used to describe the volume of blood that is pumped by the heart (the left and right ventricle) per unit of time</a:t>
            </a:r>
          </a:p>
          <a:p>
            <a:pPr algn="l"/>
            <a:endParaRPr lang="en-GB" sz="2400" b="0" i="0" dirty="0">
              <a:solidFill>
                <a:srgbClr val="383838"/>
              </a:solidFill>
              <a:effectLst/>
              <a:latin typeface="Mulish"/>
            </a:endParaRPr>
          </a:p>
          <a:p>
            <a:pPr algn="l"/>
            <a:r>
              <a:rPr lang="en-GB" sz="2400" b="1" i="0" dirty="0">
                <a:solidFill>
                  <a:srgbClr val="383838"/>
                </a:solidFill>
                <a:effectLst/>
                <a:latin typeface="Mulish"/>
              </a:rPr>
              <a:t>Why do people that are fit</a:t>
            </a:r>
            <a:r>
              <a:rPr lang="en-GB" sz="2400" b="1" dirty="0">
                <a:solidFill>
                  <a:srgbClr val="383838"/>
                </a:solidFill>
                <a:latin typeface="Mulish"/>
              </a:rPr>
              <a:t>ter</a:t>
            </a:r>
            <a:r>
              <a:rPr lang="en-GB" sz="2400" b="0" i="0" dirty="0">
                <a:solidFill>
                  <a:srgbClr val="383838"/>
                </a:solidFill>
                <a:effectLst/>
                <a:latin typeface="Mulish"/>
              </a:rPr>
              <a:t> often have </a:t>
            </a:r>
            <a:r>
              <a:rPr lang="en-GB" sz="2400" b="1" i="0" dirty="0">
                <a:solidFill>
                  <a:srgbClr val="383838"/>
                </a:solidFill>
                <a:effectLst/>
                <a:latin typeface="Mulish"/>
              </a:rPr>
              <a:t>higher cardiac outputs?</a:t>
            </a:r>
          </a:p>
          <a:p>
            <a:pPr algn="l"/>
            <a:endParaRPr lang="en-GB" sz="2400" b="1" i="0" dirty="0">
              <a:solidFill>
                <a:srgbClr val="00B0F0"/>
              </a:solidFill>
              <a:effectLst/>
              <a:latin typeface="Mulish"/>
            </a:endParaRPr>
          </a:p>
          <a:p>
            <a:pPr algn="l"/>
            <a:endParaRPr lang="en-GB" sz="2400" b="0" i="0" dirty="0">
              <a:solidFill>
                <a:srgbClr val="383838"/>
              </a:solidFill>
              <a:effectLst/>
              <a:latin typeface="Mulish"/>
            </a:endParaRPr>
          </a:p>
          <a:p>
            <a:pPr algn="l"/>
            <a:endParaRPr lang="en-GB" sz="2400" b="0" i="0" dirty="0">
              <a:solidFill>
                <a:srgbClr val="383838"/>
              </a:solidFill>
              <a:effectLst/>
              <a:latin typeface="Mulish"/>
            </a:endParaRPr>
          </a:p>
          <a:p>
            <a:pPr algn="l"/>
            <a:r>
              <a:rPr lang="en-GB" sz="2400" b="0" i="0" dirty="0">
                <a:solidFill>
                  <a:srgbClr val="383838"/>
                </a:solidFill>
                <a:effectLst/>
                <a:latin typeface="Mulish"/>
              </a:rPr>
              <a:t>Why does cardiac output </a:t>
            </a:r>
            <a:r>
              <a:rPr lang="en-GB" sz="2400" b="1" i="0" dirty="0">
                <a:solidFill>
                  <a:srgbClr val="383838"/>
                </a:solidFill>
                <a:effectLst/>
                <a:latin typeface="Mulish"/>
              </a:rPr>
              <a:t>increases</a:t>
            </a:r>
            <a:r>
              <a:rPr lang="en-GB" sz="2400" b="0" i="0" dirty="0">
                <a:solidFill>
                  <a:srgbClr val="383838"/>
                </a:solidFill>
                <a:effectLst/>
                <a:latin typeface="Mulish"/>
              </a:rPr>
              <a:t> when an individual is </a:t>
            </a:r>
            <a:r>
              <a:rPr lang="en-GB" sz="2400" b="1" i="0" dirty="0">
                <a:solidFill>
                  <a:srgbClr val="383838"/>
                </a:solidFill>
                <a:effectLst/>
                <a:latin typeface="Mulish"/>
              </a:rPr>
              <a:t>exercising?</a:t>
            </a:r>
            <a:endParaRPr lang="en-GB" sz="2400" dirty="0">
              <a:solidFill>
                <a:srgbClr val="383838"/>
              </a:solidFill>
              <a:latin typeface="Mulish"/>
            </a:endParaRPr>
          </a:p>
          <a:p>
            <a:pPr algn="l"/>
            <a:endParaRPr lang="en-GB" sz="2400" b="0" i="0" dirty="0">
              <a:solidFill>
                <a:srgbClr val="383838"/>
              </a:solidFill>
              <a:effectLst/>
              <a:latin typeface="Mulish"/>
            </a:endParaRPr>
          </a:p>
          <a:p>
            <a:pPr marL="742950" lvl="1" indent="-285750" algn="l">
              <a:buFont typeface="Arial" panose="020B0604020202020204" pitchFamily="34" charset="0"/>
              <a:buChar char="•"/>
            </a:pPr>
            <a:endParaRPr lang="en-GB" sz="2400" b="0" i="0" dirty="0">
              <a:solidFill>
                <a:srgbClr val="383838"/>
              </a:solidFill>
              <a:effectLst/>
              <a:latin typeface="Mulish"/>
            </a:endParaRPr>
          </a:p>
          <a:p>
            <a:pPr marL="742950" lvl="1" indent="-285750" algn="l">
              <a:buFont typeface="Arial" panose="020B0604020202020204" pitchFamily="34" charset="0"/>
              <a:buChar char="•"/>
            </a:pPr>
            <a:endParaRPr lang="en-GB" sz="2400" b="0" i="0" dirty="0">
              <a:solidFill>
                <a:srgbClr val="383838"/>
              </a:solidFill>
              <a:effectLst/>
              <a:latin typeface="Mulish"/>
            </a:endParaRPr>
          </a:p>
          <a:p>
            <a:pPr algn="l"/>
            <a:r>
              <a:rPr lang="en-GB" sz="2400" b="0" i="0" dirty="0">
                <a:solidFill>
                  <a:srgbClr val="383838"/>
                </a:solidFill>
                <a:effectLst/>
                <a:latin typeface="Mulish"/>
              </a:rPr>
              <a:t>The CO of an individual can be calculated by:</a:t>
            </a:r>
          </a:p>
          <a:p>
            <a:pPr algn="l"/>
            <a:endParaRPr lang="en-GB" sz="2400" b="0" i="0" dirty="0">
              <a:solidFill>
                <a:srgbClr val="383838"/>
              </a:solidFill>
              <a:effectLst/>
              <a:latin typeface="Mulish"/>
            </a:endParaRPr>
          </a:p>
        </p:txBody>
      </p:sp>
    </p:spTree>
    <p:extLst>
      <p:ext uri="{BB962C8B-B14F-4D97-AF65-F5344CB8AC3E}">
        <p14:creationId xmlns:p14="http://schemas.microsoft.com/office/powerpoint/2010/main" val="38005204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A130F-453B-4388-899A-4AF71A56CACA}"/>
              </a:ext>
            </a:extLst>
          </p:cNvPr>
          <p:cNvSpPr>
            <a:spLocks noGrp="1"/>
          </p:cNvSpPr>
          <p:nvPr>
            <p:ph type="title"/>
          </p:nvPr>
        </p:nvSpPr>
        <p:spPr>
          <a:xfrm>
            <a:off x="186622" y="18255"/>
            <a:ext cx="10515600" cy="1325563"/>
          </a:xfrm>
        </p:spPr>
        <p:txBody>
          <a:bodyPr/>
          <a:lstStyle/>
          <a:p>
            <a:r>
              <a:rPr lang="en-GB" b="1"/>
              <a:t>Cardiac output</a:t>
            </a:r>
          </a:p>
        </p:txBody>
      </p:sp>
      <p:sp>
        <p:nvSpPr>
          <p:cNvPr id="7" name="TextBox 6">
            <a:extLst>
              <a:ext uri="{FF2B5EF4-FFF2-40B4-BE49-F238E27FC236}">
                <a16:creationId xmlns:a16="http://schemas.microsoft.com/office/drawing/2014/main" id="{886C6BC5-FD05-4434-A328-0C60A0B89018}"/>
              </a:ext>
            </a:extLst>
          </p:cNvPr>
          <p:cNvSpPr txBox="1"/>
          <p:nvPr/>
        </p:nvSpPr>
        <p:spPr>
          <a:xfrm>
            <a:off x="350428" y="1129246"/>
            <a:ext cx="11022080" cy="4401205"/>
          </a:xfrm>
          <a:prstGeom prst="rect">
            <a:avLst/>
          </a:prstGeom>
          <a:noFill/>
        </p:spPr>
        <p:txBody>
          <a:bodyPr wrap="square">
            <a:spAutoFit/>
          </a:bodyPr>
          <a:lstStyle/>
          <a:p>
            <a:pPr algn="l"/>
            <a:r>
              <a:rPr lang="en-GB" sz="2000" b="1" i="0" dirty="0">
                <a:solidFill>
                  <a:srgbClr val="FF0000"/>
                </a:solidFill>
                <a:effectLst/>
                <a:latin typeface="Mulish"/>
              </a:rPr>
              <a:t>Cardiac output</a:t>
            </a:r>
            <a:r>
              <a:rPr lang="en-GB" sz="2000" b="0" i="0" dirty="0">
                <a:solidFill>
                  <a:srgbClr val="FF0000"/>
                </a:solidFill>
                <a:effectLst/>
                <a:latin typeface="Mulish"/>
              </a:rPr>
              <a:t> (CO) is the term used to describe the volume of blood that is pumped by the heart (the left and right ventricle) per unit of time</a:t>
            </a:r>
          </a:p>
          <a:p>
            <a:pPr algn="l"/>
            <a:endParaRPr lang="en-GB" sz="2000" b="0" i="0" dirty="0">
              <a:solidFill>
                <a:srgbClr val="383838"/>
              </a:solidFill>
              <a:effectLst/>
              <a:latin typeface="Mulish"/>
            </a:endParaRPr>
          </a:p>
          <a:p>
            <a:pPr algn="l"/>
            <a:r>
              <a:rPr lang="en-GB" sz="2000" b="1" i="0" dirty="0">
                <a:solidFill>
                  <a:srgbClr val="383838"/>
                </a:solidFill>
                <a:effectLst/>
                <a:latin typeface="Mulish"/>
              </a:rPr>
              <a:t>Why do people that are fitter</a:t>
            </a:r>
            <a:r>
              <a:rPr lang="en-GB" sz="2000" b="0" i="0" dirty="0">
                <a:solidFill>
                  <a:srgbClr val="383838"/>
                </a:solidFill>
                <a:effectLst/>
                <a:latin typeface="Mulish"/>
              </a:rPr>
              <a:t> often have </a:t>
            </a:r>
            <a:r>
              <a:rPr lang="en-GB" sz="2000" b="1" i="0" dirty="0">
                <a:solidFill>
                  <a:srgbClr val="383838"/>
                </a:solidFill>
                <a:effectLst/>
                <a:latin typeface="Mulish"/>
              </a:rPr>
              <a:t>higher cardiac outputs?</a:t>
            </a:r>
          </a:p>
          <a:p>
            <a:pPr algn="l"/>
            <a:endParaRPr lang="en-GB" sz="2000" b="1" i="0" dirty="0">
              <a:solidFill>
                <a:srgbClr val="00B0F0"/>
              </a:solidFill>
              <a:effectLst/>
              <a:latin typeface="Mulish"/>
            </a:endParaRPr>
          </a:p>
          <a:p>
            <a:pPr algn="l"/>
            <a:r>
              <a:rPr lang="en-GB" sz="2000" dirty="0">
                <a:solidFill>
                  <a:srgbClr val="00B0F0"/>
                </a:solidFill>
                <a:latin typeface="Mulish"/>
              </a:rPr>
              <a:t>T</a:t>
            </a:r>
            <a:r>
              <a:rPr lang="en-GB" sz="2000" b="0" i="0" dirty="0">
                <a:solidFill>
                  <a:srgbClr val="00B0F0"/>
                </a:solidFill>
                <a:effectLst/>
                <a:latin typeface="Mulish"/>
              </a:rPr>
              <a:t>hicker and stronger ventricular muscles in their hearts</a:t>
            </a:r>
          </a:p>
          <a:p>
            <a:pPr algn="l"/>
            <a:endParaRPr lang="en-GB" sz="2000" b="0" i="0" dirty="0">
              <a:solidFill>
                <a:srgbClr val="383838"/>
              </a:solidFill>
              <a:effectLst/>
              <a:latin typeface="Mulish"/>
            </a:endParaRPr>
          </a:p>
          <a:p>
            <a:pPr algn="l"/>
            <a:r>
              <a:rPr lang="en-GB" sz="2000" b="0" i="0" dirty="0">
                <a:solidFill>
                  <a:srgbClr val="383838"/>
                </a:solidFill>
                <a:effectLst/>
                <a:latin typeface="Mulish"/>
              </a:rPr>
              <a:t>Why does cardiac output </a:t>
            </a:r>
            <a:r>
              <a:rPr lang="en-GB" sz="2000" b="1" i="0" dirty="0">
                <a:solidFill>
                  <a:srgbClr val="383838"/>
                </a:solidFill>
                <a:effectLst/>
                <a:latin typeface="Mulish"/>
              </a:rPr>
              <a:t>increases</a:t>
            </a:r>
            <a:r>
              <a:rPr lang="en-GB" sz="2000" b="0" i="0" dirty="0">
                <a:solidFill>
                  <a:srgbClr val="383838"/>
                </a:solidFill>
                <a:effectLst/>
                <a:latin typeface="Mulish"/>
              </a:rPr>
              <a:t> when an individual is </a:t>
            </a:r>
            <a:r>
              <a:rPr lang="en-GB" sz="2000" b="1" i="0" dirty="0">
                <a:solidFill>
                  <a:srgbClr val="383838"/>
                </a:solidFill>
                <a:effectLst/>
                <a:latin typeface="Mulish"/>
              </a:rPr>
              <a:t>exercising?</a:t>
            </a:r>
            <a:endParaRPr lang="en-GB" sz="2000" dirty="0">
              <a:solidFill>
                <a:srgbClr val="383838"/>
              </a:solidFill>
              <a:latin typeface="Mulish"/>
            </a:endParaRPr>
          </a:p>
          <a:p>
            <a:pPr algn="l"/>
            <a:endParaRPr lang="en-GB" sz="2000" b="0" i="0" dirty="0">
              <a:solidFill>
                <a:srgbClr val="383838"/>
              </a:solidFill>
              <a:effectLst/>
              <a:latin typeface="Mulish"/>
            </a:endParaRPr>
          </a:p>
          <a:p>
            <a:pPr algn="l"/>
            <a:r>
              <a:rPr lang="en-GB" sz="2000" b="0" i="0" dirty="0">
                <a:solidFill>
                  <a:srgbClr val="00B0F0"/>
                </a:solidFill>
                <a:effectLst/>
                <a:latin typeface="Mulish"/>
              </a:rPr>
              <a:t>This is so that the blood supply can match the increased metabolic demands of the cells</a:t>
            </a:r>
          </a:p>
          <a:p>
            <a:pPr marL="742950" lvl="1" indent="-285750" algn="l">
              <a:buFont typeface="Arial" panose="020B0604020202020204" pitchFamily="34" charset="0"/>
              <a:buChar char="•"/>
            </a:pPr>
            <a:endParaRPr lang="en-GB" sz="2000" b="0" i="0" dirty="0">
              <a:solidFill>
                <a:srgbClr val="383838"/>
              </a:solidFill>
              <a:effectLst/>
              <a:latin typeface="Mulish"/>
            </a:endParaRPr>
          </a:p>
          <a:p>
            <a:pPr algn="l"/>
            <a:r>
              <a:rPr lang="en-GB" sz="2000" b="0" i="0" dirty="0">
                <a:solidFill>
                  <a:srgbClr val="383838"/>
                </a:solidFill>
                <a:effectLst/>
                <a:latin typeface="Mulish"/>
              </a:rPr>
              <a:t>The CO of an individual can be calculated by:</a:t>
            </a:r>
          </a:p>
          <a:p>
            <a:pPr algn="l"/>
            <a:endParaRPr lang="en-GB" sz="2000" b="0" i="0" dirty="0">
              <a:solidFill>
                <a:srgbClr val="383838"/>
              </a:solidFill>
              <a:effectLst/>
              <a:latin typeface="Mulish"/>
            </a:endParaRPr>
          </a:p>
          <a:p>
            <a:pPr algn="ctr"/>
            <a:r>
              <a:rPr lang="en-GB" sz="2000" b="0" i="0" dirty="0">
                <a:solidFill>
                  <a:srgbClr val="383838"/>
                </a:solidFill>
                <a:effectLst/>
                <a:highlight>
                  <a:srgbClr val="FFFF00"/>
                </a:highlight>
                <a:latin typeface="Mulish"/>
              </a:rPr>
              <a:t> Cardiac output = heart rate x stroke volume</a:t>
            </a:r>
          </a:p>
        </p:txBody>
      </p:sp>
    </p:spTree>
    <p:extLst>
      <p:ext uri="{BB962C8B-B14F-4D97-AF65-F5344CB8AC3E}">
        <p14:creationId xmlns:p14="http://schemas.microsoft.com/office/powerpoint/2010/main" val="135853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 calcmode="lin" valueType="num">
                                      <p:cBhvr additive="base">
                                        <p:cTn id="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8" end="8"/>
                                            </p:txEl>
                                          </p:spTgt>
                                        </p:tgtEl>
                                        <p:attrNameLst>
                                          <p:attrName>style.visibility</p:attrName>
                                        </p:attrNameLst>
                                      </p:cBhvr>
                                      <p:to>
                                        <p:strVal val="visible"/>
                                      </p:to>
                                    </p:set>
                                    <p:anim calcmode="lin" valueType="num">
                                      <p:cBhvr additive="base">
                                        <p:cTn id="13"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12" end="12"/>
                                            </p:txEl>
                                          </p:spTgt>
                                        </p:tgtEl>
                                        <p:attrNameLst>
                                          <p:attrName>style.visibility</p:attrName>
                                        </p:attrNameLst>
                                      </p:cBhvr>
                                      <p:to>
                                        <p:strVal val="visible"/>
                                      </p:to>
                                    </p:set>
                                    <p:anim calcmode="lin" valueType="num">
                                      <p:cBhvr additive="base">
                                        <p:cTn id="19"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C227A90-D346-4A27-A5A0-400D24EA81D2}"/>
              </a:ext>
            </a:extLst>
          </p:cNvPr>
          <p:cNvSpPr txBox="1"/>
          <p:nvPr/>
        </p:nvSpPr>
        <p:spPr>
          <a:xfrm>
            <a:off x="6676835" y="1198583"/>
            <a:ext cx="5066160" cy="2677656"/>
          </a:xfrm>
          <a:prstGeom prst="rect">
            <a:avLst/>
          </a:prstGeom>
          <a:noFill/>
        </p:spPr>
        <p:txBody>
          <a:bodyPr wrap="square">
            <a:spAutoFit/>
          </a:bodyPr>
          <a:lstStyle/>
          <a:p>
            <a:pPr algn="l"/>
            <a:r>
              <a:rPr lang="en-GB" sz="2800" i="0" dirty="0">
                <a:solidFill>
                  <a:srgbClr val="FF0000"/>
                </a:solidFill>
                <a:effectLst/>
                <a:latin typeface="Mulish"/>
              </a:rPr>
              <a:t>Calculate the cardiac output in </a:t>
            </a:r>
            <a:r>
              <a:rPr lang="en-GB" sz="2800" b="1" i="0" dirty="0">
                <a:solidFill>
                  <a:srgbClr val="FF0000"/>
                </a:solidFill>
                <a:effectLst/>
                <a:highlight>
                  <a:srgbClr val="FFFF00"/>
                </a:highlight>
                <a:latin typeface="Mulish"/>
              </a:rPr>
              <a:t>dm</a:t>
            </a:r>
            <a:r>
              <a:rPr lang="en-GB" sz="2800" b="1" i="0" baseline="30000" dirty="0">
                <a:solidFill>
                  <a:srgbClr val="FF0000"/>
                </a:solidFill>
                <a:effectLst/>
                <a:highlight>
                  <a:srgbClr val="FFFF00"/>
                </a:highlight>
                <a:latin typeface="Mulish"/>
              </a:rPr>
              <a:t>3</a:t>
            </a:r>
            <a:r>
              <a:rPr lang="en-GB" sz="2800" i="0" dirty="0">
                <a:solidFill>
                  <a:srgbClr val="FF0000"/>
                </a:solidFill>
                <a:effectLst/>
                <a:latin typeface="Mulish"/>
              </a:rPr>
              <a:t> (3 marks)</a:t>
            </a:r>
            <a:endParaRPr lang="en-GB" sz="2800" dirty="0">
              <a:solidFill>
                <a:srgbClr val="FF0000"/>
              </a:solidFill>
              <a:latin typeface="Mulish"/>
            </a:endParaRPr>
          </a:p>
          <a:p>
            <a:pPr algn="l"/>
            <a:endParaRPr lang="en-GB" sz="2800" i="0" dirty="0">
              <a:solidFill>
                <a:srgbClr val="FF0000"/>
              </a:solidFill>
              <a:effectLst/>
              <a:latin typeface="Mulish"/>
            </a:endParaRPr>
          </a:p>
          <a:p>
            <a:pPr algn="l"/>
            <a:r>
              <a:rPr lang="en-GB" sz="2800" i="0" dirty="0">
                <a:solidFill>
                  <a:srgbClr val="FF0000"/>
                </a:solidFill>
                <a:effectLst/>
                <a:latin typeface="Mulish"/>
              </a:rPr>
              <a:t>1 cardiac cycle (atrial systole, ventricular systole and diastole) takes 1 second</a:t>
            </a:r>
          </a:p>
        </p:txBody>
      </p:sp>
      <p:pic>
        <p:nvPicPr>
          <p:cNvPr id="9" name="Picture 8">
            <a:extLst>
              <a:ext uri="{FF2B5EF4-FFF2-40B4-BE49-F238E27FC236}">
                <a16:creationId xmlns:a16="http://schemas.microsoft.com/office/drawing/2014/main" id="{FEF3E021-F7F7-4F61-ABA8-41A35D344A11}"/>
              </a:ext>
            </a:extLst>
          </p:cNvPr>
          <p:cNvPicPr>
            <a:picLocks noChangeAspect="1"/>
          </p:cNvPicPr>
          <p:nvPr/>
        </p:nvPicPr>
        <p:blipFill rotWithShape="1">
          <a:blip r:embed="rId2"/>
          <a:srcRect b="2555"/>
          <a:stretch/>
        </p:blipFill>
        <p:spPr>
          <a:xfrm>
            <a:off x="-288887" y="772039"/>
            <a:ext cx="7306644" cy="5178188"/>
          </a:xfrm>
          <a:prstGeom prst="rect">
            <a:avLst/>
          </a:prstGeom>
        </p:spPr>
      </p:pic>
      <p:sp>
        <p:nvSpPr>
          <p:cNvPr id="11" name="TextBox 10">
            <a:extLst>
              <a:ext uri="{FF2B5EF4-FFF2-40B4-BE49-F238E27FC236}">
                <a16:creationId xmlns:a16="http://schemas.microsoft.com/office/drawing/2014/main" id="{95D0653B-6F83-45FB-BAE7-50F4EA56572F}"/>
              </a:ext>
            </a:extLst>
          </p:cNvPr>
          <p:cNvSpPr txBox="1"/>
          <p:nvPr/>
        </p:nvSpPr>
        <p:spPr>
          <a:xfrm>
            <a:off x="2970101" y="224309"/>
            <a:ext cx="6239814" cy="369332"/>
          </a:xfrm>
          <a:prstGeom prst="rect">
            <a:avLst/>
          </a:prstGeom>
          <a:noFill/>
        </p:spPr>
        <p:txBody>
          <a:bodyPr wrap="square">
            <a:spAutoFit/>
          </a:bodyPr>
          <a:lstStyle/>
          <a:p>
            <a:pPr algn="ctr"/>
            <a:r>
              <a:rPr lang="en-GB" sz="1800" b="0" i="0">
                <a:solidFill>
                  <a:srgbClr val="383838"/>
                </a:solidFill>
                <a:effectLst/>
                <a:highlight>
                  <a:srgbClr val="FFFF00"/>
                </a:highlight>
                <a:latin typeface="Mulish"/>
              </a:rPr>
              <a:t> Cardiac output = heart rate x stroke volume</a:t>
            </a:r>
          </a:p>
        </p:txBody>
      </p:sp>
    </p:spTree>
    <p:extLst>
      <p:ext uri="{BB962C8B-B14F-4D97-AF65-F5344CB8AC3E}">
        <p14:creationId xmlns:p14="http://schemas.microsoft.com/office/powerpoint/2010/main" val="6772374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C227A90-D346-4A27-A5A0-400D24EA81D2}"/>
              </a:ext>
            </a:extLst>
          </p:cNvPr>
          <p:cNvSpPr txBox="1"/>
          <p:nvPr/>
        </p:nvSpPr>
        <p:spPr>
          <a:xfrm>
            <a:off x="6248400" y="643621"/>
            <a:ext cx="5797826" cy="5570756"/>
          </a:xfrm>
          <a:prstGeom prst="rect">
            <a:avLst/>
          </a:prstGeom>
          <a:noFill/>
        </p:spPr>
        <p:txBody>
          <a:bodyPr wrap="square">
            <a:spAutoFit/>
          </a:bodyPr>
          <a:lstStyle/>
          <a:p>
            <a:pPr algn="l"/>
            <a:r>
              <a:rPr lang="en-GB" sz="2400" i="0" dirty="0">
                <a:solidFill>
                  <a:srgbClr val="FF0000"/>
                </a:solidFill>
                <a:effectLst/>
                <a:latin typeface="Mulish"/>
              </a:rPr>
              <a:t>Calculate the cardiac output in </a:t>
            </a:r>
            <a:r>
              <a:rPr lang="en-GB" sz="2400" b="1" i="0" dirty="0">
                <a:solidFill>
                  <a:srgbClr val="FF0000"/>
                </a:solidFill>
                <a:effectLst/>
                <a:highlight>
                  <a:srgbClr val="FFFF00"/>
                </a:highlight>
                <a:latin typeface="Mulish"/>
              </a:rPr>
              <a:t>dm</a:t>
            </a:r>
            <a:r>
              <a:rPr lang="en-GB" sz="2400" b="1" i="0" baseline="30000" dirty="0">
                <a:solidFill>
                  <a:srgbClr val="FF0000"/>
                </a:solidFill>
                <a:effectLst/>
                <a:highlight>
                  <a:srgbClr val="FFFF00"/>
                </a:highlight>
                <a:latin typeface="Mulish"/>
              </a:rPr>
              <a:t>3</a:t>
            </a:r>
            <a:r>
              <a:rPr lang="en-GB" sz="2400" i="0" dirty="0">
                <a:solidFill>
                  <a:srgbClr val="FF0000"/>
                </a:solidFill>
                <a:effectLst/>
                <a:latin typeface="Mulish"/>
              </a:rPr>
              <a:t> (3 marks)</a:t>
            </a:r>
            <a:endParaRPr lang="en-GB" sz="2400" dirty="0">
              <a:solidFill>
                <a:srgbClr val="FF0000"/>
              </a:solidFill>
              <a:latin typeface="Mulish"/>
            </a:endParaRPr>
          </a:p>
          <a:p>
            <a:pPr algn="l"/>
            <a:endParaRPr lang="en-GB" sz="2400" i="0" dirty="0">
              <a:solidFill>
                <a:srgbClr val="FF0000"/>
              </a:solidFill>
              <a:effectLst/>
              <a:latin typeface="Mulish"/>
            </a:endParaRPr>
          </a:p>
          <a:p>
            <a:pPr algn="l"/>
            <a:r>
              <a:rPr lang="en-GB" sz="2400" i="0" dirty="0">
                <a:solidFill>
                  <a:srgbClr val="FF0000"/>
                </a:solidFill>
                <a:effectLst/>
                <a:latin typeface="Mulish"/>
              </a:rPr>
              <a:t>1 cardiac cycle (atrial systole, ventricular systole and diastole) takes 1 second</a:t>
            </a:r>
          </a:p>
          <a:p>
            <a:pPr algn="l"/>
            <a:endParaRPr lang="en-GB" sz="2000" b="0" i="0" dirty="0">
              <a:solidFill>
                <a:srgbClr val="00B0F0"/>
              </a:solidFill>
              <a:effectLst/>
              <a:latin typeface="Mulish"/>
            </a:endParaRPr>
          </a:p>
          <a:p>
            <a:pPr algn="ctr"/>
            <a:r>
              <a:rPr lang="en-GB" sz="2000" b="0" i="0" dirty="0">
                <a:solidFill>
                  <a:srgbClr val="00B0F0"/>
                </a:solidFill>
                <a:effectLst/>
                <a:latin typeface="Mulish"/>
              </a:rPr>
              <a:t>To find the number of cardiac cycles completed in a minute, multiply by 60</a:t>
            </a:r>
          </a:p>
          <a:p>
            <a:pPr algn="ctr"/>
            <a:r>
              <a:rPr lang="en-GB" sz="2000" b="0" i="0" dirty="0">
                <a:solidFill>
                  <a:srgbClr val="00B0F0"/>
                </a:solidFill>
                <a:effectLst/>
                <a:latin typeface="Mulish"/>
              </a:rPr>
              <a:t>60 x 1 = 60 bpm</a:t>
            </a:r>
          </a:p>
          <a:p>
            <a:pPr algn="ctr"/>
            <a:endParaRPr lang="en-GB" sz="2000" b="0" i="0" dirty="0">
              <a:solidFill>
                <a:srgbClr val="00B0F0"/>
              </a:solidFill>
              <a:effectLst/>
              <a:latin typeface="Mulish"/>
            </a:endParaRPr>
          </a:p>
          <a:p>
            <a:pPr algn="l"/>
            <a:endParaRPr lang="en-GB" sz="2000" b="1" i="0" dirty="0">
              <a:solidFill>
                <a:srgbClr val="FF0000"/>
              </a:solidFill>
              <a:effectLst/>
              <a:latin typeface="Mulish"/>
            </a:endParaRPr>
          </a:p>
          <a:p>
            <a:pPr algn="ctr"/>
            <a:r>
              <a:rPr lang="en-GB" sz="2000" b="0" i="0" dirty="0">
                <a:solidFill>
                  <a:srgbClr val="00B0F0"/>
                </a:solidFill>
                <a:effectLst/>
                <a:latin typeface="Mulish"/>
              </a:rPr>
              <a:t>Cardiac output = heart rate x stroke volume</a:t>
            </a:r>
          </a:p>
          <a:p>
            <a:pPr algn="ctr"/>
            <a:endParaRPr lang="en-GB" sz="2000" b="0" i="0" dirty="0">
              <a:solidFill>
                <a:srgbClr val="00B0F0"/>
              </a:solidFill>
              <a:effectLst/>
              <a:latin typeface="Mulish"/>
            </a:endParaRPr>
          </a:p>
          <a:p>
            <a:pPr algn="ctr"/>
            <a:r>
              <a:rPr lang="en-GB" sz="2000" b="0" i="0" dirty="0">
                <a:solidFill>
                  <a:srgbClr val="00B0F0"/>
                </a:solidFill>
                <a:effectLst/>
                <a:latin typeface="Mulish"/>
              </a:rPr>
              <a:t>Cardiac output = 60 x 74 = 4440 cm</a:t>
            </a:r>
            <a:r>
              <a:rPr lang="en-GB" sz="2000" b="0" i="0" baseline="30000" dirty="0">
                <a:solidFill>
                  <a:srgbClr val="00B0F0"/>
                </a:solidFill>
                <a:effectLst/>
                <a:latin typeface="Mulish"/>
              </a:rPr>
              <a:t>3</a:t>
            </a:r>
            <a:endParaRPr lang="en-GB" sz="2000" b="0" i="0" dirty="0">
              <a:solidFill>
                <a:srgbClr val="00B0F0"/>
              </a:solidFill>
              <a:effectLst/>
              <a:latin typeface="Mulish"/>
            </a:endParaRPr>
          </a:p>
          <a:p>
            <a:pPr algn="ctr"/>
            <a:endParaRPr lang="en-GB" sz="2000" b="0" i="0" dirty="0">
              <a:solidFill>
                <a:srgbClr val="00B0F0"/>
              </a:solidFill>
              <a:effectLst/>
              <a:latin typeface="Mulish"/>
            </a:endParaRPr>
          </a:p>
          <a:p>
            <a:pPr algn="ctr"/>
            <a:r>
              <a:rPr lang="en-GB" sz="2000" dirty="0">
                <a:solidFill>
                  <a:srgbClr val="00B0F0"/>
                </a:solidFill>
                <a:latin typeface="Mulish"/>
              </a:rPr>
              <a:t>4440/1000</a:t>
            </a:r>
          </a:p>
          <a:p>
            <a:pPr algn="ctr"/>
            <a:endParaRPr lang="en-GB" sz="2000" b="0" i="0" dirty="0">
              <a:solidFill>
                <a:srgbClr val="00B0F0"/>
              </a:solidFill>
              <a:effectLst/>
              <a:latin typeface="Mulish"/>
            </a:endParaRPr>
          </a:p>
          <a:p>
            <a:pPr algn="ctr"/>
            <a:r>
              <a:rPr lang="en-GB" sz="2000" b="0" i="0" dirty="0">
                <a:solidFill>
                  <a:srgbClr val="00B0F0"/>
                </a:solidFill>
                <a:effectLst/>
                <a:latin typeface="Mulish"/>
              </a:rPr>
              <a:t>CO = 4.44 dm</a:t>
            </a:r>
            <a:r>
              <a:rPr lang="en-GB" sz="2000" b="0" i="0" baseline="30000" dirty="0">
                <a:solidFill>
                  <a:srgbClr val="00B0F0"/>
                </a:solidFill>
                <a:effectLst/>
                <a:latin typeface="Mulish"/>
              </a:rPr>
              <a:t>3</a:t>
            </a:r>
            <a:endParaRPr lang="en-GB" sz="2000" b="0" i="0" dirty="0">
              <a:solidFill>
                <a:srgbClr val="00B0F0"/>
              </a:solidFill>
              <a:effectLst/>
              <a:latin typeface="Mulish"/>
            </a:endParaRPr>
          </a:p>
        </p:txBody>
      </p:sp>
      <p:pic>
        <p:nvPicPr>
          <p:cNvPr id="9" name="Picture 8">
            <a:extLst>
              <a:ext uri="{FF2B5EF4-FFF2-40B4-BE49-F238E27FC236}">
                <a16:creationId xmlns:a16="http://schemas.microsoft.com/office/drawing/2014/main" id="{FEF3E021-F7F7-4F61-ABA8-41A35D344A11}"/>
              </a:ext>
            </a:extLst>
          </p:cNvPr>
          <p:cNvPicPr>
            <a:picLocks noChangeAspect="1"/>
          </p:cNvPicPr>
          <p:nvPr/>
        </p:nvPicPr>
        <p:blipFill>
          <a:blip r:embed="rId2"/>
          <a:stretch>
            <a:fillRect/>
          </a:stretch>
        </p:blipFill>
        <p:spPr>
          <a:xfrm>
            <a:off x="-288887" y="772038"/>
            <a:ext cx="7306644" cy="5313923"/>
          </a:xfrm>
          <a:prstGeom prst="rect">
            <a:avLst/>
          </a:prstGeom>
        </p:spPr>
      </p:pic>
      <p:sp>
        <p:nvSpPr>
          <p:cNvPr id="11" name="TextBox 10">
            <a:extLst>
              <a:ext uri="{FF2B5EF4-FFF2-40B4-BE49-F238E27FC236}">
                <a16:creationId xmlns:a16="http://schemas.microsoft.com/office/drawing/2014/main" id="{95D0653B-6F83-45FB-BAE7-50F4EA56572F}"/>
              </a:ext>
            </a:extLst>
          </p:cNvPr>
          <p:cNvSpPr txBox="1"/>
          <p:nvPr/>
        </p:nvSpPr>
        <p:spPr>
          <a:xfrm>
            <a:off x="2970101" y="224309"/>
            <a:ext cx="6239814" cy="369332"/>
          </a:xfrm>
          <a:prstGeom prst="rect">
            <a:avLst/>
          </a:prstGeom>
          <a:noFill/>
        </p:spPr>
        <p:txBody>
          <a:bodyPr wrap="square">
            <a:spAutoFit/>
          </a:bodyPr>
          <a:lstStyle/>
          <a:p>
            <a:pPr algn="ctr"/>
            <a:r>
              <a:rPr lang="en-GB" sz="1800" b="0" i="0">
                <a:solidFill>
                  <a:srgbClr val="383838"/>
                </a:solidFill>
                <a:effectLst/>
                <a:highlight>
                  <a:srgbClr val="FFFF00"/>
                </a:highlight>
                <a:latin typeface="Mulish"/>
              </a:rPr>
              <a:t> Cardiac output = heart rate x stroke volume</a:t>
            </a:r>
          </a:p>
        </p:txBody>
      </p:sp>
    </p:spTree>
    <p:extLst>
      <p:ext uri="{BB962C8B-B14F-4D97-AF65-F5344CB8AC3E}">
        <p14:creationId xmlns:p14="http://schemas.microsoft.com/office/powerpoint/2010/main" val="91084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 calcmode="lin" valueType="num">
                                      <p:cBhvr additive="base">
                                        <p:cTn id="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anim calcmode="lin" valueType="num">
                                      <p:cBhvr additive="base">
                                        <p:cTn id="1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8" end="8"/>
                                            </p:txEl>
                                          </p:spTgt>
                                        </p:tgtEl>
                                        <p:attrNameLst>
                                          <p:attrName>style.visibility</p:attrName>
                                        </p:attrNameLst>
                                      </p:cBhvr>
                                      <p:to>
                                        <p:strVal val="visible"/>
                                      </p:to>
                                    </p:set>
                                    <p:anim calcmode="lin" valueType="num">
                                      <p:cBhvr additive="base">
                                        <p:cTn id="17"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10" end="10"/>
                                            </p:txEl>
                                          </p:spTgt>
                                        </p:tgtEl>
                                        <p:attrNameLst>
                                          <p:attrName>style.visibility</p:attrName>
                                        </p:attrNameLst>
                                      </p:cBhvr>
                                      <p:to>
                                        <p:strVal val="visible"/>
                                      </p:to>
                                    </p:set>
                                    <p:anim calcmode="lin" valueType="num">
                                      <p:cBhvr additive="base">
                                        <p:cTn id="23"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xEl>
                                              <p:pRg st="12" end="12"/>
                                            </p:txEl>
                                          </p:spTgt>
                                        </p:tgtEl>
                                        <p:attrNameLst>
                                          <p:attrName>style.visibility</p:attrName>
                                        </p:attrNameLst>
                                      </p:cBhvr>
                                      <p:to>
                                        <p:strVal val="visible"/>
                                      </p:to>
                                    </p:set>
                                    <p:anim calcmode="lin" valueType="num">
                                      <p:cBhvr additive="base">
                                        <p:cTn id="29"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14" end="14"/>
                                            </p:txEl>
                                          </p:spTgt>
                                        </p:tgtEl>
                                        <p:attrNameLst>
                                          <p:attrName>style.visibility</p:attrName>
                                        </p:attrNameLst>
                                      </p:cBhvr>
                                      <p:to>
                                        <p:strVal val="visible"/>
                                      </p:to>
                                    </p:set>
                                    <p:anim calcmode="lin" valueType="num">
                                      <p:cBhvr additive="base">
                                        <p:cTn id="35" dur="500" fill="hold"/>
                                        <p:tgtEl>
                                          <p:spTgt spid="7">
                                            <p:txEl>
                                              <p:pRg st="14" end="1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65F63-ACDC-AA6A-0BB7-50A8A6ABD9A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CBE19A1-0928-C937-770B-3B31C6E34408}"/>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936204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CF6BBC9D-FA61-4E63-87F6-4ED4C45223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83093"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0145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242672-9143-40C9-A8F9-D1F27F0C9D53}"/>
              </a:ext>
            </a:extLst>
          </p:cNvPr>
          <p:cNvPicPr>
            <a:picLocks noChangeAspect="1"/>
          </p:cNvPicPr>
          <p:nvPr/>
        </p:nvPicPr>
        <p:blipFill>
          <a:blip r:embed="rId2"/>
          <a:stretch>
            <a:fillRect/>
          </a:stretch>
        </p:blipFill>
        <p:spPr>
          <a:xfrm>
            <a:off x="657412" y="507298"/>
            <a:ext cx="11325038" cy="6084001"/>
          </a:xfrm>
          <a:prstGeom prst="rect">
            <a:avLst/>
          </a:prstGeom>
        </p:spPr>
      </p:pic>
      <p:sp>
        <p:nvSpPr>
          <p:cNvPr id="4" name="TextBox 3">
            <a:extLst>
              <a:ext uri="{FF2B5EF4-FFF2-40B4-BE49-F238E27FC236}">
                <a16:creationId xmlns:a16="http://schemas.microsoft.com/office/drawing/2014/main" id="{459625B1-DE6C-4A1F-B673-BABD4C5B4FC8}"/>
              </a:ext>
            </a:extLst>
          </p:cNvPr>
          <p:cNvSpPr txBox="1"/>
          <p:nvPr/>
        </p:nvSpPr>
        <p:spPr>
          <a:xfrm>
            <a:off x="4249271" y="0"/>
            <a:ext cx="4199291" cy="461665"/>
          </a:xfrm>
          <a:prstGeom prst="rect">
            <a:avLst/>
          </a:prstGeom>
          <a:noFill/>
        </p:spPr>
        <p:txBody>
          <a:bodyPr wrap="none" rtlCol="0">
            <a:spAutoFit/>
          </a:bodyPr>
          <a:lstStyle/>
          <a:p>
            <a:r>
              <a:rPr lang="en-GB" sz="2400" b="1">
                <a:solidFill>
                  <a:srgbClr val="FF0000"/>
                </a:solidFill>
              </a:rPr>
              <a:t>Annotate 1-6 explain each step </a:t>
            </a:r>
          </a:p>
        </p:txBody>
      </p:sp>
    </p:spTree>
    <p:extLst>
      <p:ext uri="{BB962C8B-B14F-4D97-AF65-F5344CB8AC3E}">
        <p14:creationId xmlns:p14="http://schemas.microsoft.com/office/powerpoint/2010/main" val="6654893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87FCE30E-FDD0-499B-8511-053A530F65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296"/>
          <a:stretch/>
        </p:blipFill>
        <p:spPr bwMode="auto">
          <a:xfrm>
            <a:off x="101600" y="0"/>
            <a:ext cx="11829143" cy="6426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12DB497-FFC6-4B99-8352-420953BA299C}"/>
              </a:ext>
            </a:extLst>
          </p:cNvPr>
          <p:cNvSpPr/>
          <p:nvPr/>
        </p:nvSpPr>
        <p:spPr>
          <a:xfrm>
            <a:off x="2362200" y="1530350"/>
            <a:ext cx="3403600" cy="5778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39640AC9-599E-4EF3-9FBF-D311E350D7EE}"/>
              </a:ext>
            </a:extLst>
          </p:cNvPr>
          <p:cNvSpPr/>
          <p:nvPr/>
        </p:nvSpPr>
        <p:spPr>
          <a:xfrm>
            <a:off x="2190750" y="3582987"/>
            <a:ext cx="3403600" cy="5778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DF1A2291-8CA7-44D5-8DF0-C5E076FCCC2F}"/>
              </a:ext>
            </a:extLst>
          </p:cNvPr>
          <p:cNvSpPr/>
          <p:nvPr/>
        </p:nvSpPr>
        <p:spPr>
          <a:xfrm>
            <a:off x="2032000" y="5635624"/>
            <a:ext cx="3403600" cy="8667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2FA53151-A0A3-4CC8-8AFE-B5CAAB18C766}"/>
              </a:ext>
            </a:extLst>
          </p:cNvPr>
          <p:cNvSpPr/>
          <p:nvPr/>
        </p:nvSpPr>
        <p:spPr>
          <a:xfrm>
            <a:off x="8007350" y="1958975"/>
            <a:ext cx="3403600" cy="4540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51DECE4-728C-493C-B1F9-32D4A0F934FC}"/>
              </a:ext>
            </a:extLst>
          </p:cNvPr>
          <p:cNvSpPr/>
          <p:nvPr/>
        </p:nvSpPr>
        <p:spPr>
          <a:xfrm>
            <a:off x="8007350" y="3790950"/>
            <a:ext cx="3403600" cy="5778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D493965-8D8D-44B2-A7E4-07105276D77F}"/>
              </a:ext>
            </a:extLst>
          </p:cNvPr>
          <p:cNvSpPr/>
          <p:nvPr/>
        </p:nvSpPr>
        <p:spPr>
          <a:xfrm>
            <a:off x="8147050" y="5791200"/>
            <a:ext cx="3403600" cy="5778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9382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5"/>
                                        </p:tgtEl>
                                        <p:attrNameLst>
                                          <p:attrName>ppt_x</p:attrName>
                                        </p:attrNameLst>
                                      </p:cBhvr>
                                      <p:tavLst>
                                        <p:tav tm="0">
                                          <p:val>
                                            <p:strVal val="ppt_x"/>
                                          </p:val>
                                        </p:tav>
                                        <p:tav tm="100000">
                                          <p:val>
                                            <p:strVal val="ppt_x"/>
                                          </p:val>
                                        </p:tav>
                                      </p:tavLst>
                                    </p:anim>
                                    <p:anim calcmode="lin" valueType="num">
                                      <p:cBhvr additive="base">
                                        <p:cTn id="19" dur="500"/>
                                        <p:tgtEl>
                                          <p:spTgt spid="5"/>
                                        </p:tgtEl>
                                        <p:attrNameLst>
                                          <p:attrName>ppt_y</p:attrName>
                                        </p:attrNameLst>
                                      </p:cBhvr>
                                      <p:tavLst>
                                        <p:tav tm="0">
                                          <p:val>
                                            <p:strVal val="ppt_y"/>
                                          </p:val>
                                        </p:tav>
                                        <p:tav tm="100000">
                                          <p:val>
                                            <p:strVal val="1+ppt_h/2"/>
                                          </p:val>
                                        </p:tav>
                                      </p:tavLst>
                                    </p:anim>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6"/>
                                        </p:tgtEl>
                                        <p:attrNameLst>
                                          <p:attrName>ppt_x</p:attrName>
                                        </p:attrNameLst>
                                      </p:cBhvr>
                                      <p:tavLst>
                                        <p:tav tm="0">
                                          <p:val>
                                            <p:strVal val="ppt_x"/>
                                          </p:val>
                                        </p:tav>
                                        <p:tav tm="100000">
                                          <p:val>
                                            <p:strVal val="ppt_x"/>
                                          </p:val>
                                        </p:tav>
                                      </p:tavLst>
                                    </p:anim>
                                    <p:anim calcmode="lin" valueType="num">
                                      <p:cBhvr additive="base">
                                        <p:cTn id="25" dur="500"/>
                                        <p:tgtEl>
                                          <p:spTgt spid="6"/>
                                        </p:tgtEl>
                                        <p:attrNameLst>
                                          <p:attrName>ppt_y</p:attrName>
                                        </p:attrNameLst>
                                      </p:cBhvr>
                                      <p:tavLst>
                                        <p:tav tm="0">
                                          <p:val>
                                            <p:strVal val="ppt_y"/>
                                          </p:val>
                                        </p:tav>
                                        <p:tav tm="100000">
                                          <p:val>
                                            <p:strVal val="1+ppt_h/2"/>
                                          </p:val>
                                        </p:tav>
                                      </p:tavLst>
                                    </p:anim>
                                    <p:set>
                                      <p:cBhvr>
                                        <p:cTn id="26" dur="1" fill="hold">
                                          <p:stCondLst>
                                            <p:cond delay="499"/>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7"/>
                                        </p:tgtEl>
                                        <p:attrNameLst>
                                          <p:attrName>ppt_x</p:attrName>
                                        </p:attrNameLst>
                                      </p:cBhvr>
                                      <p:tavLst>
                                        <p:tav tm="0">
                                          <p:val>
                                            <p:strVal val="ppt_x"/>
                                          </p:val>
                                        </p:tav>
                                        <p:tav tm="100000">
                                          <p:val>
                                            <p:strVal val="ppt_x"/>
                                          </p:val>
                                        </p:tav>
                                      </p:tavLst>
                                    </p:anim>
                                    <p:anim calcmode="lin" valueType="num">
                                      <p:cBhvr additive="base">
                                        <p:cTn id="31" dur="500"/>
                                        <p:tgtEl>
                                          <p:spTgt spid="7"/>
                                        </p:tgtEl>
                                        <p:attrNameLst>
                                          <p:attrName>ppt_y</p:attrName>
                                        </p:attrNameLst>
                                      </p:cBhvr>
                                      <p:tavLst>
                                        <p:tav tm="0">
                                          <p:val>
                                            <p:strVal val="ppt_y"/>
                                          </p:val>
                                        </p:tav>
                                        <p:tav tm="100000">
                                          <p:val>
                                            <p:strVal val="1+ppt_h/2"/>
                                          </p:val>
                                        </p:tav>
                                      </p:tavLst>
                                    </p:anim>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8"/>
                                        </p:tgtEl>
                                        <p:attrNameLst>
                                          <p:attrName>ppt_x</p:attrName>
                                        </p:attrNameLst>
                                      </p:cBhvr>
                                      <p:tavLst>
                                        <p:tav tm="0">
                                          <p:val>
                                            <p:strVal val="ppt_x"/>
                                          </p:val>
                                        </p:tav>
                                        <p:tav tm="100000">
                                          <p:val>
                                            <p:strVal val="ppt_x"/>
                                          </p:val>
                                        </p:tav>
                                      </p:tavLst>
                                    </p:anim>
                                    <p:anim calcmode="lin" valueType="num">
                                      <p:cBhvr additive="base">
                                        <p:cTn id="37" dur="500"/>
                                        <p:tgtEl>
                                          <p:spTgt spid="8"/>
                                        </p:tgtEl>
                                        <p:attrNameLst>
                                          <p:attrName>ppt_y</p:attrName>
                                        </p:attrNameLst>
                                      </p:cBhvr>
                                      <p:tavLst>
                                        <p:tav tm="0">
                                          <p:val>
                                            <p:strVal val="ppt_y"/>
                                          </p:val>
                                        </p:tav>
                                        <p:tav tm="100000">
                                          <p:val>
                                            <p:strVal val="1+ppt_h/2"/>
                                          </p:val>
                                        </p:tav>
                                      </p:tavLst>
                                    </p:anim>
                                    <p:set>
                                      <p:cBhvr>
                                        <p:cTn id="3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393681-C3B9-42A8-A03B-9C78C55D0E2F}"/>
              </a:ext>
            </a:extLst>
          </p:cNvPr>
          <p:cNvSpPr txBox="1"/>
          <p:nvPr/>
        </p:nvSpPr>
        <p:spPr>
          <a:xfrm>
            <a:off x="148046" y="161347"/>
            <a:ext cx="12043954" cy="6370975"/>
          </a:xfrm>
          <a:prstGeom prst="rect">
            <a:avLst/>
          </a:prstGeom>
          <a:noFill/>
        </p:spPr>
        <p:txBody>
          <a:bodyPr wrap="square">
            <a:spAutoFit/>
          </a:bodyPr>
          <a:lstStyle/>
          <a:p>
            <a:pPr algn="l"/>
            <a:r>
              <a:rPr lang="en-GB" sz="1700" b="1" i="0">
                <a:solidFill>
                  <a:srgbClr val="3A3A3A"/>
                </a:solidFill>
                <a:effectLst/>
                <a:latin typeface="Nunito" pitchFamily="2" charset="0"/>
              </a:rPr>
              <a:t>Depolarization</a:t>
            </a:r>
          </a:p>
          <a:p>
            <a:pPr algn="l"/>
            <a:r>
              <a:rPr lang="en-GB" sz="1700" b="0" i="0">
                <a:solidFill>
                  <a:srgbClr val="3A3A3A"/>
                </a:solidFill>
                <a:effectLst/>
                <a:latin typeface="Nunito" pitchFamily="2" charset="0"/>
              </a:rPr>
              <a:t>Before stimulation, the cell is in a resting state with a resting membrane potential of around -90 millivolts. When it is excited or stimulated, membrane permeability is changed. The positive ions such as sodium ions begin to diffuse into the cell. These ions tend to rise the potential toward zero. As a result, the new membrane potential is generated called the receptor potential or excitation potential.</a:t>
            </a:r>
          </a:p>
          <a:p>
            <a:pPr algn="l"/>
            <a:r>
              <a:rPr lang="en-GB" sz="1700" b="0" i="0">
                <a:solidFill>
                  <a:srgbClr val="3A3A3A"/>
                </a:solidFill>
                <a:effectLst/>
                <a:latin typeface="Nunito" pitchFamily="2" charset="0"/>
              </a:rPr>
              <a:t>Cells have a certain potential limit at which the sodium channels open while the potassium channels are closed. It is called threshold potential and is defined as the potential that must be reached to generate an action potential in the cell.</a:t>
            </a:r>
          </a:p>
          <a:p>
            <a:pPr algn="l"/>
            <a:r>
              <a:rPr lang="en-GB" sz="1700" b="0" i="0">
                <a:solidFill>
                  <a:srgbClr val="3A3A3A"/>
                </a:solidFill>
                <a:effectLst/>
                <a:latin typeface="Nunito" pitchFamily="2" charset="0"/>
              </a:rPr>
              <a:t>If the receptor potential is greater than the threshold potential, the efflux of potassium ions stop. Moreover, sodium ions begin to diffuse into the cells via voltage-gated sodium channels. These channels are only opened when the membrane potential becomes greater than a certain value.</a:t>
            </a:r>
          </a:p>
          <a:p>
            <a:pPr algn="l"/>
            <a:r>
              <a:rPr lang="en-GB" sz="1700" b="0" i="0">
                <a:solidFill>
                  <a:srgbClr val="3A3A3A"/>
                </a:solidFill>
                <a:effectLst/>
                <a:latin typeface="Nunito" pitchFamily="2" charset="0"/>
              </a:rPr>
              <a:t>Both of these processes result in a net gain in positive ions inside the cell. Eventually, the inside of the cell becomes more positive and the negative membrane potential changes into a positive one.</a:t>
            </a:r>
          </a:p>
          <a:p>
            <a:pPr algn="l"/>
            <a:r>
              <a:rPr lang="en-GB" sz="1700" b="0" i="0">
                <a:solidFill>
                  <a:srgbClr val="3A3A3A"/>
                </a:solidFill>
                <a:effectLst/>
                <a:latin typeface="Nunito" pitchFamily="2" charset="0"/>
              </a:rPr>
              <a:t>In this way, the depolarization is completed as the two poles on the sides of the membrane are neutralized.</a:t>
            </a:r>
          </a:p>
          <a:p>
            <a:pPr algn="l"/>
            <a:r>
              <a:rPr lang="en-GB" sz="1700" b="1" i="0">
                <a:solidFill>
                  <a:srgbClr val="3A3A3A"/>
                </a:solidFill>
                <a:effectLst/>
                <a:latin typeface="Nunito" pitchFamily="2" charset="0"/>
              </a:rPr>
              <a:t>Repolarization</a:t>
            </a:r>
          </a:p>
          <a:p>
            <a:pPr algn="l"/>
            <a:r>
              <a:rPr lang="en-GB" sz="1700" b="0" i="0">
                <a:solidFill>
                  <a:srgbClr val="3A3A3A"/>
                </a:solidFill>
                <a:effectLst/>
                <a:latin typeface="Nunito" pitchFamily="2" charset="0"/>
              </a:rPr>
              <a:t>Depolarization is a momentary change that lasts for only a few milliseconds. Soon after it is over, the negative resting membrane potential is restored by a process called repolarization.</a:t>
            </a:r>
          </a:p>
          <a:p>
            <a:pPr algn="l"/>
            <a:r>
              <a:rPr lang="en-GB" sz="1700" b="0" i="0">
                <a:solidFill>
                  <a:srgbClr val="3A3A3A"/>
                </a:solidFill>
                <a:effectLst/>
                <a:latin typeface="Nunito" pitchFamily="2" charset="0"/>
              </a:rPr>
              <a:t>The sodium channels are opened only for a very small fraction of a second. They close soon they are opened. Once the sodium channels are closed, the influx of sodium ions into the cell stops.</a:t>
            </a:r>
          </a:p>
          <a:p>
            <a:pPr algn="l"/>
            <a:r>
              <a:rPr lang="en-GB" sz="1700" b="0" i="0">
                <a:solidFill>
                  <a:srgbClr val="3A3A3A"/>
                </a:solidFill>
                <a:effectLst/>
                <a:latin typeface="Nunito" pitchFamily="2" charset="0"/>
              </a:rPr>
              <a:t>In the meantime, the potassium channels are opened again. The potassium ions begin to leave the cell so that a negative potential is created inside the cell.</a:t>
            </a:r>
          </a:p>
          <a:p>
            <a:pPr algn="l"/>
            <a:r>
              <a:rPr lang="en-GB" sz="1700" b="0" i="0">
                <a:solidFill>
                  <a:srgbClr val="3A3A3A"/>
                </a:solidFill>
                <a:effectLst/>
                <a:latin typeface="Nunito" pitchFamily="2" charset="0"/>
              </a:rPr>
              <a:t>The sodium-potassium pump also resumes pumping sodium ions out of the cell.</a:t>
            </a:r>
          </a:p>
          <a:p>
            <a:pPr algn="l"/>
            <a:r>
              <a:rPr lang="en-GB" sz="1700" b="0" i="0">
                <a:solidFill>
                  <a:srgbClr val="3A3A3A"/>
                </a:solidFill>
                <a:effectLst/>
                <a:latin typeface="Nunito" pitchFamily="2" charset="0"/>
              </a:rPr>
              <a:t>All these processes result in a net loss of positive ions from the cell and the negative resting membrane potential is restored.</a:t>
            </a:r>
          </a:p>
          <a:p>
            <a:pPr algn="l"/>
            <a:r>
              <a:rPr lang="en-GB" sz="1700" b="0" i="0">
                <a:solidFill>
                  <a:srgbClr val="3A3A3A"/>
                </a:solidFill>
                <a:effectLst/>
                <a:latin typeface="Nunito" pitchFamily="2" charset="0"/>
              </a:rPr>
              <a:t>Let us now understand how depolarization takes place in different types of cells present in the human body.</a:t>
            </a:r>
          </a:p>
        </p:txBody>
      </p:sp>
    </p:spTree>
    <p:extLst>
      <p:ext uri="{BB962C8B-B14F-4D97-AF65-F5344CB8AC3E}">
        <p14:creationId xmlns:p14="http://schemas.microsoft.com/office/powerpoint/2010/main" val="23307753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D26B17-AEE0-4C9F-8172-9A12329FA537}"/>
              </a:ext>
            </a:extLst>
          </p:cNvPr>
          <p:cNvSpPr txBox="1"/>
          <p:nvPr/>
        </p:nvSpPr>
        <p:spPr>
          <a:xfrm>
            <a:off x="109946" y="525602"/>
            <a:ext cx="11972108" cy="6247864"/>
          </a:xfrm>
          <a:prstGeom prst="rect">
            <a:avLst/>
          </a:prstGeom>
          <a:noFill/>
        </p:spPr>
        <p:txBody>
          <a:bodyPr wrap="square">
            <a:spAutoFit/>
          </a:bodyPr>
          <a:lstStyle/>
          <a:p>
            <a:pPr algn="l"/>
            <a:r>
              <a:rPr lang="en-GB" sz="1600" b="0" i="0">
                <a:solidFill>
                  <a:srgbClr val="3A3A3A"/>
                </a:solidFill>
                <a:effectLst/>
                <a:latin typeface="Nunito" pitchFamily="2" charset="0"/>
              </a:rPr>
              <a:t>Depolarization in SA node</a:t>
            </a:r>
          </a:p>
          <a:p>
            <a:pPr algn="l"/>
            <a:r>
              <a:rPr lang="en-GB" sz="1600" b="0" i="0">
                <a:solidFill>
                  <a:srgbClr val="3A3A3A"/>
                </a:solidFill>
                <a:effectLst/>
                <a:latin typeface="Nunito" pitchFamily="2" charset="0"/>
              </a:rPr>
              <a:t>The SA node is the cardiac pacemaker. These specialized cardiac cells can undergo depolarization even in the absence of any stimulus. It is due to the automaticity of these cells.</a:t>
            </a:r>
          </a:p>
          <a:p>
            <a:pPr algn="l"/>
            <a:r>
              <a:rPr lang="en-GB" sz="1600" b="0" i="0">
                <a:solidFill>
                  <a:srgbClr val="3A3A3A"/>
                </a:solidFill>
                <a:effectLst/>
                <a:latin typeface="Nunito" pitchFamily="2" charset="0"/>
              </a:rPr>
              <a:t>The resting membrane potential of SA node cells is -60 millivolts. These cells have leaky sodium channels that remain open even in the absence of a stimulus. The sodium ions diffuse into the cell via these channels and cause depolarization to some extent.</a:t>
            </a:r>
          </a:p>
          <a:p>
            <a:pPr algn="l"/>
            <a:r>
              <a:rPr lang="en-GB" sz="1600" b="0" i="0">
                <a:solidFill>
                  <a:srgbClr val="3A3A3A"/>
                </a:solidFill>
                <a:effectLst/>
                <a:latin typeface="Nunito" pitchFamily="2" charset="0"/>
              </a:rPr>
              <a:t>The threshold for depolarization in the case of SA nodal cells is -40 millivolts. When the threshold potential is reached, the calcium channels are opened and the membrane potential rapidly increases towards zero. It is due to the influx of calcium ions.</a:t>
            </a:r>
          </a:p>
          <a:p>
            <a:pPr algn="l"/>
            <a:r>
              <a:rPr lang="en-GB" sz="1600" b="0" i="0">
                <a:solidFill>
                  <a:srgbClr val="3A3A3A"/>
                </a:solidFill>
                <a:effectLst/>
                <a:latin typeface="Nunito" pitchFamily="2" charset="0"/>
              </a:rPr>
              <a:t>Thus, calcium ions are responsible for the depolarization of the SA node.</a:t>
            </a:r>
          </a:p>
          <a:p>
            <a:pPr algn="l"/>
            <a:r>
              <a:rPr lang="en-GB" sz="1600" b="0" i="0">
                <a:solidFill>
                  <a:srgbClr val="3A3A3A"/>
                </a:solidFill>
                <a:effectLst/>
                <a:latin typeface="Nunito" pitchFamily="2" charset="0"/>
              </a:rPr>
              <a:t>However, calcium channels do not remain open for a long time. They soon close and the calcium influx stops. The potassium channels are then opened to cause repolarization by efflux of the potassium ions.</a:t>
            </a:r>
          </a:p>
          <a:p>
            <a:pPr algn="l"/>
            <a:r>
              <a:rPr lang="en-GB" sz="1600" b="0" i="0">
                <a:solidFill>
                  <a:srgbClr val="3A3A3A"/>
                </a:solidFill>
                <a:effectLst/>
                <a:latin typeface="Nunito" pitchFamily="2" charset="0"/>
              </a:rPr>
              <a:t>Once the resting membrane potential is restored, the leaky sodium channels continue to operate. Thus, the SA node continues to undergo the cycle of depolarization and repolarization without a break. The action potential thus generated causes contraction of the cardiac muscle and regulates their rhythm.</a:t>
            </a:r>
          </a:p>
          <a:p>
            <a:pPr algn="l"/>
            <a:r>
              <a:rPr lang="en-GB" sz="1600" b="0" i="0">
                <a:solidFill>
                  <a:srgbClr val="3A3A3A"/>
                </a:solidFill>
                <a:effectLst/>
                <a:latin typeface="Nunito" pitchFamily="2" charset="0"/>
              </a:rPr>
              <a:t>Depolarization in Cardiac Muscles</a:t>
            </a:r>
          </a:p>
          <a:p>
            <a:pPr algn="l"/>
            <a:endParaRPr lang="en-GB" sz="1600" b="0" i="0">
              <a:solidFill>
                <a:srgbClr val="3A3A3A"/>
              </a:solidFill>
              <a:effectLst/>
              <a:latin typeface="Nunito" pitchFamily="2" charset="0"/>
            </a:endParaRPr>
          </a:p>
          <a:p>
            <a:pPr algn="l"/>
            <a:r>
              <a:rPr lang="en-GB" sz="1600" b="0" i="0">
                <a:solidFill>
                  <a:srgbClr val="3A3A3A"/>
                </a:solidFill>
                <a:effectLst/>
                <a:latin typeface="Nunito" pitchFamily="2" charset="0"/>
              </a:rPr>
              <a:t>Like skeletal and smooth muscles, the depolarization in cardiac muscles is also coupled with their contraction. These muscles are excited by the action potential traveling in the conductive system of the heart.</a:t>
            </a:r>
          </a:p>
          <a:p>
            <a:pPr algn="l"/>
            <a:r>
              <a:rPr lang="en-GB" sz="1600" b="0" i="0">
                <a:solidFill>
                  <a:srgbClr val="3A3A3A"/>
                </a:solidFill>
                <a:effectLst/>
                <a:latin typeface="Nunito" pitchFamily="2" charset="0"/>
              </a:rPr>
              <a:t>The cardiac muscles are connected to each other as well as the cells of the heart’s conductive system via gap junctions. These gap junctions serve as electrical synapses allowing the ions to easily flow between the cells.</a:t>
            </a:r>
          </a:p>
          <a:p>
            <a:pPr algn="l"/>
            <a:r>
              <a:rPr lang="en-GB" sz="1600" b="0" i="0">
                <a:solidFill>
                  <a:srgbClr val="3A3A3A"/>
                </a:solidFill>
                <a:effectLst/>
                <a:latin typeface="Nunito" pitchFamily="2" charset="0"/>
              </a:rPr>
              <a:t>When these muscles are excited, sodium channels are opened. The influx of sodium ions into the cells causes depolarization spike in these muscles. Once the spike is over, the potassium channels are opened. In the meantime, the calcium channels also open, resulting in the plateau phase of depolarization. This phase is over when the calcium channels close.</a:t>
            </a:r>
          </a:p>
          <a:p>
            <a:pPr algn="l"/>
            <a:r>
              <a:rPr lang="en-GB" sz="1600" b="0" i="0">
                <a:solidFill>
                  <a:srgbClr val="3A3A3A"/>
                </a:solidFill>
                <a:effectLst/>
                <a:latin typeface="Nunito" pitchFamily="2" charset="0"/>
              </a:rPr>
              <a:t>Thus, in the case of cardiac muscle, depolarization is caused by the influx of sodium as well as calcium ions. The calcium ions flowing into the cell during the plateau stage are required for the contraction process. In addition, depolarization of the cell also releases calcium ions from the sarcoplasmic reticulum. These calcium ions are also needed for the contraction of cardiac muscles.</a:t>
            </a:r>
          </a:p>
        </p:txBody>
      </p:sp>
    </p:spTree>
    <p:extLst>
      <p:ext uri="{BB962C8B-B14F-4D97-AF65-F5344CB8AC3E}">
        <p14:creationId xmlns:p14="http://schemas.microsoft.com/office/powerpoint/2010/main" val="2424878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2144E2-E00A-4EE5-ACF1-B9BE45D3D68A}"/>
              </a:ext>
            </a:extLst>
          </p:cNvPr>
          <p:cNvSpPr txBox="1"/>
          <p:nvPr/>
        </p:nvSpPr>
        <p:spPr>
          <a:xfrm>
            <a:off x="80554" y="0"/>
            <a:ext cx="12030892" cy="7017306"/>
          </a:xfrm>
          <a:prstGeom prst="rect">
            <a:avLst/>
          </a:prstGeom>
          <a:noFill/>
        </p:spPr>
        <p:txBody>
          <a:bodyPr wrap="square">
            <a:spAutoFit/>
          </a:bodyPr>
          <a:lstStyle/>
          <a:p>
            <a:pPr algn="l"/>
            <a:r>
              <a:rPr lang="en-GB" b="0" i="0">
                <a:solidFill>
                  <a:srgbClr val="3A3A3A"/>
                </a:solidFill>
                <a:effectLst/>
                <a:latin typeface="Nunito" pitchFamily="2" charset="0"/>
              </a:rPr>
              <a:t>Summary</a:t>
            </a:r>
          </a:p>
          <a:p>
            <a:pPr algn="l">
              <a:buFont typeface="Arial" panose="020B0604020202020204" pitchFamily="34" charset="0"/>
              <a:buChar char="•"/>
            </a:pPr>
            <a:r>
              <a:rPr lang="en-GB" b="0" i="0">
                <a:solidFill>
                  <a:srgbClr val="3A3A3A"/>
                </a:solidFill>
                <a:effectLst/>
                <a:latin typeface="Nunito" pitchFamily="2" charset="0"/>
              </a:rPr>
              <a:t>Depolarization is the process by which the electrical potentials on both sides of the plasma membrane are neutralized.</a:t>
            </a:r>
          </a:p>
          <a:p>
            <a:pPr algn="l">
              <a:buFont typeface="Arial" panose="020B0604020202020204" pitchFamily="34" charset="0"/>
              <a:buChar char="•"/>
            </a:pPr>
            <a:r>
              <a:rPr lang="en-GB" b="0" i="0">
                <a:solidFill>
                  <a:srgbClr val="3A3A3A"/>
                </a:solidFill>
                <a:effectLst/>
                <a:latin typeface="Nunito" pitchFamily="2" charset="0"/>
              </a:rPr>
              <a:t>A potential difference exists across the plasma membrane due to selective permeability. The membrane potential when the cell is at rest is called the resting membrane potential. The factors that contribute to the resting membrane potential are:</a:t>
            </a:r>
          </a:p>
          <a:p>
            <a:pPr marL="742950" lvl="1" indent="-285750" algn="l">
              <a:buFont typeface="Arial" panose="020B0604020202020204" pitchFamily="34" charset="0"/>
              <a:buChar char="•"/>
            </a:pPr>
            <a:r>
              <a:rPr lang="en-GB" b="0" i="0">
                <a:solidFill>
                  <a:srgbClr val="3A3A3A"/>
                </a:solidFill>
                <a:effectLst/>
                <a:latin typeface="Nunito" pitchFamily="2" charset="0"/>
              </a:rPr>
              <a:t>Efflux of potassium ions</a:t>
            </a:r>
          </a:p>
          <a:p>
            <a:pPr marL="742950" lvl="1" indent="-285750" algn="l">
              <a:buFont typeface="Arial" panose="020B0604020202020204" pitchFamily="34" charset="0"/>
              <a:buChar char="•"/>
            </a:pPr>
            <a:r>
              <a:rPr lang="en-GB" b="0" i="0">
                <a:solidFill>
                  <a:srgbClr val="3A3A3A"/>
                </a:solidFill>
                <a:effectLst/>
                <a:latin typeface="Nunito" pitchFamily="2" charset="0"/>
              </a:rPr>
              <a:t>Presence of inorganic ions in the cytoplasm</a:t>
            </a:r>
          </a:p>
          <a:p>
            <a:pPr marL="742950" lvl="1" indent="-285750" algn="l">
              <a:buFont typeface="Arial" panose="020B0604020202020204" pitchFamily="34" charset="0"/>
              <a:buChar char="•"/>
            </a:pPr>
            <a:r>
              <a:rPr lang="en-GB" b="0" i="0">
                <a:solidFill>
                  <a:srgbClr val="3A3A3A"/>
                </a:solidFill>
                <a:effectLst/>
                <a:latin typeface="Nunito" pitchFamily="2" charset="0"/>
              </a:rPr>
              <a:t>Influx of small amount of sodium ions</a:t>
            </a:r>
          </a:p>
          <a:p>
            <a:pPr marL="742950" lvl="1" indent="-285750" algn="l">
              <a:buFont typeface="Arial" panose="020B0604020202020204" pitchFamily="34" charset="0"/>
              <a:buChar char="•"/>
            </a:pPr>
            <a:r>
              <a:rPr lang="en-GB" b="0" i="0">
                <a:solidFill>
                  <a:srgbClr val="3A3A3A"/>
                </a:solidFill>
                <a:effectLst/>
                <a:latin typeface="Nunito" pitchFamily="2" charset="0"/>
              </a:rPr>
              <a:t>Sodium-potassium pump</a:t>
            </a:r>
          </a:p>
          <a:p>
            <a:pPr algn="l">
              <a:buFont typeface="Arial" panose="020B0604020202020204" pitchFamily="34" charset="0"/>
              <a:buChar char="•"/>
            </a:pPr>
            <a:r>
              <a:rPr lang="en-GB" b="0" i="0">
                <a:solidFill>
                  <a:srgbClr val="3A3A3A"/>
                </a:solidFill>
                <a:effectLst/>
                <a:latin typeface="Nunito" pitchFamily="2" charset="0"/>
              </a:rPr>
              <a:t>Most of the cells in a resting state have more negativity on the inside as compared to the extracellular fluid. So, the resting membrane potential is negative.</a:t>
            </a:r>
          </a:p>
          <a:p>
            <a:pPr algn="l">
              <a:buFont typeface="Arial" panose="020B0604020202020204" pitchFamily="34" charset="0"/>
              <a:buChar char="•"/>
            </a:pPr>
            <a:r>
              <a:rPr lang="en-GB" b="0" i="0">
                <a:solidFill>
                  <a:srgbClr val="3A3A3A"/>
                </a:solidFill>
                <a:effectLst/>
                <a:latin typeface="Nunito" pitchFamily="2" charset="0"/>
              </a:rPr>
              <a:t>The membrane potential is neutralized in the process of depolarization. It involves the excitation of the cell and the generation of an action potential.</a:t>
            </a:r>
          </a:p>
          <a:p>
            <a:pPr algn="l">
              <a:buFont typeface="Arial" panose="020B0604020202020204" pitchFamily="34" charset="0"/>
              <a:buChar char="•"/>
            </a:pPr>
            <a:r>
              <a:rPr lang="en-GB" b="0" i="0">
                <a:solidFill>
                  <a:srgbClr val="3A3A3A"/>
                </a:solidFill>
                <a:effectLst/>
                <a:latin typeface="Nunito" pitchFamily="2" charset="0"/>
              </a:rPr>
              <a:t>Cells can be excited by an environmental stimulus, a chemical messenger, or via the flow of the ions. Some cells can undergo depolarization in the absence of any stimulus.</a:t>
            </a:r>
          </a:p>
          <a:p>
            <a:pPr algn="l">
              <a:buFont typeface="Arial" panose="020B0604020202020204" pitchFamily="34" charset="0"/>
              <a:buChar char="•"/>
            </a:pPr>
            <a:r>
              <a:rPr lang="en-GB" b="0" i="0">
                <a:solidFill>
                  <a:srgbClr val="3A3A3A"/>
                </a:solidFill>
                <a:effectLst/>
                <a:latin typeface="Nunito" pitchFamily="2" charset="0"/>
              </a:rPr>
              <a:t>The generation of action potential involves the influx of positively charged ions (sodium or calcium) via open channels.</a:t>
            </a:r>
          </a:p>
          <a:p>
            <a:pPr algn="l">
              <a:buFont typeface="Arial" panose="020B0604020202020204" pitchFamily="34" charset="0"/>
              <a:buChar char="•"/>
            </a:pPr>
            <a:r>
              <a:rPr lang="en-GB" b="0" i="0">
                <a:solidFill>
                  <a:srgbClr val="3A3A3A"/>
                </a:solidFill>
                <a:effectLst/>
                <a:latin typeface="Nunito" pitchFamily="2" charset="0"/>
              </a:rPr>
              <a:t>Depolarization of neurons occurs via the opening of the sodium channels.</a:t>
            </a:r>
          </a:p>
          <a:p>
            <a:pPr algn="l">
              <a:buFont typeface="Arial" panose="020B0604020202020204" pitchFamily="34" charset="0"/>
              <a:buChar char="•"/>
            </a:pPr>
            <a:r>
              <a:rPr lang="en-GB" b="0" i="0">
                <a:solidFill>
                  <a:srgbClr val="3A3A3A"/>
                </a:solidFill>
                <a:effectLst/>
                <a:latin typeface="Nunito" pitchFamily="2" charset="0"/>
              </a:rPr>
              <a:t>Depolarization of skeletal muscles also occurs via the influx of sodium ions.</a:t>
            </a:r>
          </a:p>
          <a:p>
            <a:pPr algn="l">
              <a:buFont typeface="Arial" panose="020B0604020202020204" pitchFamily="34" charset="0"/>
              <a:buChar char="•"/>
            </a:pPr>
            <a:r>
              <a:rPr lang="en-GB" b="0" i="0">
                <a:solidFill>
                  <a:srgbClr val="3A3A3A"/>
                </a:solidFill>
                <a:effectLst/>
                <a:latin typeface="Nunito" pitchFamily="2" charset="0"/>
              </a:rPr>
              <a:t>The depolarization of smooth muscles is due to calcium channels.</a:t>
            </a:r>
          </a:p>
          <a:p>
            <a:pPr algn="l">
              <a:buFont typeface="Arial" panose="020B0604020202020204" pitchFamily="34" charset="0"/>
              <a:buChar char="•"/>
            </a:pPr>
            <a:r>
              <a:rPr lang="en-GB" b="0" i="0">
                <a:solidFill>
                  <a:srgbClr val="3A3A3A"/>
                </a:solidFill>
                <a:effectLst/>
                <a:latin typeface="Nunito" pitchFamily="2" charset="0"/>
              </a:rPr>
              <a:t>Cardiac muscles undergo depolarization due to sodium as well as calcium ions influx.</a:t>
            </a:r>
          </a:p>
          <a:p>
            <a:pPr algn="l">
              <a:buFont typeface="Arial" panose="020B0604020202020204" pitchFamily="34" charset="0"/>
              <a:buChar char="•"/>
            </a:pPr>
            <a:r>
              <a:rPr lang="en-GB" b="0" i="0">
                <a:solidFill>
                  <a:srgbClr val="3A3A3A"/>
                </a:solidFill>
                <a:effectLst/>
                <a:latin typeface="Nunito" pitchFamily="2" charset="0"/>
              </a:rPr>
              <a:t>The cells in the SA node reach threshold potential via the influx of sodium ions, while they undergo depolarization via calcium ions influx.</a:t>
            </a:r>
          </a:p>
          <a:p>
            <a:pPr algn="l">
              <a:buFont typeface="Arial" panose="020B0604020202020204" pitchFamily="34" charset="0"/>
              <a:buChar char="•"/>
            </a:pPr>
            <a:r>
              <a:rPr lang="en-GB" b="0" i="0">
                <a:solidFill>
                  <a:srgbClr val="3A3A3A"/>
                </a:solidFill>
                <a:effectLst/>
                <a:latin typeface="Nunito" pitchFamily="2" charset="0"/>
              </a:rPr>
              <a:t>The contraction of muscles is coupled with their depolarization.</a:t>
            </a:r>
          </a:p>
        </p:txBody>
      </p:sp>
    </p:spTree>
    <p:extLst>
      <p:ext uri="{BB962C8B-B14F-4D97-AF65-F5344CB8AC3E}">
        <p14:creationId xmlns:p14="http://schemas.microsoft.com/office/powerpoint/2010/main" val="1273476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e the source image">
            <a:extLst>
              <a:ext uri="{FF2B5EF4-FFF2-40B4-BE49-F238E27FC236}">
                <a16:creationId xmlns:a16="http://schemas.microsoft.com/office/drawing/2014/main" id="{C7C9BF79-70EA-47F9-A6CB-648DC511E5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2012" y="0"/>
            <a:ext cx="5949988" cy="16919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0C61DE2-7906-4A1C-A517-B0637AFF0206}"/>
              </a:ext>
            </a:extLst>
          </p:cNvPr>
          <p:cNvSpPr txBox="1"/>
          <p:nvPr/>
        </p:nvSpPr>
        <p:spPr>
          <a:xfrm>
            <a:off x="81722" y="625485"/>
            <a:ext cx="2855862" cy="6001643"/>
          </a:xfrm>
          <a:prstGeom prst="rect">
            <a:avLst/>
          </a:prstGeom>
          <a:noFill/>
        </p:spPr>
        <p:txBody>
          <a:bodyPr wrap="square" rtlCol="0">
            <a:spAutoFit/>
          </a:bodyPr>
          <a:lstStyle/>
          <a:p>
            <a:r>
              <a:rPr lang="en-GB" sz="3200"/>
              <a:t>Name?</a:t>
            </a:r>
          </a:p>
          <a:p>
            <a:endParaRPr lang="en-GB" sz="3200"/>
          </a:p>
          <a:p>
            <a:r>
              <a:rPr lang="en-GB" sz="3200"/>
              <a:t>What do they measure?</a:t>
            </a:r>
          </a:p>
          <a:p>
            <a:endParaRPr lang="en-GB" sz="3200"/>
          </a:p>
          <a:p>
            <a:endParaRPr lang="en-GB" sz="3200"/>
          </a:p>
          <a:p>
            <a:r>
              <a:rPr lang="en-GB" sz="3200"/>
              <a:t>How do we take the reading?</a:t>
            </a:r>
          </a:p>
          <a:p>
            <a:endParaRPr lang="en-GB" sz="3200"/>
          </a:p>
          <a:p>
            <a:endParaRPr lang="en-GB" sz="3200"/>
          </a:p>
          <a:p>
            <a:r>
              <a:rPr lang="en-GB" sz="3200"/>
              <a:t>What are they used for?</a:t>
            </a:r>
            <a:endParaRPr lang="en-GB" sz="3600"/>
          </a:p>
        </p:txBody>
      </p:sp>
      <p:sp>
        <p:nvSpPr>
          <p:cNvPr id="3" name="TextBox 2">
            <a:extLst>
              <a:ext uri="{FF2B5EF4-FFF2-40B4-BE49-F238E27FC236}">
                <a16:creationId xmlns:a16="http://schemas.microsoft.com/office/drawing/2014/main" id="{714EFB9D-3116-4649-9695-5AAEB718212B}"/>
              </a:ext>
            </a:extLst>
          </p:cNvPr>
          <p:cNvSpPr txBox="1"/>
          <p:nvPr/>
        </p:nvSpPr>
        <p:spPr>
          <a:xfrm>
            <a:off x="1405752" y="625485"/>
            <a:ext cx="4747197" cy="646331"/>
          </a:xfrm>
          <a:prstGeom prst="rect">
            <a:avLst/>
          </a:prstGeom>
          <a:noFill/>
        </p:spPr>
        <p:txBody>
          <a:bodyPr wrap="none" rtlCol="0">
            <a:spAutoFit/>
          </a:bodyPr>
          <a:lstStyle/>
          <a:p>
            <a:r>
              <a:rPr lang="en-GB" sz="3600">
                <a:solidFill>
                  <a:srgbClr val="00B0F0"/>
                </a:solidFill>
              </a:rPr>
              <a:t>Electrocardiogram (ECG)</a:t>
            </a:r>
          </a:p>
        </p:txBody>
      </p:sp>
      <p:sp>
        <p:nvSpPr>
          <p:cNvPr id="5" name="TextBox 4">
            <a:extLst>
              <a:ext uri="{FF2B5EF4-FFF2-40B4-BE49-F238E27FC236}">
                <a16:creationId xmlns:a16="http://schemas.microsoft.com/office/drawing/2014/main" id="{8F90528D-E5B1-439F-9C48-083A2AC153DD}"/>
              </a:ext>
            </a:extLst>
          </p:cNvPr>
          <p:cNvSpPr txBox="1"/>
          <p:nvPr/>
        </p:nvSpPr>
        <p:spPr>
          <a:xfrm>
            <a:off x="2428016" y="1636831"/>
            <a:ext cx="9838298" cy="1384995"/>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GB" sz="2800">
                <a:solidFill>
                  <a:srgbClr val="00B0F0"/>
                </a:solidFill>
              </a:rPr>
              <a:t>Record the spread of electrical excitation in the heart. </a:t>
            </a:r>
          </a:p>
          <a:p>
            <a:pPr marL="457200" indent="-457200">
              <a:buFont typeface="Arial" panose="020B0604020202020204" pitchFamily="34" charset="0"/>
              <a:buChar char="•"/>
            </a:pPr>
            <a:r>
              <a:rPr lang="en-GB" sz="2800">
                <a:solidFill>
                  <a:srgbClr val="00B0F0"/>
                </a:solidFill>
              </a:rPr>
              <a:t>Measuring tiny differences in electrical activity on the skin, which have resulted from the electrical activity of the heart.</a:t>
            </a:r>
          </a:p>
        </p:txBody>
      </p:sp>
      <p:sp>
        <p:nvSpPr>
          <p:cNvPr id="6" name="TextBox 5">
            <a:extLst>
              <a:ext uri="{FF2B5EF4-FFF2-40B4-BE49-F238E27FC236}">
                <a16:creationId xmlns:a16="http://schemas.microsoft.com/office/drawing/2014/main" id="{9727CD13-9890-434C-B6AE-5C6061781C21}"/>
              </a:ext>
            </a:extLst>
          </p:cNvPr>
          <p:cNvSpPr txBox="1"/>
          <p:nvPr/>
        </p:nvSpPr>
        <p:spPr>
          <a:xfrm>
            <a:off x="2897815" y="3485209"/>
            <a:ext cx="6909573" cy="1815882"/>
          </a:xfrm>
          <a:prstGeom prst="rect">
            <a:avLst/>
          </a:prstGeom>
          <a:noFill/>
        </p:spPr>
        <p:txBody>
          <a:bodyPr wrap="square" rtlCol="0">
            <a:spAutoFit/>
          </a:bodyPr>
          <a:lstStyle/>
          <a:p>
            <a:r>
              <a:rPr lang="en-GB" sz="2800" dirty="0">
                <a:solidFill>
                  <a:srgbClr val="00B0F0"/>
                </a:solidFill>
              </a:rPr>
              <a:t>Electrodes are stuck the skin using gel to help detect the electrical activity. The signal is fed into a machine that produces an ECG trace (See above)</a:t>
            </a:r>
          </a:p>
        </p:txBody>
      </p:sp>
      <p:sp>
        <p:nvSpPr>
          <p:cNvPr id="7" name="TextBox 6">
            <a:extLst>
              <a:ext uri="{FF2B5EF4-FFF2-40B4-BE49-F238E27FC236}">
                <a16:creationId xmlns:a16="http://schemas.microsoft.com/office/drawing/2014/main" id="{84F8B22F-F492-42C0-8A30-150A2A775E08}"/>
              </a:ext>
            </a:extLst>
          </p:cNvPr>
          <p:cNvSpPr txBox="1"/>
          <p:nvPr/>
        </p:nvSpPr>
        <p:spPr>
          <a:xfrm>
            <a:off x="2853832" y="5586282"/>
            <a:ext cx="8714331" cy="954107"/>
          </a:xfrm>
          <a:prstGeom prst="rect">
            <a:avLst/>
          </a:prstGeom>
          <a:noFill/>
        </p:spPr>
        <p:txBody>
          <a:bodyPr wrap="square" rtlCol="0">
            <a:spAutoFit/>
          </a:bodyPr>
          <a:lstStyle/>
          <a:p>
            <a:r>
              <a:rPr lang="en-GB" sz="2800" dirty="0">
                <a:solidFill>
                  <a:srgbClr val="00B0F0"/>
                </a:solidFill>
              </a:rPr>
              <a:t>Help doctors diagnose heart problems / or show when someone is having a heart attack. </a:t>
            </a:r>
          </a:p>
        </p:txBody>
      </p:sp>
      <p:sp>
        <p:nvSpPr>
          <p:cNvPr id="4" name="TextBox 3">
            <a:extLst>
              <a:ext uri="{FF2B5EF4-FFF2-40B4-BE49-F238E27FC236}">
                <a16:creationId xmlns:a16="http://schemas.microsoft.com/office/drawing/2014/main" id="{4AFCD34F-6B76-4509-8C8B-226B97CACD92}"/>
              </a:ext>
            </a:extLst>
          </p:cNvPr>
          <p:cNvSpPr txBox="1"/>
          <p:nvPr/>
        </p:nvSpPr>
        <p:spPr>
          <a:xfrm>
            <a:off x="65584" y="-61517"/>
            <a:ext cx="1101584" cy="584775"/>
          </a:xfrm>
          <a:prstGeom prst="rect">
            <a:avLst/>
          </a:prstGeom>
          <a:noFill/>
        </p:spPr>
        <p:txBody>
          <a:bodyPr wrap="none" rtlCol="0">
            <a:spAutoFit/>
          </a:bodyPr>
          <a:lstStyle/>
          <a:p>
            <a:r>
              <a:rPr lang="en-GB" sz="3200" b="1">
                <a:solidFill>
                  <a:srgbClr val="FF0000"/>
                </a:solidFill>
              </a:rPr>
              <a:t>ECG’s</a:t>
            </a:r>
          </a:p>
        </p:txBody>
      </p:sp>
      <p:pic>
        <p:nvPicPr>
          <p:cNvPr id="2052" name="Picture 4" descr="See the source image">
            <a:extLst>
              <a:ext uri="{FF2B5EF4-FFF2-40B4-BE49-F238E27FC236}">
                <a16:creationId xmlns:a16="http://schemas.microsoft.com/office/drawing/2014/main" id="{608FD5BC-7833-434A-AAF5-CC9D85337B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40471" y="3145965"/>
            <a:ext cx="2150668" cy="2453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87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 calcmode="lin" valueType="num">
                                      <p:cBhvr additive="base">
                                        <p:cTn id="3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97C3A7-56F0-4EC7-A04A-C016D1148B60}"/>
              </a:ext>
            </a:extLst>
          </p:cNvPr>
          <p:cNvSpPr txBox="1"/>
          <p:nvPr/>
        </p:nvSpPr>
        <p:spPr>
          <a:xfrm>
            <a:off x="529405" y="66165"/>
            <a:ext cx="11324918" cy="646331"/>
          </a:xfrm>
          <a:prstGeom prst="rect">
            <a:avLst/>
          </a:prstGeom>
          <a:noFill/>
        </p:spPr>
        <p:txBody>
          <a:bodyPr wrap="square">
            <a:spAutoFit/>
          </a:bodyPr>
          <a:lstStyle/>
          <a:p>
            <a:pPr>
              <a:lnSpc>
                <a:spcPct val="90000"/>
              </a:lnSpc>
              <a:buFontTx/>
              <a:buNone/>
            </a:pPr>
            <a:r>
              <a:rPr lang="en-GB" sz="4000" dirty="0"/>
              <a:t>A healthy person has a particular shaped ECG trace.</a:t>
            </a:r>
          </a:p>
        </p:txBody>
      </p:sp>
      <p:sp>
        <p:nvSpPr>
          <p:cNvPr id="5" name="TextBox 4">
            <a:extLst>
              <a:ext uri="{FF2B5EF4-FFF2-40B4-BE49-F238E27FC236}">
                <a16:creationId xmlns:a16="http://schemas.microsoft.com/office/drawing/2014/main" id="{58D49BFE-30DE-41A6-B711-1751316A7CFB}"/>
              </a:ext>
            </a:extLst>
          </p:cNvPr>
          <p:cNvSpPr txBox="1"/>
          <p:nvPr/>
        </p:nvSpPr>
        <p:spPr>
          <a:xfrm>
            <a:off x="8688803" y="2229607"/>
            <a:ext cx="3345471" cy="2862322"/>
          </a:xfrm>
          <a:prstGeom prst="rect">
            <a:avLst/>
          </a:prstGeom>
          <a:noFill/>
        </p:spPr>
        <p:txBody>
          <a:bodyPr wrap="square" rtlCol="0">
            <a:spAutoFit/>
          </a:bodyPr>
          <a:lstStyle/>
          <a:p>
            <a:pPr algn="ctr"/>
            <a:r>
              <a:rPr lang="en-GB" sz="3600" dirty="0">
                <a:solidFill>
                  <a:srgbClr val="0070C0"/>
                </a:solidFill>
              </a:rPr>
              <a:t>Using your knowledge of the heart predict what each letter may represent.</a:t>
            </a:r>
          </a:p>
        </p:txBody>
      </p:sp>
      <p:pic>
        <p:nvPicPr>
          <p:cNvPr id="7" name="Picture 6">
            <a:extLst>
              <a:ext uri="{FF2B5EF4-FFF2-40B4-BE49-F238E27FC236}">
                <a16:creationId xmlns:a16="http://schemas.microsoft.com/office/drawing/2014/main" id="{773AE586-CA19-738C-FFE9-C147E431E76E}"/>
              </a:ext>
            </a:extLst>
          </p:cNvPr>
          <p:cNvPicPr>
            <a:picLocks noChangeAspect="1"/>
          </p:cNvPicPr>
          <p:nvPr/>
        </p:nvPicPr>
        <p:blipFill>
          <a:blip r:embed="rId2"/>
          <a:stretch>
            <a:fillRect/>
          </a:stretch>
        </p:blipFill>
        <p:spPr>
          <a:xfrm>
            <a:off x="2064774" y="1630591"/>
            <a:ext cx="4390463" cy="4240588"/>
          </a:xfrm>
          <a:prstGeom prst="rect">
            <a:avLst/>
          </a:prstGeom>
        </p:spPr>
      </p:pic>
      <p:sp>
        <p:nvSpPr>
          <p:cNvPr id="9" name="TextBox 8">
            <a:extLst>
              <a:ext uri="{FF2B5EF4-FFF2-40B4-BE49-F238E27FC236}">
                <a16:creationId xmlns:a16="http://schemas.microsoft.com/office/drawing/2014/main" id="{EB3B55C6-C557-A842-8C39-AA76116EC6CD}"/>
              </a:ext>
            </a:extLst>
          </p:cNvPr>
          <p:cNvSpPr txBox="1"/>
          <p:nvPr/>
        </p:nvSpPr>
        <p:spPr>
          <a:xfrm>
            <a:off x="88490" y="2753172"/>
            <a:ext cx="1976284" cy="707886"/>
          </a:xfrm>
          <a:prstGeom prst="rect">
            <a:avLst/>
          </a:prstGeom>
          <a:noFill/>
        </p:spPr>
        <p:txBody>
          <a:bodyPr wrap="square" rtlCol="0">
            <a:spAutoFit/>
          </a:bodyPr>
          <a:lstStyle/>
          <a:p>
            <a:pPr algn="ctr"/>
            <a:r>
              <a:rPr lang="en-GB" sz="2000" b="1" dirty="0">
                <a:solidFill>
                  <a:srgbClr val="FF0000"/>
                </a:solidFill>
              </a:rPr>
              <a:t>Why does this first peak show?</a:t>
            </a:r>
          </a:p>
        </p:txBody>
      </p:sp>
      <p:sp>
        <p:nvSpPr>
          <p:cNvPr id="10" name="TextBox 9">
            <a:extLst>
              <a:ext uri="{FF2B5EF4-FFF2-40B4-BE49-F238E27FC236}">
                <a16:creationId xmlns:a16="http://schemas.microsoft.com/office/drawing/2014/main" id="{64EB7F95-8C21-37AB-834D-81F63920DD14}"/>
              </a:ext>
            </a:extLst>
          </p:cNvPr>
          <p:cNvSpPr txBox="1"/>
          <p:nvPr/>
        </p:nvSpPr>
        <p:spPr>
          <a:xfrm>
            <a:off x="2916471" y="815441"/>
            <a:ext cx="2794409" cy="707886"/>
          </a:xfrm>
          <a:prstGeom prst="rect">
            <a:avLst/>
          </a:prstGeom>
          <a:noFill/>
        </p:spPr>
        <p:txBody>
          <a:bodyPr wrap="square" rtlCol="0">
            <a:spAutoFit/>
          </a:bodyPr>
          <a:lstStyle/>
          <a:p>
            <a:pPr algn="ctr"/>
            <a:r>
              <a:rPr lang="en-GB" sz="2000" b="1" dirty="0">
                <a:solidFill>
                  <a:srgbClr val="FF0000"/>
                </a:solidFill>
              </a:rPr>
              <a:t>Why does this second larger peak show?</a:t>
            </a:r>
          </a:p>
        </p:txBody>
      </p:sp>
      <p:sp>
        <p:nvSpPr>
          <p:cNvPr id="11" name="TextBox 10">
            <a:extLst>
              <a:ext uri="{FF2B5EF4-FFF2-40B4-BE49-F238E27FC236}">
                <a16:creationId xmlns:a16="http://schemas.microsoft.com/office/drawing/2014/main" id="{C820E2E5-DE63-EA0C-EAC3-C4D4B720F063}"/>
              </a:ext>
            </a:extLst>
          </p:cNvPr>
          <p:cNvSpPr txBox="1"/>
          <p:nvPr/>
        </p:nvSpPr>
        <p:spPr>
          <a:xfrm>
            <a:off x="998154" y="5624500"/>
            <a:ext cx="3261851" cy="707886"/>
          </a:xfrm>
          <a:prstGeom prst="rect">
            <a:avLst/>
          </a:prstGeom>
          <a:noFill/>
        </p:spPr>
        <p:txBody>
          <a:bodyPr wrap="square" rtlCol="0">
            <a:spAutoFit/>
          </a:bodyPr>
          <a:lstStyle/>
          <a:p>
            <a:pPr algn="ctr"/>
            <a:r>
              <a:rPr lang="en-GB" sz="2000" b="1" dirty="0">
                <a:solidFill>
                  <a:srgbClr val="FF0000"/>
                </a:solidFill>
              </a:rPr>
              <a:t>Why is there a short pause before the QRS?</a:t>
            </a:r>
          </a:p>
        </p:txBody>
      </p:sp>
      <p:sp>
        <p:nvSpPr>
          <p:cNvPr id="12" name="TextBox 11">
            <a:extLst>
              <a:ext uri="{FF2B5EF4-FFF2-40B4-BE49-F238E27FC236}">
                <a16:creationId xmlns:a16="http://schemas.microsoft.com/office/drawing/2014/main" id="{5A1A50CC-671E-278B-2ED0-6FFD4C21ACE4}"/>
              </a:ext>
            </a:extLst>
          </p:cNvPr>
          <p:cNvSpPr txBox="1"/>
          <p:nvPr/>
        </p:nvSpPr>
        <p:spPr>
          <a:xfrm>
            <a:off x="6509314" y="2101406"/>
            <a:ext cx="1976284" cy="1015663"/>
          </a:xfrm>
          <a:prstGeom prst="rect">
            <a:avLst/>
          </a:prstGeom>
          <a:noFill/>
        </p:spPr>
        <p:txBody>
          <a:bodyPr wrap="square" rtlCol="0">
            <a:spAutoFit/>
          </a:bodyPr>
          <a:lstStyle/>
          <a:p>
            <a:pPr algn="ctr"/>
            <a:r>
              <a:rPr lang="en-GB" sz="2000" b="1" dirty="0">
                <a:solidFill>
                  <a:srgbClr val="FF0000"/>
                </a:solidFill>
              </a:rPr>
              <a:t>What could this last wave represent?</a:t>
            </a:r>
          </a:p>
        </p:txBody>
      </p:sp>
      <p:cxnSp>
        <p:nvCxnSpPr>
          <p:cNvPr id="14" name="Straight Arrow Connector 13">
            <a:extLst>
              <a:ext uri="{FF2B5EF4-FFF2-40B4-BE49-F238E27FC236}">
                <a16:creationId xmlns:a16="http://schemas.microsoft.com/office/drawing/2014/main" id="{D2ED825E-42BE-FD0F-31E9-E980DBCF0197}"/>
              </a:ext>
            </a:extLst>
          </p:cNvPr>
          <p:cNvCxnSpPr/>
          <p:nvPr/>
        </p:nvCxnSpPr>
        <p:spPr>
          <a:xfrm>
            <a:off x="2064774" y="3170903"/>
            <a:ext cx="1025013" cy="67105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689E9AC-1293-17B9-D180-71C5C2283A43}"/>
              </a:ext>
            </a:extLst>
          </p:cNvPr>
          <p:cNvCxnSpPr>
            <a:cxnSpLocks/>
          </p:cNvCxnSpPr>
          <p:nvPr/>
        </p:nvCxnSpPr>
        <p:spPr>
          <a:xfrm flipH="1">
            <a:off x="5471652" y="2609237"/>
            <a:ext cx="1173270" cy="113169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0EEF7C2-93C0-D53B-1731-5642691F555C}"/>
              </a:ext>
            </a:extLst>
          </p:cNvPr>
          <p:cNvCxnSpPr>
            <a:cxnSpLocks/>
          </p:cNvCxnSpPr>
          <p:nvPr/>
        </p:nvCxnSpPr>
        <p:spPr>
          <a:xfrm flipV="1">
            <a:off x="2915241" y="4207253"/>
            <a:ext cx="734985" cy="13284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A251442-6E83-F312-0F58-8A95D344558B}"/>
              </a:ext>
            </a:extLst>
          </p:cNvPr>
          <p:cNvCxnSpPr>
            <a:cxnSpLocks/>
          </p:cNvCxnSpPr>
          <p:nvPr/>
        </p:nvCxnSpPr>
        <p:spPr>
          <a:xfrm>
            <a:off x="3524865" y="1535617"/>
            <a:ext cx="427703" cy="96423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8714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ecgs trace">
            <a:hlinkClick r:id="rId3"/>
            <a:extLst>
              <a:ext uri="{FF2B5EF4-FFF2-40B4-BE49-F238E27FC236}">
                <a16:creationId xmlns:a16="http://schemas.microsoft.com/office/drawing/2014/main" id="{E4F813B3-15BE-450C-A725-AE8ECD5A868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692"/>
          <a:stretch/>
        </p:blipFill>
        <p:spPr bwMode="auto">
          <a:xfrm>
            <a:off x="3916081" y="1629562"/>
            <a:ext cx="3904541" cy="36295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E86FB45-DA99-42C0-8E3E-BDD441C10E66}"/>
              </a:ext>
            </a:extLst>
          </p:cNvPr>
          <p:cNvSpPr txBox="1"/>
          <p:nvPr/>
        </p:nvSpPr>
        <p:spPr>
          <a:xfrm>
            <a:off x="0" y="446865"/>
            <a:ext cx="2681145" cy="4154984"/>
          </a:xfrm>
          <a:prstGeom prst="rect">
            <a:avLst/>
          </a:prstGeom>
          <a:noFill/>
        </p:spPr>
        <p:txBody>
          <a:bodyPr wrap="square" rtlCol="0">
            <a:spAutoFit/>
          </a:bodyPr>
          <a:lstStyle/>
          <a:p>
            <a:r>
              <a:rPr lang="en-GB" sz="2400" b="1" dirty="0"/>
              <a:t>P WAVE</a:t>
            </a:r>
          </a:p>
          <a:p>
            <a:r>
              <a:rPr lang="en-GB" sz="2400" dirty="0"/>
              <a:t>The SA node produce the first electrical excitation in the right atrium. </a:t>
            </a:r>
          </a:p>
          <a:p>
            <a:r>
              <a:rPr lang="en-GB" sz="2400" dirty="0"/>
              <a:t>The signal passes across both atria, causing the muscles cells to depolarise and contract.</a:t>
            </a:r>
          </a:p>
          <a:p>
            <a:r>
              <a:rPr lang="en-GB" sz="2400" b="1" dirty="0">
                <a:solidFill>
                  <a:srgbClr val="FF0000"/>
                </a:solidFill>
              </a:rPr>
              <a:t>Atrial systole </a:t>
            </a:r>
          </a:p>
        </p:txBody>
      </p:sp>
      <p:cxnSp>
        <p:nvCxnSpPr>
          <p:cNvPr id="5" name="Straight Arrow Connector 4">
            <a:extLst>
              <a:ext uri="{FF2B5EF4-FFF2-40B4-BE49-F238E27FC236}">
                <a16:creationId xmlns:a16="http://schemas.microsoft.com/office/drawing/2014/main" id="{E2042A34-60A1-4BE4-A67F-EE1AF050F918}"/>
              </a:ext>
            </a:extLst>
          </p:cNvPr>
          <p:cNvCxnSpPr>
            <a:cxnSpLocks/>
          </p:cNvCxnSpPr>
          <p:nvPr/>
        </p:nvCxnSpPr>
        <p:spPr>
          <a:xfrm>
            <a:off x="2612571" y="2893423"/>
            <a:ext cx="1959429" cy="8825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ight Brace 6">
            <a:extLst>
              <a:ext uri="{FF2B5EF4-FFF2-40B4-BE49-F238E27FC236}">
                <a16:creationId xmlns:a16="http://schemas.microsoft.com/office/drawing/2014/main" id="{261FDEA6-4D54-47C0-AAA1-A5DC2C1517C8}"/>
              </a:ext>
            </a:extLst>
          </p:cNvPr>
          <p:cNvSpPr/>
          <p:nvPr/>
        </p:nvSpPr>
        <p:spPr>
          <a:xfrm rot="5400000">
            <a:off x="4298226" y="4772471"/>
            <a:ext cx="1478374" cy="262825"/>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TextBox 8">
            <a:extLst>
              <a:ext uri="{FF2B5EF4-FFF2-40B4-BE49-F238E27FC236}">
                <a16:creationId xmlns:a16="http://schemas.microsoft.com/office/drawing/2014/main" id="{61C37FEB-A4A3-4D7D-9ED7-72FC3005741A}"/>
              </a:ext>
            </a:extLst>
          </p:cNvPr>
          <p:cNvSpPr txBox="1"/>
          <p:nvPr/>
        </p:nvSpPr>
        <p:spPr>
          <a:xfrm>
            <a:off x="1152584" y="5618030"/>
            <a:ext cx="7506832" cy="1138773"/>
          </a:xfrm>
          <a:prstGeom prst="rect">
            <a:avLst/>
          </a:prstGeom>
          <a:noFill/>
        </p:spPr>
        <p:txBody>
          <a:bodyPr wrap="square" rtlCol="0">
            <a:spAutoFit/>
          </a:bodyPr>
          <a:lstStyle/>
          <a:p>
            <a:r>
              <a:rPr lang="en-GB" sz="2400" b="1" dirty="0"/>
              <a:t>P-R segment </a:t>
            </a:r>
            <a:r>
              <a:rPr lang="en-GB" sz="2400" dirty="0"/>
              <a:t>– the flat line following the P wave. The signal pauses at the </a:t>
            </a:r>
            <a:r>
              <a:rPr lang="en-GB" sz="2400" b="1" dirty="0">
                <a:solidFill>
                  <a:srgbClr val="FF0000"/>
                </a:solidFill>
              </a:rPr>
              <a:t>non-conductive tissue in the AV node </a:t>
            </a:r>
            <a:r>
              <a:rPr lang="en-GB" i="1" dirty="0">
                <a:solidFill>
                  <a:srgbClr val="FF0000"/>
                </a:solidFill>
              </a:rPr>
              <a:t>(sometimes call P-Q segment)</a:t>
            </a:r>
            <a:endParaRPr lang="en-GB" sz="2400" i="1" dirty="0">
              <a:solidFill>
                <a:srgbClr val="FF0000"/>
              </a:solidFill>
            </a:endParaRPr>
          </a:p>
        </p:txBody>
      </p:sp>
      <p:cxnSp>
        <p:nvCxnSpPr>
          <p:cNvPr id="10" name="Straight Arrow Connector 9">
            <a:extLst>
              <a:ext uri="{FF2B5EF4-FFF2-40B4-BE49-F238E27FC236}">
                <a16:creationId xmlns:a16="http://schemas.microsoft.com/office/drawing/2014/main" id="{1EEABEC4-8A0C-4198-AFAF-5F8DC0010F14}"/>
              </a:ext>
            </a:extLst>
          </p:cNvPr>
          <p:cNvCxnSpPr>
            <a:cxnSpLocks/>
          </p:cNvCxnSpPr>
          <p:nvPr/>
        </p:nvCxnSpPr>
        <p:spPr>
          <a:xfrm flipH="1">
            <a:off x="5634238" y="1748884"/>
            <a:ext cx="707779" cy="14849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9DF1065-1E16-455A-B12A-170C97D44D24}"/>
              </a:ext>
            </a:extLst>
          </p:cNvPr>
          <p:cNvSpPr/>
          <p:nvPr/>
        </p:nvSpPr>
        <p:spPr>
          <a:xfrm>
            <a:off x="5167690" y="1870696"/>
            <a:ext cx="581532" cy="2852495"/>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CC84461F-649D-47EC-87B4-C4F6B8889B8A}"/>
              </a:ext>
            </a:extLst>
          </p:cNvPr>
          <p:cNvSpPr txBox="1"/>
          <p:nvPr/>
        </p:nvSpPr>
        <p:spPr>
          <a:xfrm>
            <a:off x="2990850" y="179224"/>
            <a:ext cx="9138013" cy="1569660"/>
          </a:xfrm>
          <a:prstGeom prst="rect">
            <a:avLst/>
          </a:prstGeom>
          <a:noFill/>
        </p:spPr>
        <p:txBody>
          <a:bodyPr wrap="square" rtlCol="0">
            <a:spAutoFit/>
          </a:bodyPr>
          <a:lstStyle/>
          <a:p>
            <a:r>
              <a:rPr lang="en-GB" sz="2400" b="1" dirty="0"/>
              <a:t>QRS complex </a:t>
            </a:r>
            <a:r>
              <a:rPr lang="en-GB" sz="2400" dirty="0"/>
              <a:t>– The signal enters the </a:t>
            </a:r>
            <a:r>
              <a:rPr lang="en-GB" sz="2400" b="1" dirty="0">
                <a:solidFill>
                  <a:srgbClr val="FF0000"/>
                </a:solidFill>
              </a:rPr>
              <a:t>bundle of His</a:t>
            </a:r>
            <a:r>
              <a:rPr lang="en-GB" sz="2400" dirty="0"/>
              <a:t> and spreads throughout the ventricles walls via the conductive </a:t>
            </a:r>
            <a:r>
              <a:rPr lang="en-GB" sz="2400" b="1" dirty="0" err="1">
                <a:solidFill>
                  <a:srgbClr val="FF0000"/>
                </a:solidFill>
              </a:rPr>
              <a:t>Purkyne</a:t>
            </a:r>
            <a:r>
              <a:rPr lang="en-GB" sz="2400" b="1" dirty="0">
                <a:solidFill>
                  <a:srgbClr val="FF0000"/>
                </a:solidFill>
              </a:rPr>
              <a:t> fibres</a:t>
            </a:r>
            <a:r>
              <a:rPr lang="en-GB" sz="2400" dirty="0"/>
              <a:t>. This depolarises the fibres in the ventricle walls inducing </a:t>
            </a:r>
            <a:r>
              <a:rPr lang="en-GB" sz="2400" b="1" dirty="0">
                <a:solidFill>
                  <a:srgbClr val="FF0000"/>
                </a:solidFill>
              </a:rPr>
              <a:t>ventricular systole</a:t>
            </a:r>
            <a:r>
              <a:rPr lang="en-GB" sz="2400" dirty="0"/>
              <a:t>. Atrial diastole (</a:t>
            </a:r>
            <a:r>
              <a:rPr lang="en-GB" sz="2400" b="1" dirty="0"/>
              <a:t>repolarisation)</a:t>
            </a:r>
            <a:r>
              <a:rPr lang="en-GB" sz="2400" dirty="0"/>
              <a:t> is also occurring at this time</a:t>
            </a:r>
          </a:p>
        </p:txBody>
      </p:sp>
      <p:cxnSp>
        <p:nvCxnSpPr>
          <p:cNvPr id="16" name="Straight Arrow Connector 15">
            <a:extLst>
              <a:ext uri="{FF2B5EF4-FFF2-40B4-BE49-F238E27FC236}">
                <a16:creationId xmlns:a16="http://schemas.microsoft.com/office/drawing/2014/main" id="{89571B24-42C0-46F5-B978-B25687E2CC3E}"/>
              </a:ext>
            </a:extLst>
          </p:cNvPr>
          <p:cNvCxnSpPr>
            <a:cxnSpLocks/>
          </p:cNvCxnSpPr>
          <p:nvPr/>
        </p:nvCxnSpPr>
        <p:spPr>
          <a:xfrm flipH="1">
            <a:off x="6880123" y="2643723"/>
            <a:ext cx="1821546" cy="10212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170FE1AA-698B-42DF-9513-BFBE52E4E2D1}"/>
              </a:ext>
            </a:extLst>
          </p:cNvPr>
          <p:cNvSpPr/>
          <p:nvPr/>
        </p:nvSpPr>
        <p:spPr>
          <a:xfrm rot="5400000">
            <a:off x="6207631" y="2915794"/>
            <a:ext cx="930010" cy="1846829"/>
          </a:xfrm>
          <a:prstGeom prst="rect">
            <a:avLst/>
          </a:prstGeom>
          <a:solidFill>
            <a:srgbClr val="00B0F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3628B8A2-E34D-42BF-A162-07D868C33FDF}"/>
              </a:ext>
            </a:extLst>
          </p:cNvPr>
          <p:cNvSpPr txBox="1"/>
          <p:nvPr/>
        </p:nvSpPr>
        <p:spPr>
          <a:xfrm>
            <a:off x="8810540" y="2226751"/>
            <a:ext cx="3381459" cy="3416320"/>
          </a:xfrm>
          <a:prstGeom prst="rect">
            <a:avLst/>
          </a:prstGeom>
          <a:noFill/>
        </p:spPr>
        <p:txBody>
          <a:bodyPr wrap="square" rtlCol="0">
            <a:spAutoFit/>
          </a:bodyPr>
          <a:lstStyle/>
          <a:p>
            <a:r>
              <a:rPr lang="en-GB" sz="2400"/>
              <a:t>The signal passes out of the ventricles, the ventricular walls start to relax. This is called </a:t>
            </a:r>
            <a:r>
              <a:rPr lang="en-GB" sz="2400" b="1">
                <a:solidFill>
                  <a:srgbClr val="FF0000"/>
                </a:solidFill>
              </a:rPr>
              <a:t>ventricular diastole.</a:t>
            </a:r>
          </a:p>
          <a:p>
            <a:r>
              <a:rPr lang="en-GB" sz="2400"/>
              <a:t>This repolarisation of the ventricles is represented by the </a:t>
            </a:r>
            <a:r>
              <a:rPr lang="en-GB" sz="2400" b="1"/>
              <a:t>T-Wave</a:t>
            </a:r>
            <a:r>
              <a:rPr lang="en-GB" sz="2400"/>
              <a:t> on the ECG.</a:t>
            </a:r>
          </a:p>
        </p:txBody>
      </p:sp>
    </p:spTree>
    <p:extLst>
      <p:ext uri="{BB962C8B-B14F-4D97-AF65-F5344CB8AC3E}">
        <p14:creationId xmlns:p14="http://schemas.microsoft.com/office/powerpoint/2010/main" val="332885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 calcmode="lin" valueType="num">
                                      <p:cBhvr additive="base">
                                        <p:cTn id="3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3">
                                            <p:txEl>
                                              <p:pRg st="0" end="0"/>
                                            </p:txEl>
                                          </p:spTgt>
                                        </p:tgtEl>
                                        <p:attrNameLst>
                                          <p:attrName>style.visibility</p:attrName>
                                        </p:attrNameLst>
                                      </p:cBhvr>
                                      <p:to>
                                        <p:strVal val="visible"/>
                                      </p:to>
                                    </p:set>
                                    <p:anim calcmode="lin" valueType="num">
                                      <p:cBhvr additive="base">
                                        <p:cTn id="57"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3">
                                            <p:txEl>
                                              <p:pRg st="1" end="1"/>
                                            </p:txEl>
                                          </p:spTgt>
                                        </p:tgtEl>
                                        <p:attrNameLst>
                                          <p:attrName>style.visibility</p:attrName>
                                        </p:attrNameLst>
                                      </p:cBhvr>
                                      <p:to>
                                        <p:strVal val="visible"/>
                                      </p:to>
                                    </p:set>
                                    <p:anim calcmode="lin" valueType="num">
                                      <p:cBhvr additive="base">
                                        <p:cTn id="63"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B27556-E33C-4498-BA16-0E4A6C799BA6}"/>
              </a:ext>
            </a:extLst>
          </p:cNvPr>
          <p:cNvSpPr txBox="1"/>
          <p:nvPr/>
        </p:nvSpPr>
        <p:spPr>
          <a:xfrm>
            <a:off x="333103" y="163286"/>
            <a:ext cx="4884479" cy="523220"/>
          </a:xfrm>
          <a:prstGeom prst="rect">
            <a:avLst/>
          </a:prstGeom>
          <a:noFill/>
        </p:spPr>
        <p:txBody>
          <a:bodyPr wrap="none" rtlCol="0">
            <a:spAutoFit/>
          </a:bodyPr>
          <a:lstStyle/>
          <a:p>
            <a:r>
              <a:rPr lang="en-GB" sz="2800"/>
              <a:t>Depolarisation vs repolarisation </a:t>
            </a:r>
          </a:p>
        </p:txBody>
      </p:sp>
      <p:pic>
        <p:nvPicPr>
          <p:cNvPr id="1026" name="Picture 2" descr="Axon GIFs - Find &amp; Share on GIPHY">
            <a:extLst>
              <a:ext uri="{FF2B5EF4-FFF2-40B4-BE49-F238E27FC236}">
                <a16:creationId xmlns:a16="http://schemas.microsoft.com/office/drawing/2014/main" id="{9CC8C389-1F12-A7C6-A2B5-B70AFF3474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346" y="793902"/>
            <a:ext cx="11381640" cy="5723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3695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4BC12256C0CA499B3F5CE8F04E9C67" ma:contentTypeVersion="34" ma:contentTypeDescription="Create a new document." ma:contentTypeScope="" ma:versionID="254a14d6e1d851e4fa30c9feb4198f1e">
  <xsd:schema xmlns:xsd="http://www.w3.org/2001/XMLSchema" xmlns:xs="http://www.w3.org/2001/XMLSchema" xmlns:p="http://schemas.microsoft.com/office/2006/metadata/properties" xmlns:ns2="b83ea8ec-d1ce-4b1c-906d-dc0b29db2502" xmlns:ns3="39a9f016-2850-430d-a9d7-5d156f797ecb" targetNamespace="http://schemas.microsoft.com/office/2006/metadata/properties" ma:root="true" ma:fieldsID="bebbb5c7b829c29f6860e404b1d0c84b" ns2:_="" ns3:_="">
    <xsd:import namespace="b83ea8ec-d1ce-4b1c-906d-dc0b29db2502"/>
    <xsd:import namespace="39a9f016-2850-430d-a9d7-5d156f797ecb"/>
    <xsd:element name="properties">
      <xsd:complexType>
        <xsd:sequence>
          <xsd:element name="documentManagement">
            <xsd:complexType>
              <xsd:all>
                <xsd:element ref="ns2:i0165b589e0f485fa6237a9400464043" minOccurs="0"/>
                <xsd:element ref="ns2:TaxCatchAll" minOccurs="0"/>
                <xsd:element ref="ns2:c429491b856c4e30abe8407934465dee" minOccurs="0"/>
                <xsd:element ref="ns2:mcfa9f6af8bf42a58d866cdfd4e11fd3" minOccurs="0"/>
                <xsd:element ref="ns2:f948e339c5fc46c8b2750cbbc9e73e24" minOccurs="0"/>
                <xsd:element ref="ns2:p0200d0debe3499c8d7b4d3006013c0c" minOccurs="0"/>
                <xsd:element ref="ns2:PersonalIdentificationData" minOccurs="0"/>
                <xsd:element ref="ns2:KeyStage" minOccurs="0"/>
                <xsd:element ref="ns2:Year" minOccurs="0"/>
                <xsd:element ref="ns2:Lesson" minOccurs="0"/>
                <xsd:element ref="ns2:CustomTags" minOccurs="0"/>
                <xsd:element ref="ns2:CurriculumSubject"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2:SharedWithUsers" minOccurs="0"/>
                <xsd:element ref="ns2:SharedWithDetails" minOccurs="0"/>
                <xsd:element ref="ns3:MediaServiceOCR" minOccurs="0"/>
                <xsd:element ref="ns3:MediaLengthInSeconds"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3ea8ec-d1ce-4b1c-906d-dc0b29db2502" elementFormDefault="qualified">
    <xsd:import namespace="http://schemas.microsoft.com/office/2006/documentManagement/types"/>
    <xsd:import namespace="http://schemas.microsoft.com/office/infopath/2007/PartnerControls"/>
    <xsd:element name="i0165b589e0f485fa6237a9400464043" ma:index="9" nillable="true" ma:taxonomy="true" ma:internalName="i0165b589e0f485fa6237a9400464043" ma:taxonomyFieldName="Topic" ma:displayName="Topic" ma:fieldId="{20165b58-9e0f-485f-a623-7a9400464043}" ma:sspId="9af0695c-efcd-46dd-8765-d5578b5758fe" ma:termSetId="60a57c6c-2130-4e61-9e57-098bd84272e4"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c7ba7dd9-0f04-4217-893d-a73cba0aebc6}" ma:internalName="TaxCatchAll" ma:showField="CatchAllData" ma:web="b83ea8ec-d1ce-4b1c-906d-dc0b29db2502">
      <xsd:complexType>
        <xsd:complexContent>
          <xsd:extension base="dms:MultiChoiceLookup">
            <xsd:sequence>
              <xsd:element name="Value" type="dms:Lookup" maxOccurs="unbounded" minOccurs="0" nillable="true"/>
            </xsd:sequence>
          </xsd:extension>
        </xsd:complexContent>
      </xsd:complexType>
    </xsd:element>
    <xsd:element name="c429491b856c4e30abe8407934465dee" ma:index="12" nillable="true" ma:taxonomy="true" ma:internalName="c429491b856c4e30abe8407934465dee" ma:taxonomyFieldName="Staff_x0020_Category" ma:displayName="Staff Category" ma:fieldId="{c429491b-856c-4e30-abe8-407934465dee}" ma:sspId="9af0695c-efcd-46dd-8765-d5578b5758fe" ma:termSetId="3d337045-6da3-4c9d-a943-86c979c7f8db" ma:anchorId="00000000-0000-0000-0000-000000000000" ma:open="false" ma:isKeyword="false">
      <xsd:complexType>
        <xsd:sequence>
          <xsd:element ref="pc:Terms" minOccurs="0" maxOccurs="1"/>
        </xsd:sequence>
      </xsd:complexType>
    </xsd:element>
    <xsd:element name="mcfa9f6af8bf42a58d866cdfd4e11fd3" ma:index="14" nillable="true" ma:taxonomy="true" ma:internalName="mcfa9f6af8bf42a58d866cdfd4e11fd3" ma:taxonomyFieldName="Exam_x0020_Board" ma:displayName="Exam Board" ma:fieldId="{6cfa9f6a-f8bf-42a5-8d86-6cdfd4e11fd3}" ma:sspId="9af0695c-efcd-46dd-8765-d5578b5758fe" ma:termSetId="a3733284-8b89-4cee-ba61-be29b75bbad9" ma:anchorId="00000000-0000-0000-0000-000000000000" ma:open="false" ma:isKeyword="false">
      <xsd:complexType>
        <xsd:sequence>
          <xsd:element ref="pc:Terms" minOccurs="0" maxOccurs="1"/>
        </xsd:sequence>
      </xsd:complexType>
    </xsd:element>
    <xsd:element name="f948e339c5fc46c8b2750cbbc9e73e24" ma:index="16" nillable="true" ma:taxonomy="true" ma:internalName="f948e339c5fc46c8b2750cbbc9e73e24" ma:taxonomyFieldName="Week" ma:displayName="Week" ma:fieldId="{f948e339-c5fc-46c8-b275-0cbbc9e73e24}" ma:sspId="9af0695c-efcd-46dd-8765-d5578b5758fe" ma:termSetId="1d66f853-e543-47e9-b693-d49e9ff978a4" ma:anchorId="00000000-0000-0000-0000-000000000000" ma:open="false" ma:isKeyword="false">
      <xsd:complexType>
        <xsd:sequence>
          <xsd:element ref="pc:Terms" minOccurs="0" maxOccurs="1"/>
        </xsd:sequence>
      </xsd:complexType>
    </xsd:element>
    <xsd:element name="p0200d0debe3499c8d7b4d3006013c0c" ma:index="18" nillable="true" ma:taxonomy="true" ma:internalName="p0200d0debe3499c8d7b4d3006013c0c" ma:taxonomyFieldName="Term" ma:displayName="Term" ma:fieldId="{90200d0d-ebe3-499c-8d7b-4d3006013c0c}" ma:sspId="9af0695c-efcd-46dd-8765-d5578b5758fe" ma:termSetId="79b7fcde-7773-4a5a-80d2-01582845289b" ma:anchorId="00000000-0000-0000-0000-000000000000" ma:open="false" ma:isKeyword="false">
      <xsd:complexType>
        <xsd:sequence>
          <xsd:element ref="pc:Terms" minOccurs="0" maxOccurs="1"/>
        </xsd:sequence>
      </xsd:complexType>
    </xsd:element>
    <xsd:element name="PersonalIdentificationData" ma:index="19" nillable="true" ma:displayName="Personal Identification Data" ma:internalName="Personal_x0020_Identification_x0020_Data">
      <xsd:simpleType>
        <xsd:restriction base="dms:Choice">
          <xsd:enumeration value="No"/>
          <xsd:enumeration value="Yes"/>
        </xsd:restriction>
      </xsd:simpleType>
    </xsd:element>
    <xsd:element name="KeyStage" ma:index="20" nillable="true" ma:displayName="Key Stage" ma:internalName="Key_x0020_Stage">
      <xsd:simpleType>
        <xsd:restriction base="dms:Text"/>
      </xsd:simpleType>
    </xsd:element>
    <xsd:element name="Year" ma:index="21" nillable="true" ma:displayName="Year" ma:internalName="Year">
      <xsd:simpleType>
        <xsd:restriction base="dms:Text"/>
      </xsd:simpleType>
    </xsd:element>
    <xsd:element name="Lesson" ma:index="22" nillable="true" ma:displayName="Lesson" ma:internalName="Lesson">
      <xsd:simpleType>
        <xsd:restriction base="dms:Text"/>
      </xsd:simpleType>
    </xsd:element>
    <xsd:element name="CustomTags" ma:index="23" nillable="true" ma:displayName="Custom Tags" ma:internalName="Custom_x0020_Tags">
      <xsd:simpleType>
        <xsd:restriction base="dms:Text"/>
      </xsd:simpleType>
    </xsd:element>
    <xsd:element name="CurriculumSubject" ma:index="24" nillable="true" ma:displayName="Curriculum Subject" ma:default="Biology" ma:internalName="Curriculum_x0020_Subject">
      <xsd:simpleType>
        <xsd:restriction base="dms:Text"/>
      </xsd:simpleType>
    </xsd:element>
    <xsd:element name="SharedWithUsers" ma:index="3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9a9f016-2850-430d-a9d7-5d156f797ecb" elementFormDefault="qualified">
    <xsd:import namespace="http://schemas.microsoft.com/office/2006/documentManagement/types"/>
    <xsd:import namespace="http://schemas.microsoft.com/office/infopath/2007/PartnerControls"/>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element name="MediaServiceDateTaken" ma:index="29" nillable="true" ma:displayName="MediaServiceDateTaken" ma:hidden="true" ma:internalName="MediaServiceDateTaken" ma:readOnly="true">
      <xsd:simpleType>
        <xsd:restriction base="dms:Text"/>
      </xsd:simpleType>
    </xsd:element>
    <xsd:element name="MediaServiceAutoTags" ma:index="30" nillable="true" ma:displayName="Tags" ma:internalName="MediaServiceAutoTags" ma:readOnly="true">
      <xsd:simpleType>
        <xsd:restriction base="dms:Text"/>
      </xsd:simpleType>
    </xsd:element>
    <xsd:element name="MediaServiceGenerationTime" ma:index="31" nillable="true" ma:displayName="MediaServiceGenerationTime" ma:hidden="true" ma:internalName="MediaServiceGenerationTime" ma:readOnly="true">
      <xsd:simpleType>
        <xsd:restriction base="dms:Text"/>
      </xsd:simpleType>
    </xsd:element>
    <xsd:element name="MediaServiceEventHashCode" ma:index="32" nillable="true" ma:displayName="MediaServiceEventHashCode" ma:hidden="true" ma:internalName="MediaServiceEventHashCode" ma:readOnly="true">
      <xsd:simpleType>
        <xsd:restriction base="dms:Text"/>
      </xsd:simpleType>
    </xsd:element>
    <xsd:element name="MediaServiceLocation" ma:index="33" nillable="true" ma:displayName="Location" ma:internalName="MediaServiceLocation"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LengthInSeconds" ma:index="37" nillable="true" ma:displayName="Length (seconds)" ma:internalName="MediaLengthInSeconds" ma:readOnly="true">
      <xsd:simpleType>
        <xsd:restriction base="dms:Unknown"/>
      </xsd:simpleType>
    </xsd:element>
    <xsd:element name="lcf76f155ced4ddcb4097134ff3c332f" ma:index="39" nillable="true" ma:taxonomy="true" ma:internalName="lcf76f155ced4ddcb4097134ff3c332f" ma:taxonomyFieldName="MediaServiceImageTags" ma:displayName="Image Tags" ma:readOnly="false" ma:fieldId="{5cf76f15-5ced-4ddc-b409-7134ff3c332f}" ma:taxonomyMulti="true" ma:sspId="9af0695c-efcd-46dd-8765-d5578b5758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4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f948e339c5fc46c8b2750cbbc9e73e24 xmlns="b83ea8ec-d1ce-4b1c-906d-dc0b29db2502">
      <Terms xmlns="http://schemas.microsoft.com/office/infopath/2007/PartnerControls"/>
    </f948e339c5fc46c8b2750cbbc9e73e24>
    <CustomTags xmlns="b83ea8ec-d1ce-4b1c-906d-dc0b29db2502" xsi:nil="true"/>
    <CurriculumSubject xmlns="b83ea8ec-d1ce-4b1c-906d-dc0b29db2502">Biology</CurriculumSubject>
    <i0165b589e0f485fa6237a9400464043 xmlns="b83ea8ec-d1ce-4b1c-906d-dc0b29db2502">
      <Terms xmlns="http://schemas.microsoft.com/office/infopath/2007/PartnerControls"/>
    </i0165b589e0f485fa6237a9400464043>
    <KeyStage xmlns="b83ea8ec-d1ce-4b1c-906d-dc0b29db2502" xsi:nil="true"/>
    <mcfa9f6af8bf42a58d866cdfd4e11fd3 xmlns="b83ea8ec-d1ce-4b1c-906d-dc0b29db2502">
      <Terms xmlns="http://schemas.microsoft.com/office/infopath/2007/PartnerControls"/>
    </mcfa9f6af8bf42a58d866cdfd4e11fd3>
    <Year xmlns="b83ea8ec-d1ce-4b1c-906d-dc0b29db2502" xsi:nil="true"/>
    <Lesson xmlns="b83ea8ec-d1ce-4b1c-906d-dc0b29db2502" xsi:nil="true"/>
    <c429491b856c4e30abe8407934465dee xmlns="b83ea8ec-d1ce-4b1c-906d-dc0b29db2502">
      <Terms xmlns="http://schemas.microsoft.com/office/infopath/2007/PartnerControls"/>
    </c429491b856c4e30abe8407934465dee>
    <p0200d0debe3499c8d7b4d3006013c0c xmlns="b83ea8ec-d1ce-4b1c-906d-dc0b29db2502">
      <Terms xmlns="http://schemas.microsoft.com/office/infopath/2007/PartnerControls"/>
    </p0200d0debe3499c8d7b4d3006013c0c>
    <PersonalIdentificationData xmlns="b83ea8ec-d1ce-4b1c-906d-dc0b29db2502" xsi:nil="true"/>
    <TaxCatchAll xmlns="b83ea8ec-d1ce-4b1c-906d-dc0b29db2502" xsi:nil="true"/>
    <SharedWithUsers xmlns="b83ea8ec-d1ce-4b1c-906d-dc0b29db2502">
      <UserInfo>
        <DisplayName/>
        <AccountId xsi:nil="true"/>
        <AccountType/>
      </UserInfo>
    </SharedWithUsers>
    <lcf76f155ced4ddcb4097134ff3c332f xmlns="39a9f016-2850-430d-a9d7-5d156f797ec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51CD8B2-8298-44A5-A0AC-1E9964D1F0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3ea8ec-d1ce-4b1c-906d-dc0b29db2502"/>
    <ds:schemaRef ds:uri="39a9f016-2850-430d-a9d7-5d156f797e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5C24CEE-6A04-4046-8695-8A9E320F28B3}">
  <ds:schemaRefs>
    <ds:schemaRef ds:uri="http://schemas.microsoft.com/sharepoint/v3/contenttype/forms"/>
  </ds:schemaRefs>
</ds:datastoreItem>
</file>

<file path=customXml/itemProps3.xml><?xml version="1.0" encoding="utf-8"?>
<ds:datastoreItem xmlns:ds="http://schemas.openxmlformats.org/officeDocument/2006/customXml" ds:itemID="{064D96EF-DE7F-4F0E-998C-6300EBDB2775}">
  <ds:schemaRefs>
    <ds:schemaRef ds:uri="b83ea8ec-d1ce-4b1c-906d-dc0b29db2502"/>
    <ds:schemaRef ds:uri="http://schemas.microsoft.com/office/2006/documentManagement/types"/>
    <ds:schemaRef ds:uri="http://purl.org/dc/dcmitype/"/>
    <ds:schemaRef ds:uri="http://schemas.openxmlformats.org/package/2006/metadata/core-properties"/>
    <ds:schemaRef ds:uri="http://purl.org/dc/elements/1.1/"/>
    <ds:schemaRef ds:uri="http://schemas.microsoft.com/office/infopath/2007/PartnerControls"/>
    <ds:schemaRef ds:uri="39a9f016-2850-430d-a9d7-5d156f797ecb"/>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208</TotalTime>
  <Words>3247</Words>
  <Application>Microsoft Office PowerPoint</Application>
  <PresentationFormat>Widescreen</PresentationFormat>
  <Paragraphs>328</Paragraphs>
  <Slides>54</Slides>
  <Notes>12</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54</vt:i4>
      </vt:variant>
    </vt:vector>
  </HeadingPairs>
  <TitlesOfParts>
    <vt:vector size="65" baseType="lpstr">
      <vt:lpstr>-apple-system</vt:lpstr>
      <vt:lpstr>Arial</vt:lpstr>
      <vt:lpstr>Calibri</vt:lpstr>
      <vt:lpstr>Calibri Light</vt:lpstr>
      <vt:lpstr>gg sans</vt:lpstr>
      <vt:lpstr>Helvetica</vt:lpstr>
      <vt:lpstr>Mulish</vt:lpstr>
      <vt:lpstr>Nunito</vt:lpstr>
      <vt:lpstr>Open Sans</vt:lpstr>
      <vt:lpstr>Times New Roman</vt:lpstr>
      <vt:lpstr>Office Theme</vt:lpstr>
      <vt:lpstr>Factors affecting blood pressure</vt:lpstr>
      <vt:lpstr>Knowledge retrieval question</vt:lpstr>
      <vt:lpstr>Recap – electrical control Annotate your diagram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words</vt:lpstr>
      <vt:lpstr>PowerPoint Presentation</vt:lpstr>
      <vt:lpstr>PowerPoint Presentation</vt:lpstr>
      <vt:lpstr>Types of Rhythms </vt:lpstr>
      <vt:lpstr>Atrial Fibrillation (arrythmia) </vt:lpstr>
      <vt:lpstr>Ventricular Fibrillation (arrythmia) </vt:lpstr>
      <vt:lpstr>Arrythmia</vt:lpstr>
      <vt:lpstr>Ectopic heartbeat</vt:lpstr>
      <vt:lpstr>END OF LESSON 1</vt:lpstr>
      <vt:lpstr>DRAW IT / WRITE IT </vt:lpstr>
      <vt:lpstr>PowerPoint Presentation</vt:lpstr>
      <vt:lpstr>PowerPoint Presentation</vt:lpstr>
      <vt:lpstr>PowerPoint Presentation</vt:lpstr>
      <vt:lpstr>PowerPoint Presentation</vt:lpstr>
      <vt:lpstr>PowerPoint Presentation</vt:lpstr>
      <vt:lpstr>PowerPoint Presentation</vt:lpstr>
      <vt:lpstr>FINAL SLIDE!</vt:lpstr>
      <vt:lpstr>PowerPoint Presentation</vt:lpstr>
      <vt:lpstr>PowerPoint Presentation</vt:lpstr>
      <vt:lpstr>ANNOTATE – INCLUDE DESCRIPTIONS</vt:lpstr>
      <vt:lpstr>PowerPoint Presentation</vt:lpstr>
      <vt:lpstr>Heart rate calculations</vt:lpstr>
      <vt:lpstr>PowerPoint Presentation</vt:lpstr>
      <vt:lpstr>PowerPoint Presentation</vt:lpstr>
      <vt:lpstr>PowerPoint Presentation</vt:lpstr>
      <vt:lpstr>Calculating heart Rate </vt:lpstr>
      <vt:lpstr>Calculating heart Rate </vt:lpstr>
      <vt:lpstr>Percentage change in HR</vt:lpstr>
      <vt:lpstr>Common exam questions</vt:lpstr>
      <vt:lpstr>Cardiac output</vt:lpstr>
      <vt:lpstr>Cardiac output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Marisa Wyburn</dc:creator>
  <cp:lastModifiedBy>Chezka Mae Madrona</cp:lastModifiedBy>
  <cp:revision>6</cp:revision>
  <cp:lastPrinted>2024-01-29T08:36:55Z</cp:lastPrinted>
  <dcterms:created xsi:type="dcterms:W3CDTF">2020-02-02T14:31:16Z</dcterms:created>
  <dcterms:modified xsi:type="dcterms:W3CDTF">2025-07-23T07:39:01Z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0x0101002F4BC12256C0CA499B3F5CE8F04E9C67</vt:lpwstr>
  </property>
  <property fmtid="{D5CDD505-2E9C-101B-9397-08002B2CF9AE}" pid="3" name="Order">
    <vt:r8>38950400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Topic">
    <vt:lpwstr/>
  </property>
  <property fmtid="{D5CDD505-2E9C-101B-9397-08002B2CF9AE}" pid="9" name="Term">
    <vt:lpwstr/>
  </property>
  <property fmtid="{D5CDD505-2E9C-101B-9397-08002B2CF9AE}" pid="10" name="Staff Category">
    <vt:lpwstr/>
  </property>
  <property fmtid="{D5CDD505-2E9C-101B-9397-08002B2CF9AE}" pid="11" name="Exam Board">
    <vt:lpwstr/>
  </property>
  <property fmtid="{D5CDD505-2E9C-101B-9397-08002B2CF9AE}" pid="12" name="Week">
    <vt:lpwstr/>
  </property>
  <property fmtid="{D5CDD505-2E9C-101B-9397-08002B2CF9AE}" pid="13" name="MediaServiceImageTags">
    <vt:lpwstr/>
  </property>
</Properties>
</file>