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4"/>
    <p:sldMasterId id="2147483648" r:id="rId5"/>
  </p:sldMasterIdLst>
  <p:sldIdLst>
    <p:sldId id="257" r:id="rId6"/>
    <p:sldId id="556" r:id="rId7"/>
    <p:sldId id="369" r:id="rId8"/>
    <p:sldId id="545" r:id="rId9"/>
    <p:sldId id="377" r:id="rId10"/>
    <p:sldId id="378" r:id="rId11"/>
    <p:sldId id="379" r:id="rId12"/>
    <p:sldId id="557" r:id="rId13"/>
    <p:sldId id="353" r:id="rId14"/>
    <p:sldId id="551" r:id="rId15"/>
    <p:sldId id="552" r:id="rId16"/>
    <p:sldId id="550" r:id="rId17"/>
    <p:sldId id="553" r:id="rId18"/>
    <p:sldId id="376" r:id="rId19"/>
    <p:sldId id="554" r:id="rId20"/>
    <p:sldId id="559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14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zel Lupton" userId="S::hazel.lupton@sthelens.london::330d0395-d8b0-4d77-8620-740b48613bd9" providerId="AD" clId="Web-{6874471E-C0E9-DACA-8643-4F56254B0627}"/>
    <pc:docChg chg="modSld">
      <pc:chgData name="Hazel Lupton" userId="S::hazel.lupton@sthelens.london::330d0395-d8b0-4d77-8620-740b48613bd9" providerId="AD" clId="Web-{6874471E-C0E9-DACA-8643-4F56254B0627}" dt="2022-11-22T14:19:40.359" v="11" actId="1076"/>
      <pc:docMkLst>
        <pc:docMk/>
      </pc:docMkLst>
      <pc:sldChg chg="addSp modSp">
        <pc:chgData name="Hazel Lupton" userId="S::hazel.lupton@sthelens.london::330d0395-d8b0-4d77-8620-740b48613bd9" providerId="AD" clId="Web-{6874471E-C0E9-DACA-8643-4F56254B0627}" dt="2022-11-22T14:19:40.359" v="11" actId="1076"/>
        <pc:sldMkLst>
          <pc:docMk/>
          <pc:sldMk cId="1871500154" sldId="551"/>
        </pc:sldMkLst>
        <pc:spChg chg="add mod">
          <ac:chgData name="Hazel Lupton" userId="S::hazel.lupton@sthelens.london::330d0395-d8b0-4d77-8620-740b48613bd9" providerId="AD" clId="Web-{6874471E-C0E9-DACA-8643-4F56254B0627}" dt="2022-11-22T14:19:40.359" v="11" actId="1076"/>
          <ac:spMkLst>
            <pc:docMk/>
            <pc:sldMk cId="1871500154" sldId="551"/>
            <ac:spMk id="3" creationId="{5FAB08E4-2F97-9693-A8C9-E3BD62762D52}"/>
          </ac:spMkLst>
        </pc:spChg>
      </pc:sldChg>
    </pc:docChg>
  </pc:docChgLst>
  <pc:docChgLst>
    <pc:chgData name="Hazel Lupton" userId="S::hazel.lupton@sthelens.london::330d0395-d8b0-4d77-8620-740b48613bd9" providerId="AD" clId="Web-{64C77150-8964-75A7-12D1-AAB543EAFA8A}"/>
    <pc:docChg chg="addSld delSld modSld addMainMaster modMainMaster">
      <pc:chgData name="Hazel Lupton" userId="S::hazel.lupton@sthelens.london::330d0395-d8b0-4d77-8620-740b48613bd9" providerId="AD" clId="Web-{64C77150-8964-75A7-12D1-AAB543EAFA8A}" dt="2022-11-24T08:11:29.946" v="54" actId="1076"/>
      <pc:docMkLst>
        <pc:docMk/>
      </pc:docMkLst>
      <pc:sldChg chg="delSp">
        <pc:chgData name="Hazel Lupton" userId="S::hazel.lupton@sthelens.london::330d0395-d8b0-4d77-8620-740b48613bd9" providerId="AD" clId="Web-{64C77150-8964-75A7-12D1-AAB543EAFA8A}" dt="2022-11-24T08:06:00.809" v="39"/>
        <pc:sldMkLst>
          <pc:docMk/>
          <pc:sldMk cId="1145615972" sldId="379"/>
        </pc:sldMkLst>
        <pc:picChg chg="del">
          <ac:chgData name="Hazel Lupton" userId="S::hazel.lupton@sthelens.london::330d0395-d8b0-4d77-8620-740b48613bd9" providerId="AD" clId="Web-{64C77150-8964-75A7-12D1-AAB543EAFA8A}" dt="2022-11-24T08:06:00.809" v="39"/>
          <ac:picMkLst>
            <pc:docMk/>
            <pc:sldMk cId="1145615972" sldId="379"/>
            <ac:picMk id="1027" creationId="{00000000-0000-0000-0000-000000000000}"/>
          </ac:picMkLst>
        </pc:picChg>
      </pc:sldChg>
      <pc:sldChg chg="addSp delSp modSp new">
        <pc:chgData name="Hazel Lupton" userId="S::hazel.lupton@sthelens.london::330d0395-d8b0-4d77-8620-740b48613bd9" providerId="AD" clId="Web-{64C77150-8964-75A7-12D1-AAB543EAFA8A}" dt="2022-11-24T08:10:23.741" v="53" actId="20577"/>
        <pc:sldMkLst>
          <pc:docMk/>
          <pc:sldMk cId="3098207895" sldId="554"/>
        </pc:sldMkLst>
        <pc:spChg chg="mod">
          <ac:chgData name="Hazel Lupton" userId="S::hazel.lupton@sthelens.london::330d0395-d8b0-4d77-8620-740b48613bd9" providerId="AD" clId="Web-{64C77150-8964-75A7-12D1-AAB543EAFA8A}" dt="2022-11-24T08:09:36.458" v="43" actId="20577"/>
          <ac:spMkLst>
            <pc:docMk/>
            <pc:sldMk cId="3098207895" sldId="554"/>
            <ac:spMk id="2" creationId="{B872A4C4-D654-05B4-CCF5-58C4D47F42F3}"/>
          </ac:spMkLst>
        </pc:spChg>
        <pc:spChg chg="del">
          <ac:chgData name="Hazel Lupton" userId="S::hazel.lupton@sthelens.london::330d0395-d8b0-4d77-8620-740b48613bd9" providerId="AD" clId="Web-{64C77150-8964-75A7-12D1-AAB543EAFA8A}" dt="2022-11-24T08:09:49.724" v="45"/>
          <ac:spMkLst>
            <pc:docMk/>
            <pc:sldMk cId="3098207895" sldId="554"/>
            <ac:spMk id="3" creationId="{50156ACD-6018-790B-5B16-AF018B16A8FF}"/>
          </ac:spMkLst>
        </pc:spChg>
        <pc:spChg chg="add mod">
          <ac:chgData name="Hazel Lupton" userId="S::hazel.lupton@sthelens.london::330d0395-d8b0-4d77-8620-740b48613bd9" providerId="AD" clId="Web-{64C77150-8964-75A7-12D1-AAB543EAFA8A}" dt="2022-11-24T08:10:23.741" v="53" actId="20577"/>
          <ac:spMkLst>
            <pc:docMk/>
            <pc:sldMk cId="3098207895" sldId="554"/>
            <ac:spMk id="5" creationId="{D8AF387E-6A4E-9B70-D81D-C728EB576CDB}"/>
          </ac:spMkLst>
        </pc:spChg>
      </pc:sldChg>
      <pc:sldChg chg="new del">
        <pc:chgData name="Hazel Lupton" userId="S::hazel.lupton@sthelens.london::330d0395-d8b0-4d77-8620-740b48613bd9" providerId="AD" clId="Web-{64C77150-8964-75A7-12D1-AAB543EAFA8A}" dt="2022-11-24T08:00:34.688" v="17"/>
        <pc:sldMkLst>
          <pc:docMk/>
          <pc:sldMk cId="3916283170" sldId="555"/>
        </pc:sldMkLst>
      </pc:sldChg>
      <pc:sldChg chg="modSp add">
        <pc:chgData name="Hazel Lupton" userId="S::hazel.lupton@sthelens.london::330d0395-d8b0-4d77-8620-740b48613bd9" providerId="AD" clId="Web-{64C77150-8964-75A7-12D1-AAB543EAFA8A}" dt="2022-11-24T08:01:32.409" v="24" actId="1076"/>
        <pc:sldMkLst>
          <pc:docMk/>
          <pc:sldMk cId="2245764256" sldId="556"/>
        </pc:sldMkLst>
        <pc:spChg chg="mod">
          <ac:chgData name="Hazel Lupton" userId="S::hazel.lupton@sthelens.london::330d0395-d8b0-4d77-8620-740b48613bd9" providerId="AD" clId="Web-{64C77150-8964-75A7-12D1-AAB543EAFA8A}" dt="2022-11-24T08:01:07.627" v="19" actId="20577"/>
          <ac:spMkLst>
            <pc:docMk/>
            <pc:sldMk cId="2245764256" sldId="556"/>
            <ac:spMk id="6146" creationId="{2B228791-BF86-D1A1-E619-8EA315448860}"/>
          </ac:spMkLst>
        </pc:spChg>
        <pc:spChg chg="mod">
          <ac:chgData name="Hazel Lupton" userId="S::hazel.lupton@sthelens.london::330d0395-d8b0-4d77-8620-740b48613bd9" providerId="AD" clId="Web-{64C77150-8964-75A7-12D1-AAB543EAFA8A}" dt="2022-11-24T08:01:32.409" v="24" actId="1076"/>
          <ac:spMkLst>
            <pc:docMk/>
            <pc:sldMk cId="2245764256" sldId="556"/>
            <ac:spMk id="6147" creationId="{0927188F-E24F-866C-7478-1F99A1950C48}"/>
          </ac:spMkLst>
        </pc:spChg>
      </pc:sldChg>
      <pc:sldChg chg="modSp add">
        <pc:chgData name="Hazel Lupton" userId="S::hazel.lupton@sthelens.london::330d0395-d8b0-4d77-8620-740b48613bd9" providerId="AD" clId="Web-{64C77150-8964-75A7-12D1-AAB543EAFA8A}" dt="2022-11-24T08:05:40.590" v="38" actId="1076"/>
        <pc:sldMkLst>
          <pc:docMk/>
          <pc:sldMk cId="3755439989" sldId="557"/>
        </pc:sldMkLst>
        <pc:spChg chg="mod">
          <ac:chgData name="Hazel Lupton" userId="S::hazel.lupton@sthelens.london::330d0395-d8b0-4d77-8620-740b48613bd9" providerId="AD" clId="Web-{64C77150-8964-75A7-12D1-AAB543EAFA8A}" dt="2022-11-24T08:05:01.823" v="30" actId="1076"/>
          <ac:spMkLst>
            <pc:docMk/>
            <pc:sldMk cId="3755439989" sldId="557"/>
            <ac:spMk id="3" creationId="{782005DB-11BB-4408-AEE2-AD13241E0162}"/>
          </ac:spMkLst>
        </pc:spChg>
        <pc:spChg chg="mod">
          <ac:chgData name="Hazel Lupton" userId="S::hazel.lupton@sthelens.london::330d0395-d8b0-4d77-8620-740b48613bd9" providerId="AD" clId="Web-{64C77150-8964-75A7-12D1-AAB543EAFA8A}" dt="2022-11-24T08:05:40.590" v="38" actId="1076"/>
          <ac:spMkLst>
            <pc:docMk/>
            <pc:sldMk cId="3755439989" sldId="557"/>
            <ac:spMk id="8196" creationId="{0F8B414B-2FED-28D0-C7E7-A05941D5EEF5}"/>
          </ac:spMkLst>
        </pc:spChg>
        <pc:spChg chg="mod">
          <ac:chgData name="Hazel Lupton" userId="S::hazel.lupton@sthelens.london::330d0395-d8b0-4d77-8620-740b48613bd9" providerId="AD" clId="Web-{64C77150-8964-75A7-12D1-AAB543EAFA8A}" dt="2022-11-24T08:04:40.885" v="26" actId="20577"/>
          <ac:spMkLst>
            <pc:docMk/>
            <pc:sldMk cId="3755439989" sldId="557"/>
            <ac:spMk id="16386" creationId="{D3586A30-5403-FA81-BC8C-8858A7DBC3EC}"/>
          </ac:spMkLst>
        </pc:spChg>
      </pc:sldChg>
      <pc:sldChg chg="modSp add">
        <pc:chgData name="Hazel Lupton" userId="S::hazel.lupton@sthelens.london::330d0395-d8b0-4d77-8620-740b48613bd9" providerId="AD" clId="Web-{64C77150-8964-75A7-12D1-AAB543EAFA8A}" dt="2022-11-24T08:11:29.946" v="54" actId="1076"/>
        <pc:sldMkLst>
          <pc:docMk/>
          <pc:sldMk cId="3228856240" sldId="558"/>
        </pc:sldMkLst>
        <pc:spChg chg="mod">
          <ac:chgData name="Hazel Lupton" userId="S::hazel.lupton@sthelens.london::330d0395-d8b0-4d77-8620-740b48613bd9" providerId="AD" clId="Web-{64C77150-8964-75A7-12D1-AAB543EAFA8A}" dt="2022-11-24T08:11:29.946" v="54" actId="1076"/>
          <ac:spMkLst>
            <pc:docMk/>
            <pc:sldMk cId="3228856240" sldId="558"/>
            <ac:spMk id="35844" creationId="{B518B6B7-65EF-31E2-A154-2B0BDCBA8398}"/>
          </ac:spMkLst>
        </pc:spChg>
      </pc:sldChg>
      <pc:sldChg chg="add">
        <pc:chgData name="Hazel Lupton" userId="S::hazel.lupton@sthelens.london::330d0395-d8b0-4d77-8620-740b48613bd9" providerId="AD" clId="Web-{64C77150-8964-75A7-12D1-AAB543EAFA8A}" dt="2022-11-24T08:09:23.129" v="41"/>
        <pc:sldMkLst>
          <pc:docMk/>
          <pc:sldMk cId="863910360" sldId="559"/>
        </pc:sldMkLst>
      </pc:sldChg>
      <pc:sldMasterChg chg="add addSldLayout">
        <pc:chgData name="Hazel Lupton" userId="S::hazel.lupton@sthelens.london::330d0395-d8b0-4d77-8620-740b48613bd9" providerId="AD" clId="Web-{64C77150-8964-75A7-12D1-AAB543EAFA8A}" dt="2022-11-24T08:00:31.157" v="16"/>
        <pc:sldMasterMkLst>
          <pc:docMk/>
          <pc:sldMasterMk cId="0" sldId="2147483648"/>
        </pc:sldMasterMkLst>
        <pc:sldLayoutChg chg="add">
          <pc:chgData name="Hazel Lupton" userId="S::hazel.lupton@sthelens.london::330d0395-d8b0-4d77-8620-740b48613bd9" providerId="AD" clId="Web-{64C77150-8964-75A7-12D1-AAB543EAFA8A}" dt="2022-11-24T08:00:31.157" v="16"/>
          <pc:sldLayoutMkLst>
            <pc:docMk/>
            <pc:sldMasterMk cId="0" sldId="2147483648"/>
            <pc:sldLayoutMk cId="2673273730" sldId="2147483649"/>
          </pc:sldLayoutMkLst>
        </pc:sldLayoutChg>
        <pc:sldLayoutChg chg="add">
          <pc:chgData name="Hazel Lupton" userId="S::hazel.lupton@sthelens.london::330d0395-d8b0-4d77-8620-740b48613bd9" providerId="AD" clId="Web-{64C77150-8964-75A7-12D1-AAB543EAFA8A}" dt="2022-11-24T08:00:31.157" v="16"/>
          <pc:sldLayoutMkLst>
            <pc:docMk/>
            <pc:sldMasterMk cId="0" sldId="2147483648"/>
            <pc:sldLayoutMk cId="3989024338" sldId="2147483650"/>
          </pc:sldLayoutMkLst>
        </pc:sldLayoutChg>
        <pc:sldLayoutChg chg="add">
          <pc:chgData name="Hazel Lupton" userId="S::hazel.lupton@sthelens.london::330d0395-d8b0-4d77-8620-740b48613bd9" providerId="AD" clId="Web-{64C77150-8964-75A7-12D1-AAB543EAFA8A}" dt="2022-11-24T08:00:31.157" v="16"/>
          <pc:sldLayoutMkLst>
            <pc:docMk/>
            <pc:sldMasterMk cId="0" sldId="2147483648"/>
            <pc:sldLayoutMk cId="1292571993" sldId="2147483651"/>
          </pc:sldLayoutMkLst>
        </pc:sldLayoutChg>
        <pc:sldLayoutChg chg="add">
          <pc:chgData name="Hazel Lupton" userId="S::hazel.lupton@sthelens.london::330d0395-d8b0-4d77-8620-740b48613bd9" providerId="AD" clId="Web-{64C77150-8964-75A7-12D1-AAB543EAFA8A}" dt="2022-11-24T08:00:31.157" v="16"/>
          <pc:sldLayoutMkLst>
            <pc:docMk/>
            <pc:sldMasterMk cId="0" sldId="2147483648"/>
            <pc:sldLayoutMk cId="2110870393" sldId="2147483652"/>
          </pc:sldLayoutMkLst>
        </pc:sldLayoutChg>
        <pc:sldLayoutChg chg="add">
          <pc:chgData name="Hazel Lupton" userId="S::hazel.lupton@sthelens.london::330d0395-d8b0-4d77-8620-740b48613bd9" providerId="AD" clId="Web-{64C77150-8964-75A7-12D1-AAB543EAFA8A}" dt="2022-11-24T08:00:31.157" v="16"/>
          <pc:sldLayoutMkLst>
            <pc:docMk/>
            <pc:sldMasterMk cId="0" sldId="2147483648"/>
            <pc:sldLayoutMk cId="381210663" sldId="2147483653"/>
          </pc:sldLayoutMkLst>
        </pc:sldLayoutChg>
        <pc:sldLayoutChg chg="add">
          <pc:chgData name="Hazel Lupton" userId="S::hazel.lupton@sthelens.london::330d0395-d8b0-4d77-8620-740b48613bd9" providerId="AD" clId="Web-{64C77150-8964-75A7-12D1-AAB543EAFA8A}" dt="2022-11-24T08:00:31.157" v="16"/>
          <pc:sldLayoutMkLst>
            <pc:docMk/>
            <pc:sldMasterMk cId="0" sldId="2147483648"/>
            <pc:sldLayoutMk cId="3327602840" sldId="2147483654"/>
          </pc:sldLayoutMkLst>
        </pc:sldLayoutChg>
        <pc:sldLayoutChg chg="add">
          <pc:chgData name="Hazel Lupton" userId="S::hazel.lupton@sthelens.london::330d0395-d8b0-4d77-8620-740b48613bd9" providerId="AD" clId="Web-{64C77150-8964-75A7-12D1-AAB543EAFA8A}" dt="2022-11-24T08:00:31.157" v="16"/>
          <pc:sldLayoutMkLst>
            <pc:docMk/>
            <pc:sldMasterMk cId="0" sldId="2147483648"/>
            <pc:sldLayoutMk cId="1202970003" sldId="2147483655"/>
          </pc:sldLayoutMkLst>
        </pc:sldLayoutChg>
        <pc:sldLayoutChg chg="add">
          <pc:chgData name="Hazel Lupton" userId="S::hazel.lupton@sthelens.london::330d0395-d8b0-4d77-8620-740b48613bd9" providerId="AD" clId="Web-{64C77150-8964-75A7-12D1-AAB543EAFA8A}" dt="2022-11-24T08:00:31.157" v="16"/>
          <pc:sldLayoutMkLst>
            <pc:docMk/>
            <pc:sldMasterMk cId="0" sldId="2147483648"/>
            <pc:sldLayoutMk cId="3479625659" sldId="2147483656"/>
          </pc:sldLayoutMkLst>
        </pc:sldLayoutChg>
        <pc:sldLayoutChg chg="add">
          <pc:chgData name="Hazel Lupton" userId="S::hazel.lupton@sthelens.london::330d0395-d8b0-4d77-8620-740b48613bd9" providerId="AD" clId="Web-{64C77150-8964-75A7-12D1-AAB543EAFA8A}" dt="2022-11-24T08:00:31.157" v="16"/>
          <pc:sldLayoutMkLst>
            <pc:docMk/>
            <pc:sldMasterMk cId="0" sldId="2147483648"/>
            <pc:sldLayoutMk cId="427112495" sldId="2147483657"/>
          </pc:sldLayoutMkLst>
        </pc:sldLayoutChg>
        <pc:sldLayoutChg chg="add">
          <pc:chgData name="Hazel Lupton" userId="S::hazel.lupton@sthelens.london::330d0395-d8b0-4d77-8620-740b48613bd9" providerId="AD" clId="Web-{64C77150-8964-75A7-12D1-AAB543EAFA8A}" dt="2022-11-24T08:00:31.157" v="16"/>
          <pc:sldLayoutMkLst>
            <pc:docMk/>
            <pc:sldMasterMk cId="0" sldId="2147483648"/>
            <pc:sldLayoutMk cId="3058558321" sldId="2147483658"/>
          </pc:sldLayoutMkLst>
        </pc:sldLayoutChg>
        <pc:sldLayoutChg chg="add">
          <pc:chgData name="Hazel Lupton" userId="S::hazel.lupton@sthelens.london::330d0395-d8b0-4d77-8620-740b48613bd9" providerId="AD" clId="Web-{64C77150-8964-75A7-12D1-AAB543EAFA8A}" dt="2022-11-24T08:00:31.157" v="16"/>
          <pc:sldLayoutMkLst>
            <pc:docMk/>
            <pc:sldMasterMk cId="0" sldId="2147483648"/>
            <pc:sldLayoutMk cId="662775216" sldId="2147483659"/>
          </pc:sldLayoutMkLst>
        </pc:sldLayoutChg>
        <pc:sldLayoutChg chg="add">
          <pc:chgData name="Hazel Lupton" userId="S::hazel.lupton@sthelens.london::330d0395-d8b0-4d77-8620-740b48613bd9" providerId="AD" clId="Web-{64C77150-8964-75A7-12D1-AAB543EAFA8A}" dt="2022-11-24T08:00:31.157" v="16"/>
          <pc:sldLayoutMkLst>
            <pc:docMk/>
            <pc:sldMasterMk cId="0" sldId="2147483648"/>
            <pc:sldLayoutMk cId="1892587983" sldId="2147483660"/>
          </pc:sldLayoutMkLst>
        </pc:sldLayoutChg>
        <pc:sldLayoutChg chg="add">
          <pc:chgData name="Hazel Lupton" userId="S::hazel.lupton@sthelens.london::330d0395-d8b0-4d77-8620-740b48613bd9" providerId="AD" clId="Web-{64C77150-8964-75A7-12D1-AAB543EAFA8A}" dt="2022-11-24T08:00:31.157" v="16"/>
          <pc:sldLayoutMkLst>
            <pc:docMk/>
            <pc:sldMasterMk cId="0" sldId="2147483648"/>
            <pc:sldLayoutMk cId="3713534446" sldId="2147483661"/>
          </pc:sldLayoutMkLst>
        </pc:sldLayoutChg>
        <pc:sldLayoutChg chg="add">
          <pc:chgData name="Hazel Lupton" userId="S::hazel.lupton@sthelens.london::330d0395-d8b0-4d77-8620-740b48613bd9" providerId="AD" clId="Web-{64C77150-8964-75A7-12D1-AAB543EAFA8A}" dt="2022-11-24T08:00:31.157" v="16"/>
          <pc:sldLayoutMkLst>
            <pc:docMk/>
            <pc:sldMasterMk cId="0" sldId="2147483648"/>
            <pc:sldLayoutMk cId="769929400" sldId="2147483662"/>
          </pc:sldLayoutMkLst>
        </pc:sldLayoutChg>
      </pc:sldMasterChg>
      <pc:sldMasterChg chg="replId modSldLayout">
        <pc:chgData name="Hazel Lupton" userId="S::hazel.lupton@sthelens.london::330d0395-d8b0-4d77-8620-740b48613bd9" providerId="AD" clId="Web-{64C77150-8964-75A7-12D1-AAB543EAFA8A}" dt="2022-11-24T08:00:31.157" v="16"/>
        <pc:sldMasterMkLst>
          <pc:docMk/>
          <pc:sldMasterMk cId="3606732223" sldId="2147483663"/>
        </pc:sldMasterMkLst>
        <pc:sldLayoutChg chg="replId">
          <pc:chgData name="Hazel Lupton" userId="S::hazel.lupton@sthelens.london::330d0395-d8b0-4d77-8620-740b48613bd9" providerId="AD" clId="Web-{64C77150-8964-75A7-12D1-AAB543EAFA8A}" dt="2022-11-24T08:00:31.157" v="16"/>
          <pc:sldLayoutMkLst>
            <pc:docMk/>
            <pc:sldMasterMk cId="3606732223" sldId="2147483663"/>
            <pc:sldLayoutMk cId="1312702094" sldId="2147483664"/>
          </pc:sldLayoutMkLst>
        </pc:sldLayoutChg>
        <pc:sldLayoutChg chg="replId">
          <pc:chgData name="Hazel Lupton" userId="S::hazel.lupton@sthelens.london::330d0395-d8b0-4d77-8620-740b48613bd9" providerId="AD" clId="Web-{64C77150-8964-75A7-12D1-AAB543EAFA8A}" dt="2022-11-24T08:00:31.157" v="16"/>
          <pc:sldLayoutMkLst>
            <pc:docMk/>
            <pc:sldMasterMk cId="3606732223" sldId="2147483663"/>
            <pc:sldLayoutMk cId="1478883797" sldId="2147483665"/>
          </pc:sldLayoutMkLst>
        </pc:sldLayoutChg>
        <pc:sldLayoutChg chg="replId">
          <pc:chgData name="Hazel Lupton" userId="S::hazel.lupton@sthelens.london::330d0395-d8b0-4d77-8620-740b48613bd9" providerId="AD" clId="Web-{64C77150-8964-75A7-12D1-AAB543EAFA8A}" dt="2022-11-24T08:00:31.157" v="16"/>
          <pc:sldLayoutMkLst>
            <pc:docMk/>
            <pc:sldMasterMk cId="3606732223" sldId="2147483663"/>
            <pc:sldLayoutMk cId="3877210750" sldId="2147483666"/>
          </pc:sldLayoutMkLst>
        </pc:sldLayoutChg>
        <pc:sldLayoutChg chg="replId">
          <pc:chgData name="Hazel Lupton" userId="S::hazel.lupton@sthelens.london::330d0395-d8b0-4d77-8620-740b48613bd9" providerId="AD" clId="Web-{64C77150-8964-75A7-12D1-AAB543EAFA8A}" dt="2022-11-24T08:00:31.157" v="16"/>
          <pc:sldLayoutMkLst>
            <pc:docMk/>
            <pc:sldMasterMk cId="3606732223" sldId="2147483663"/>
            <pc:sldLayoutMk cId="3347928869" sldId="2147483667"/>
          </pc:sldLayoutMkLst>
        </pc:sldLayoutChg>
        <pc:sldLayoutChg chg="replId">
          <pc:chgData name="Hazel Lupton" userId="S::hazel.lupton@sthelens.london::330d0395-d8b0-4d77-8620-740b48613bd9" providerId="AD" clId="Web-{64C77150-8964-75A7-12D1-AAB543EAFA8A}" dt="2022-11-24T08:00:31.157" v="16"/>
          <pc:sldLayoutMkLst>
            <pc:docMk/>
            <pc:sldMasterMk cId="3606732223" sldId="2147483663"/>
            <pc:sldLayoutMk cId="2419916174" sldId="2147483668"/>
          </pc:sldLayoutMkLst>
        </pc:sldLayoutChg>
        <pc:sldLayoutChg chg="replId">
          <pc:chgData name="Hazel Lupton" userId="S::hazel.lupton@sthelens.london::330d0395-d8b0-4d77-8620-740b48613bd9" providerId="AD" clId="Web-{64C77150-8964-75A7-12D1-AAB543EAFA8A}" dt="2022-11-24T08:00:31.157" v="16"/>
          <pc:sldLayoutMkLst>
            <pc:docMk/>
            <pc:sldMasterMk cId="3606732223" sldId="2147483663"/>
            <pc:sldLayoutMk cId="315586495" sldId="2147483669"/>
          </pc:sldLayoutMkLst>
        </pc:sldLayoutChg>
        <pc:sldLayoutChg chg="replId">
          <pc:chgData name="Hazel Lupton" userId="S::hazel.lupton@sthelens.london::330d0395-d8b0-4d77-8620-740b48613bd9" providerId="AD" clId="Web-{64C77150-8964-75A7-12D1-AAB543EAFA8A}" dt="2022-11-24T08:00:31.157" v="16"/>
          <pc:sldLayoutMkLst>
            <pc:docMk/>
            <pc:sldMasterMk cId="3606732223" sldId="2147483663"/>
            <pc:sldLayoutMk cId="3234601315" sldId="2147483670"/>
          </pc:sldLayoutMkLst>
        </pc:sldLayoutChg>
        <pc:sldLayoutChg chg="replId">
          <pc:chgData name="Hazel Lupton" userId="S::hazel.lupton@sthelens.london::330d0395-d8b0-4d77-8620-740b48613bd9" providerId="AD" clId="Web-{64C77150-8964-75A7-12D1-AAB543EAFA8A}" dt="2022-11-24T08:00:31.157" v="16"/>
          <pc:sldLayoutMkLst>
            <pc:docMk/>
            <pc:sldMasterMk cId="3606732223" sldId="2147483663"/>
            <pc:sldLayoutMk cId="2126972755" sldId="2147483671"/>
          </pc:sldLayoutMkLst>
        </pc:sldLayoutChg>
        <pc:sldLayoutChg chg="replId">
          <pc:chgData name="Hazel Lupton" userId="S::hazel.lupton@sthelens.london::330d0395-d8b0-4d77-8620-740b48613bd9" providerId="AD" clId="Web-{64C77150-8964-75A7-12D1-AAB543EAFA8A}" dt="2022-11-24T08:00:31.157" v="16"/>
          <pc:sldLayoutMkLst>
            <pc:docMk/>
            <pc:sldMasterMk cId="3606732223" sldId="2147483663"/>
            <pc:sldLayoutMk cId="1594581371" sldId="2147483672"/>
          </pc:sldLayoutMkLst>
        </pc:sldLayoutChg>
        <pc:sldLayoutChg chg="replId">
          <pc:chgData name="Hazel Lupton" userId="S::hazel.lupton@sthelens.london::330d0395-d8b0-4d77-8620-740b48613bd9" providerId="AD" clId="Web-{64C77150-8964-75A7-12D1-AAB543EAFA8A}" dt="2022-11-24T08:00:31.157" v="16"/>
          <pc:sldLayoutMkLst>
            <pc:docMk/>
            <pc:sldMasterMk cId="3606732223" sldId="2147483663"/>
            <pc:sldLayoutMk cId="892813459" sldId="2147483673"/>
          </pc:sldLayoutMkLst>
        </pc:sldLayoutChg>
        <pc:sldLayoutChg chg="replId">
          <pc:chgData name="Hazel Lupton" userId="S::hazel.lupton@sthelens.london::330d0395-d8b0-4d77-8620-740b48613bd9" providerId="AD" clId="Web-{64C77150-8964-75A7-12D1-AAB543EAFA8A}" dt="2022-11-24T08:00:31.157" v="16"/>
          <pc:sldLayoutMkLst>
            <pc:docMk/>
            <pc:sldMasterMk cId="3606732223" sldId="2147483663"/>
            <pc:sldLayoutMk cId="623516502" sldId="2147483674"/>
          </pc:sldLayoutMkLst>
        </pc:sldLayoutChg>
      </pc:sldMasterChg>
    </pc:docChg>
  </pc:docChgLst>
  <pc:docChgLst>
    <pc:chgData name="Hazel Lupton" userId="S::hazel.lupton@sthelens.london::330d0395-d8b0-4d77-8620-740b48613bd9" providerId="AD" clId="Web-{2A589D74-A41E-AA87-D7A8-D2A96501655C}"/>
    <pc:docChg chg="delSld modSld">
      <pc:chgData name="Hazel Lupton" userId="S::hazel.lupton@sthelens.london::330d0395-d8b0-4d77-8620-740b48613bd9" providerId="AD" clId="Web-{2A589D74-A41E-AA87-D7A8-D2A96501655C}" dt="2022-11-24T08:14:30.686" v="33" actId="1076"/>
      <pc:docMkLst>
        <pc:docMk/>
      </pc:docMkLst>
      <pc:sldChg chg="addSp modSp addAnim modAnim">
        <pc:chgData name="Hazel Lupton" userId="S::hazel.lupton@sthelens.london::330d0395-d8b0-4d77-8620-740b48613bd9" providerId="AD" clId="Web-{2A589D74-A41E-AA87-D7A8-D2A96501655C}" dt="2022-11-24T08:13:43.654" v="25"/>
        <pc:sldMkLst>
          <pc:docMk/>
          <pc:sldMk cId="3098207895" sldId="554"/>
        </pc:sldMkLst>
        <pc:spChg chg="add mod">
          <ac:chgData name="Hazel Lupton" userId="S::hazel.lupton@sthelens.london::330d0395-d8b0-4d77-8620-740b48613bd9" providerId="AD" clId="Web-{2A589D74-A41E-AA87-D7A8-D2A96501655C}" dt="2022-11-24T08:13:43.529" v="23" actId="20577"/>
          <ac:spMkLst>
            <pc:docMk/>
            <pc:sldMk cId="3098207895" sldId="554"/>
            <ac:spMk id="3" creationId="{E7112D2D-3CB2-C613-3680-CC6170FBFBFE}"/>
          </ac:spMkLst>
        </pc:spChg>
      </pc:sldChg>
      <pc:sldChg chg="del">
        <pc:chgData name="Hazel Lupton" userId="S::hazel.lupton@sthelens.london::330d0395-d8b0-4d77-8620-740b48613bd9" providerId="AD" clId="Web-{2A589D74-A41E-AA87-D7A8-D2A96501655C}" dt="2022-11-24T08:13:51.482" v="26"/>
        <pc:sldMkLst>
          <pc:docMk/>
          <pc:sldMk cId="3228856240" sldId="558"/>
        </pc:sldMkLst>
      </pc:sldChg>
      <pc:sldChg chg="delSp modSp">
        <pc:chgData name="Hazel Lupton" userId="S::hazel.lupton@sthelens.london::330d0395-d8b0-4d77-8620-740b48613bd9" providerId="AD" clId="Web-{2A589D74-A41E-AA87-D7A8-D2A96501655C}" dt="2022-11-24T08:14:30.686" v="33" actId="1076"/>
        <pc:sldMkLst>
          <pc:docMk/>
          <pc:sldMk cId="863910360" sldId="559"/>
        </pc:sldMkLst>
        <pc:spChg chg="mod">
          <ac:chgData name="Hazel Lupton" userId="S::hazel.lupton@sthelens.london::330d0395-d8b0-4d77-8620-740b48613bd9" providerId="AD" clId="Web-{2A589D74-A41E-AA87-D7A8-D2A96501655C}" dt="2022-11-24T08:14:30.686" v="33" actId="1076"/>
          <ac:spMkLst>
            <pc:docMk/>
            <pc:sldMk cId="863910360" sldId="559"/>
            <ac:spMk id="13316" creationId="{09C7DDB4-ADC2-CBCA-7441-5B6907F3FAB8}"/>
          </ac:spMkLst>
        </pc:spChg>
        <pc:spChg chg="del mod">
          <ac:chgData name="Hazel Lupton" userId="S::hazel.lupton@sthelens.london::330d0395-d8b0-4d77-8620-740b48613bd9" providerId="AD" clId="Web-{2A589D74-A41E-AA87-D7A8-D2A96501655C}" dt="2022-11-24T08:13:57.999" v="28"/>
          <ac:spMkLst>
            <pc:docMk/>
            <pc:sldMk cId="863910360" sldId="559"/>
            <ac:spMk id="22530" creationId="{1C54896F-20A7-6417-362F-AAE70342C759}"/>
          </ac:spMkLst>
        </pc:spChg>
        <pc:spChg chg="mod">
          <ac:chgData name="Hazel Lupton" userId="S::hazel.lupton@sthelens.london::330d0395-d8b0-4d77-8620-740b48613bd9" providerId="AD" clId="Web-{2A589D74-A41E-AA87-D7A8-D2A96501655C}" dt="2022-11-24T08:14:16.155" v="31" actId="14100"/>
          <ac:spMkLst>
            <pc:docMk/>
            <pc:sldMk cId="863910360" sldId="559"/>
            <ac:spMk id="22531" creationId="{738DF22F-5656-F905-DE48-DE1BE2768D1C}"/>
          </ac:spMkLst>
        </pc:spChg>
      </pc:sldChg>
    </pc:docChg>
  </pc:docChgLst>
  <pc:docChgLst>
    <pc:chgData name="Hazel Lupton" userId="S::hazel.lupton@sthelens.london::330d0395-d8b0-4d77-8620-740b48613bd9" providerId="AD" clId="Web-{CFF4C4A2-0098-9433-60EE-C58A55895706}"/>
    <pc:docChg chg="modSld">
      <pc:chgData name="Hazel Lupton" userId="S::hazel.lupton@sthelens.london::330d0395-d8b0-4d77-8620-740b48613bd9" providerId="AD" clId="Web-{CFF4C4A2-0098-9433-60EE-C58A55895706}" dt="2023-12-06T11:34:13.106" v="8" actId="20577"/>
      <pc:docMkLst>
        <pc:docMk/>
      </pc:docMkLst>
      <pc:sldChg chg="modSp">
        <pc:chgData name="Hazel Lupton" userId="S::hazel.lupton@sthelens.london::330d0395-d8b0-4d77-8620-740b48613bd9" providerId="AD" clId="Web-{CFF4C4A2-0098-9433-60EE-C58A55895706}" dt="2023-12-06T11:34:13.106" v="8" actId="20577"/>
        <pc:sldMkLst>
          <pc:docMk/>
          <pc:sldMk cId="4104609159" sldId="377"/>
        </pc:sldMkLst>
        <pc:spChg chg="mod">
          <ac:chgData name="Hazel Lupton" userId="S::hazel.lupton@sthelens.london::330d0395-d8b0-4d77-8620-740b48613bd9" providerId="AD" clId="Web-{CFF4C4A2-0098-9433-60EE-C58A55895706}" dt="2023-12-06T11:34:13.106" v="8" actId="20577"/>
          <ac:spMkLst>
            <pc:docMk/>
            <pc:sldMk cId="4104609159" sldId="377"/>
            <ac:spMk id="6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D8C75-3C91-4378-B2D2-0278C1242D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04730E-C961-42E1-9467-FFF1EC436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735FF1-8A62-4964-80E9-0EC346944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0E20A-18A0-4F69-B96A-167A4D0B6C89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81674-889B-48A4-82DB-F1CEA5ED0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27E91D-BF22-4D68-95FB-CCC6509F2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043E7-6DA6-44BC-B24E-EF0C7B225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2702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8E555-07D3-4B5A-8024-F1BDA89B7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22C543-99DC-4B83-BAB2-A4EDA45E77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4FD6DD-64E4-474E-8C08-9BDB80E56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0E20A-18A0-4F69-B96A-167A4D0B6C89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AEC6C5-5BD4-4F86-A4B6-FB04A1163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0F6B68-2A8A-4B7A-ABC4-F45F95222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043E7-6DA6-44BC-B24E-EF0C7B225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813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175B4B-EA14-4403-A8CA-0D6F572C56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B988D1-6F42-446D-8D0F-40DDA7775F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F724C5-738A-45D5-9B87-66138FB9C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0E20A-18A0-4F69-B96A-167A4D0B6C89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5EF7B-9968-49EF-A194-733D89ABD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92B3C3-B8EF-476A-92A1-B15FFE27D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043E7-6DA6-44BC-B24E-EF0C7B225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35165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CDC4C79-74CA-E769-1D06-9700EFE384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886B627-60A7-CF82-BA16-93360C85B0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3F280A3-A7DA-740B-EFEF-1C53C79C85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449B0E-8E8B-4F9B-A638-9CCB152D8B3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32737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4F3D0AA-9C88-6E78-8428-A146B9F452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6EC5891-0053-34FB-C48A-23594F8E93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05DEC62-F1B4-C83A-3316-9214EE1780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F6AA0A-F2DA-4FAA-BC37-FE88855BCCA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890243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7E9F37-CCC5-8408-DA26-63B12CFB52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D84B762-7470-3103-E8CB-B2F9B0C50C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4B008FA-592B-14AC-79CF-B3CAF9F015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CEE3F3-BE74-4669-8AA8-33BEA8CCD2F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925719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EC5F8A7-4AFB-9414-61E8-A917CBF392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D73591D-D448-C0FF-B126-C98450300D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A9CD287-87F1-6356-4B1F-2CE937237C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38AC4D-2D7F-4FFB-8F00-5E57E60D921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108703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7C8916F-C554-3F83-7C33-02DCDDDF17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EA6F2D3-3829-C0F1-D3B3-3C31F3A15D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396D07C-AC74-9C10-0D76-9EC84FACA5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177585-5B39-4F87-A024-5D2F0B03281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12106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7D66DC8-7884-605D-6EDE-A86A389E28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2EB1E4D-AD64-B719-549E-34C480D784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7734216-A7AE-7DC9-62FC-04435D23BC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832D44-CBA2-4472-A082-2BA1DA07D82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276028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E8102FF-247C-58DA-C2DB-37A87F0AC8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16E8282-F7F1-7CBC-9661-CC0CF5DD25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7EFC897-8B38-04BE-F182-2F8C9FB87A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F38238-0A5A-4CB1-9332-2F3A8067FF4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029700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5D8B646-B2D4-36E9-645E-ED2EE7DA83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1A9EAB-8E4F-E504-051F-DA0340E632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F564EBF-FB49-C84E-EC36-08708AF700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BF3FC1-0F62-42D8-91B0-6CAD4ACD298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79625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D38D7-7D90-4B93-9812-26CFCEE90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6C6F6D-53BF-47E6-BEA4-6B529FBD52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92E8B7-632B-4BCF-8CDF-ACE75227F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0E20A-18A0-4F69-B96A-167A4D0B6C89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811F36-5773-4E84-B9FC-4C1C62638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B1B98C-B7C4-4210-8128-DB24362B9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043E7-6DA6-44BC-B24E-EF0C7B225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88837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F6B98C0-4C74-2907-DFC1-2A2A53CD9C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85D62B-86C1-C737-CC42-C1FEAFC915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15DA811-ED3E-57FA-0604-6D4B5C13F4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4F72D-EE0A-4256-BB83-ED9E087CDB7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1124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2229D92-3C56-6C64-49C5-8E60EDB970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4ECAA70-F5B4-53BC-349F-10094043E9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36190AD-DA2C-91D5-2432-226F2783B6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777276-7E5A-44BD-8629-D7BEDA9BD7C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585583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8DE3C54-C0A4-E2C7-CC97-BB9BF9FC8B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F475D0-F9C0-777A-F374-A92EE947D0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ED41CCC-B1C1-27F3-8E9D-3824CC4831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EA31FD-08ED-4517-A129-FB95B681232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627752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E0EE92C-03D4-577C-BB8E-F247586FF8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251B703-91CC-E2EC-0D0A-56335D0F74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91F14E02-8CE8-F76E-6CE8-A3DF69E060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774B0D-EC5F-4AF6-8C74-9FEC82D788B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925879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3B16B4A-9F1C-94B2-F751-73CFF02614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EF37ECA-6EDB-DD18-3994-324825EF46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33CC9BF-E5F6-2202-4722-B7BF713009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FDF060-6964-4600-8AAF-3E67FEEA9A0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135344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863E15C-5B67-CB63-292E-CD2FA49263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C0AE56-0E47-FECE-5CE6-BEAF214DC6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B5F5AD1-FCC0-DB73-4471-0A2238AD60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8EDB67-69EF-4E56-8D10-4C91BAE6AE5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69929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5F3C4-BDE8-4606-B35E-2B83A7D55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17B332-6ED6-40BA-92B4-3A8DBB9285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91A8B3-0EF1-4739-B9FF-5CA359E4A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0E20A-18A0-4F69-B96A-167A4D0B6C89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D15C4-F26E-4464-9568-09669F8D6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1AC25-90DE-4E72-BDF4-CEBF2EEB8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043E7-6DA6-44BC-B24E-EF0C7B225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7210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A85AD-5DC0-4B52-84BB-FA5FD7969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95852-B696-4E44-8E3B-E17B974295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7E1B27-370B-4EA8-B2D2-BE5712C231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513391-C693-42B8-A1F2-9027FE21F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0E20A-18A0-4F69-B96A-167A4D0B6C89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FB650C-BF81-42F5-A789-5F27570CB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FCC7D6-4FDC-443F-8681-644275214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043E7-6DA6-44BC-B24E-EF0C7B225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7928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AA56E-2667-4304-A145-320EB74FE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C3428C-9AE9-4BDE-AAB4-D811656867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D6EC32-401A-4A70-9F13-8845CD51F9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82A81D-EC90-4085-A9FE-D93B016ACE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B6E2CB-CD97-4CA6-84BE-5F4F3C5573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83CFF9-0FA5-421F-A152-F71465220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0E20A-18A0-4F69-B96A-167A4D0B6C89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52C74A-7482-475F-A569-FB60FEAC7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961899-5E9A-4818-B0D4-5C950E084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043E7-6DA6-44BC-B24E-EF0C7B225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9916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A87EF-31E0-4735-9871-A5B5E9A1F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09EADA-A980-49A4-B2B3-2678D7671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0E20A-18A0-4F69-B96A-167A4D0B6C89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7B395A-5C5D-4899-8A01-DC8F81D78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546B3E-D889-4327-B822-A4C27B3F7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043E7-6DA6-44BC-B24E-EF0C7B225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86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928E85-73BD-446E-994A-69E456067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0E20A-18A0-4F69-B96A-167A4D0B6C89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5405BF-24C5-4FB5-95A8-13DE0199C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5A2465-3CF0-4363-9773-072579228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043E7-6DA6-44BC-B24E-EF0C7B225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601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D225C-15B1-45FC-A6A7-8C3F7E2B1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AFDBF-C639-4915-AB98-F1B0F8236E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EE8F0D-166B-45D8-AB50-F1B702EB54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1F1535-87B8-4A57-AF1B-C52F7339D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0E20A-18A0-4F69-B96A-167A4D0B6C89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9EB646-AE62-49C8-B4EF-DAFF02203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8C9647-6C74-4ABA-A288-7BC97282E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043E7-6DA6-44BC-B24E-EF0C7B225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972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77CC9-8304-4C18-9E91-94309F17C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C6AD95-7A30-49B7-B1DE-1658EAB170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6436D9-A089-455E-B654-83FACB83C3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43CD59-7762-4060-8224-7EF1B8110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0E20A-18A0-4F69-B96A-167A4D0B6C89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D9221D-6960-46C4-8EFF-BD3C0FFC2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2A4DB3-902F-4D32-8760-2E98EFA9B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043E7-6DA6-44BC-B24E-EF0C7B225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4581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1F8693-4403-4322-9CBE-58C40D8AC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00FBCD-F3D6-463A-B998-EDF18F3A56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FA6FD-2425-4FB1-A96B-DAC7952BF6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0E20A-18A0-4F69-B96A-167A4D0B6C89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787923-3454-4105-80D3-315A64699F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E6C397-7B29-4A2D-A517-A7500E08FC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043E7-6DA6-44BC-B24E-EF0C7B225F49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8A96F579-3EDC-55F9-9F75-6EBA51803C9A}"/>
              </a:ext>
            </a:extLst>
          </p:cNvPr>
          <p:cNvSpPr txBox="1">
            <a:spLocks/>
          </p:cNvSpPr>
          <p:nvPr userDrawn="1"/>
        </p:nvSpPr>
        <p:spPr>
          <a:xfrm>
            <a:off x="575726" y="6595292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886A5B-A940-F463-C259-4D29D8D70C66}"/>
              </a:ext>
            </a:extLst>
          </p:cNvPr>
          <p:cNvSpPr txBox="1"/>
          <p:nvPr userDrawn="1"/>
        </p:nvSpPr>
        <p:spPr>
          <a:xfrm>
            <a:off x="8458200" y="664051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1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DD0341E-BF6D-A7AD-788B-61B706E8C10B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131" y="1465493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D8C8EB6-15A7-73AF-B89B-7C594B1ED306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4927" y="136525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732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375FE07-1003-ACA6-3683-15A759F076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C0D3B11-A076-F99D-3B4C-17E27C0923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F20AF3D-77C2-42FF-AFBC-2BF37065D84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38B21B5-D017-4AEE-A864-3CEDD08BB2A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B8E57A0-D362-4F2B-82A2-418DC401336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E928DAE2-BF57-4662-AA6B-1359697103F1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1585" y="0"/>
            <a:ext cx="7717367" cy="95376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GB" sz="3600" u="sng"/>
              <a:t>6.1.2 Patterns of inheritance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2567609" y="1108660"/>
          <a:ext cx="7340893" cy="5749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08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0783">
                <a:tc>
                  <a:txBody>
                    <a:bodyPr/>
                    <a:lstStyle/>
                    <a:p>
                      <a:pPr algn="ctr"/>
                      <a:r>
                        <a:rPr lang="en-GB" sz="1400" b="1">
                          <a:solidFill>
                            <a:sysClr val="windowText" lastClr="000000"/>
                          </a:solidFill>
                        </a:rPr>
                        <a:t>Specification summary</a:t>
                      </a:r>
                    </a:p>
                  </a:txBody>
                  <a:tcPr marL="121920" marR="12192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(a) (</a:t>
                      </a:r>
                      <a:r>
                        <a:rPr lang="en-GB" sz="1400" b="1" i="0" kern="120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GB" sz="1400" b="1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en-GB" sz="140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contribution of both environmental and genetic factors to phenotypic variation</a:t>
                      </a:r>
                      <a:endParaRPr lang="en-GB" sz="900" b="0"/>
                    </a:p>
                  </a:txBody>
                  <a:tcPr marL="121920" marR="12192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(a) (ii) </a:t>
                      </a:r>
                      <a:r>
                        <a:rPr lang="en-GB" sz="140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sexual reproduction can lead to genetic variation within a species</a:t>
                      </a:r>
                      <a:endParaRPr lang="en-GB" sz="900" b="0"/>
                    </a:p>
                  </a:txBody>
                  <a:tcPr marL="121920" marR="12192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(b) (</a:t>
                      </a:r>
                      <a:r>
                        <a:rPr lang="en-GB" sz="1400" b="1" i="0" kern="120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GB" sz="1400" b="1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en-GB" sz="140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genetic diagrams to show patterns of inheritance</a:t>
                      </a:r>
                      <a:endParaRPr lang="en-GB" sz="900" b="0"/>
                    </a:p>
                  </a:txBody>
                  <a:tcPr marL="121920" marR="12192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(b) (ii) </a:t>
                      </a:r>
                      <a:r>
                        <a:rPr lang="en-GB" sz="140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use of phenotypic ratios to identify linkage (autosomal and sex linkage) and epistasis</a:t>
                      </a:r>
                      <a:endParaRPr lang="en-GB" sz="900" b="1"/>
                    </a:p>
                  </a:txBody>
                  <a:tcPr marL="121920" marR="12192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(c) </a:t>
                      </a:r>
                      <a:r>
                        <a:rPr lang="en-GB" sz="140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using the chi-squared (</a:t>
                      </a:r>
                      <a:r>
                        <a:rPr lang="en-GB" sz="1400" i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χ</a:t>
                      </a:r>
                      <a:r>
                        <a:rPr lang="en-GB" sz="140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2) test to determine the </a:t>
                      </a:r>
                      <a:br>
                        <a:rPr lang="en-GB" sz="140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40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significance of the difference between observed and expected results</a:t>
                      </a:r>
                      <a:endParaRPr lang="en-GB" sz="900" b="0" baseline="0"/>
                    </a:p>
                  </a:txBody>
                  <a:tcPr marL="121920" marR="12192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(d) </a:t>
                      </a:r>
                      <a:r>
                        <a:rPr lang="en-GB" sz="140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genetic basis of continuous and discontinuous variation</a:t>
                      </a:r>
                      <a:endParaRPr lang="en-GB" sz="900" b="0"/>
                    </a:p>
                  </a:txBody>
                  <a:tcPr marL="121920" marR="12192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0779">
                <a:tc>
                  <a:txBody>
                    <a:bodyPr/>
                    <a:lstStyle/>
                    <a:p>
                      <a:pPr algn="l"/>
                      <a:r>
                        <a:rPr lang="en-GB" sz="1400" b="1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(e) </a:t>
                      </a:r>
                      <a:r>
                        <a:rPr lang="en-GB" sz="140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factors that can affect the evolution of a species</a:t>
                      </a:r>
                      <a:endParaRPr lang="en-GB" sz="900" b="0" baseline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algn="l"/>
                      <a:r>
                        <a:rPr lang="en-GB" sz="1400" b="1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(f) </a:t>
                      </a:r>
                      <a:r>
                        <a:rPr lang="en-GB" sz="140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use of the Hardy–Weinberg principle to calculate allele frequencies in populations</a:t>
                      </a:r>
                      <a:endParaRPr lang="en-GB" sz="900" b="0"/>
                    </a:p>
                  </a:txBody>
                  <a:tcPr marL="121920" marR="12192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algn="l"/>
                      <a:r>
                        <a:rPr lang="en-GB" sz="1400" b="1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(g) </a:t>
                      </a:r>
                      <a:r>
                        <a:rPr lang="en-GB" sz="140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role of isolating mechanisms in the evolution of new species</a:t>
                      </a:r>
                      <a:endParaRPr lang="en-GB" sz="900" b="0"/>
                    </a:p>
                  </a:txBody>
                  <a:tcPr marL="121920" marR="12192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0779">
                <a:tc>
                  <a:txBody>
                    <a:bodyPr/>
                    <a:lstStyle/>
                    <a:p>
                      <a:pPr algn="l"/>
                      <a:r>
                        <a:rPr lang="en-GB" sz="1400" b="1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(h) (</a:t>
                      </a:r>
                      <a:r>
                        <a:rPr lang="en-GB" sz="1400" b="1" i="0" kern="120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GB" sz="1400" b="1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en-GB" sz="140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principles of artificial selection and its uses</a:t>
                      </a:r>
                      <a:endParaRPr lang="en-GB" sz="900" b="0"/>
                    </a:p>
                  </a:txBody>
                  <a:tcPr marL="121920" marR="12192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algn="l"/>
                      <a:r>
                        <a:rPr lang="en-GB" sz="1400" b="1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(h)(ii) </a:t>
                      </a:r>
                      <a:r>
                        <a:rPr lang="en-GB" sz="140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ethical considerations surrounding the use of artificial selection.</a:t>
                      </a:r>
                      <a:endParaRPr lang="en-GB" sz="900" b="0"/>
                    </a:p>
                  </a:txBody>
                  <a:tcPr marL="121920" marR="12192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9256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/>
              <a:t>Work out the alleles that the gametes would have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77"/>
          <a:stretch/>
        </p:blipFill>
        <p:spPr bwMode="auto">
          <a:xfrm>
            <a:off x="2207569" y="1628800"/>
            <a:ext cx="7703711" cy="2440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/>
          <p:cNvSpPr/>
          <p:nvPr/>
        </p:nvSpPr>
        <p:spPr>
          <a:xfrm>
            <a:off x="4079776" y="3356992"/>
            <a:ext cx="432048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4727848" y="3356992"/>
            <a:ext cx="432048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5447928" y="3356992"/>
            <a:ext cx="432048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6168008" y="3356992"/>
            <a:ext cx="432048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7032104" y="3356992"/>
            <a:ext cx="432048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7752184" y="3356992"/>
            <a:ext cx="432048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8472264" y="3356992"/>
            <a:ext cx="432048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9192344" y="3356992"/>
            <a:ext cx="432048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207568" y="5517233"/>
            <a:ext cx="8064896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/>
              <a:t>Ext. Can you predict the outcome of the offspring?</a:t>
            </a:r>
          </a:p>
        </p:txBody>
      </p:sp>
      <p:sp>
        <p:nvSpPr>
          <p:cNvPr id="3" name="Cloud 2">
            <a:extLst>
              <a:ext uri="{FF2B5EF4-FFF2-40B4-BE49-F238E27FC236}">
                <a16:creationId xmlns:a16="http://schemas.microsoft.com/office/drawing/2014/main" id="{5FAB08E4-2F97-9693-A8C9-E3BD62762D52}"/>
              </a:ext>
            </a:extLst>
          </p:cNvPr>
          <p:cNvSpPr/>
          <p:nvPr/>
        </p:nvSpPr>
        <p:spPr>
          <a:xfrm>
            <a:off x="267660" y="1977357"/>
            <a:ext cx="2407663" cy="1748117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cs typeface="Calibri"/>
              </a:rPr>
              <a:t>Remember each gamete has two alleles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1500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16632"/>
            <a:ext cx="8229600" cy="1143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GB"/>
              <a:t>Work out the possible offspring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4"/>
          <a:stretch/>
        </p:blipFill>
        <p:spPr bwMode="auto">
          <a:xfrm>
            <a:off x="3215680" y="1340768"/>
            <a:ext cx="5520034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>
          <a:xfrm>
            <a:off x="4511824" y="1568950"/>
            <a:ext cx="432048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5606155" y="1570081"/>
            <a:ext cx="432048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6744072" y="1623237"/>
            <a:ext cx="432048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7824192" y="1624368"/>
            <a:ext cx="432048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3503712" y="2492896"/>
            <a:ext cx="432048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3503712" y="3356992"/>
            <a:ext cx="432048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3575720" y="4293096"/>
            <a:ext cx="432048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3503712" y="5157192"/>
            <a:ext cx="432048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4367808" y="2492896"/>
            <a:ext cx="864096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5375920" y="2492896"/>
            <a:ext cx="864096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6528048" y="2492896"/>
            <a:ext cx="864096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7608168" y="2492896"/>
            <a:ext cx="864096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4367808" y="3356992"/>
            <a:ext cx="864096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5375920" y="3356992"/>
            <a:ext cx="864096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6528048" y="3356992"/>
            <a:ext cx="864096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7608168" y="3356992"/>
            <a:ext cx="864096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4367808" y="4221088"/>
            <a:ext cx="864096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5375920" y="4221088"/>
            <a:ext cx="864096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6528048" y="4221088"/>
            <a:ext cx="864096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7608168" y="4221088"/>
            <a:ext cx="864096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4367808" y="5157192"/>
            <a:ext cx="864096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5375920" y="5157192"/>
            <a:ext cx="864096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6528048" y="5157192"/>
            <a:ext cx="864096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7608168" y="5157192"/>
            <a:ext cx="864096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2005755" y="6093297"/>
            <a:ext cx="8064896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/>
              <a:t>Ext. What are the phenotypes?</a:t>
            </a:r>
          </a:p>
        </p:txBody>
      </p:sp>
    </p:spTree>
    <p:extLst>
      <p:ext uri="{BB962C8B-B14F-4D97-AF65-F5344CB8AC3E}">
        <p14:creationId xmlns:p14="http://schemas.microsoft.com/office/powerpoint/2010/main" val="380330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4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err="1"/>
              <a:t>RrYy</a:t>
            </a:r>
            <a:r>
              <a:rPr lang="en-GB"/>
              <a:t>  x </a:t>
            </a:r>
            <a:r>
              <a:rPr lang="en-GB" err="1"/>
              <a:t>RrYy</a:t>
            </a:r>
            <a:r>
              <a:rPr lang="en-GB"/>
              <a:t>  (F</a:t>
            </a:r>
            <a:r>
              <a:rPr lang="en-GB" baseline="-25000"/>
              <a:t>1</a:t>
            </a:r>
            <a:r>
              <a:rPr lang="en-GB"/>
              <a:t> cross)</a:t>
            </a:r>
            <a:br>
              <a:rPr lang="en-GB"/>
            </a:br>
            <a:r>
              <a:rPr lang="en-GB"/>
              <a:t>Phenotypes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8" name="Picture 4" descr="Image result for dihybrid cross with pe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5720" y="1484785"/>
            <a:ext cx="4824536" cy="5269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37467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/>
              <a:t>Phenotypes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521" y="1988841"/>
            <a:ext cx="8393559" cy="3715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6384032" y="2924944"/>
            <a:ext cx="2952328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400265" y="3645024"/>
            <a:ext cx="1567943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6384032" y="4509120"/>
            <a:ext cx="1368152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48028" y="5301208"/>
            <a:ext cx="756084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9336360" y="2924944"/>
            <a:ext cx="576064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8040216" y="3645024"/>
            <a:ext cx="576064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7752184" y="4509120"/>
            <a:ext cx="576064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7104112" y="5229200"/>
            <a:ext cx="576064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3143672" y="6002124"/>
            <a:ext cx="5616624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/>
              <a:t>Ext. What is the phenotypic ratio?</a:t>
            </a:r>
          </a:p>
        </p:txBody>
      </p:sp>
    </p:spTree>
    <p:extLst>
      <p:ext uri="{BB962C8B-B14F-4D97-AF65-F5344CB8AC3E}">
        <p14:creationId xmlns:p14="http://schemas.microsoft.com/office/powerpoint/2010/main" val="3506987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9" grpId="0" animBg="1"/>
      <p:bldP spid="6" grpId="0" animBg="1"/>
      <p:bldP spid="11" grpId="0" animBg="1"/>
      <p:bldP spid="12" grpId="0" animBg="1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7809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GB"/>
              <a:t>Dihybrid cross practice question</a:t>
            </a: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676" y="1124745"/>
            <a:ext cx="5391150" cy="164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776" y="2924945"/>
            <a:ext cx="3790950" cy="378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7299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2A4C4-D654-05B4-CCF5-58C4D47F4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cs typeface="Calibri Light"/>
              </a:rPr>
              <a:t>Challenge – polygenic inheritance questions</a:t>
            </a:r>
            <a:endParaRPr lang="en-GB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8AF387E-6A4E-9B70-D81D-C728EB576C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572" y="1812793"/>
            <a:ext cx="10519441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GB" altLang="en-US" sz="2000">
                <a:latin typeface="Calibri"/>
                <a:cs typeface="Arial"/>
              </a:rPr>
              <a:t>The colour of a plant’s flowers is controlled by alleles at three loci. The flowers show a range of colours from deep red to white; the larger the number of </a:t>
            </a:r>
            <a:r>
              <a:rPr lang="en-GB" altLang="en-US" sz="2000" b="1">
                <a:latin typeface="Calibri"/>
                <a:cs typeface="Arial"/>
              </a:rPr>
              <a:t>R</a:t>
            </a:r>
            <a:r>
              <a:rPr lang="en-GB" altLang="en-US" sz="2000">
                <a:latin typeface="Calibri"/>
                <a:cs typeface="Arial"/>
              </a:rPr>
              <a:t> alleles inherited, the darker the colour of the flowers. </a:t>
            </a:r>
            <a:endParaRPr lang="en-GB" altLang="en-US" sz="2000">
              <a:latin typeface="Calibri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None/>
            </a:pPr>
            <a:r>
              <a:rPr lang="en-GB" altLang="en-US" sz="2000">
                <a:latin typeface="Calibri"/>
                <a:cs typeface="Arial"/>
              </a:rPr>
              <a:t>If a deep red homozygous plant is crossed with a white homozygous plant, it produces plants that are pink. What will the genotypes of the parents and offspring be, assuming that the deep red alleles are </a:t>
            </a:r>
            <a:r>
              <a:rPr lang="en-GB" altLang="en-US" sz="2000" b="1">
                <a:latin typeface="Calibri"/>
                <a:cs typeface="Arial"/>
              </a:rPr>
              <a:t>R</a:t>
            </a:r>
            <a:r>
              <a:rPr lang="en-GB" altLang="en-US" sz="2000" b="1" baseline="30000">
                <a:latin typeface="Calibri"/>
                <a:cs typeface="Arial"/>
              </a:rPr>
              <a:t>1</a:t>
            </a:r>
            <a:r>
              <a:rPr lang="en-GB" altLang="en-US" sz="2000">
                <a:latin typeface="Calibri"/>
                <a:cs typeface="Arial"/>
              </a:rPr>
              <a:t>, </a:t>
            </a:r>
            <a:r>
              <a:rPr lang="en-GB" altLang="en-US" sz="2000" b="1">
                <a:latin typeface="Calibri"/>
                <a:cs typeface="Arial"/>
              </a:rPr>
              <a:t>R</a:t>
            </a:r>
            <a:r>
              <a:rPr lang="en-GB" altLang="en-US" sz="2000" b="1" baseline="30000">
                <a:latin typeface="Calibri"/>
                <a:cs typeface="Arial"/>
              </a:rPr>
              <a:t>2</a:t>
            </a:r>
            <a:r>
              <a:rPr lang="en-GB" altLang="en-US" sz="2000">
                <a:latin typeface="Calibri"/>
                <a:cs typeface="Arial"/>
              </a:rPr>
              <a:t>, and </a:t>
            </a:r>
            <a:r>
              <a:rPr lang="en-GB" altLang="en-US" sz="2000" b="1">
                <a:latin typeface="Calibri"/>
                <a:cs typeface="Arial"/>
              </a:rPr>
              <a:t>R</a:t>
            </a:r>
            <a:r>
              <a:rPr lang="en-GB" altLang="en-US" sz="2000" b="1" baseline="30000">
                <a:latin typeface="Calibri"/>
                <a:cs typeface="Arial"/>
              </a:rPr>
              <a:t>3</a:t>
            </a:r>
            <a:r>
              <a:rPr lang="en-GB" altLang="en-US" sz="2000">
                <a:latin typeface="Calibri"/>
                <a:cs typeface="Arial"/>
              </a:rPr>
              <a:t>, and the white alleles are </a:t>
            </a:r>
            <a:r>
              <a:rPr lang="en-GB" altLang="en-US" sz="2000" b="1">
                <a:latin typeface="Calibri"/>
                <a:cs typeface="Arial"/>
              </a:rPr>
              <a:t>r</a:t>
            </a:r>
            <a:r>
              <a:rPr lang="en-GB" altLang="en-US" sz="2000" b="1" baseline="30000">
                <a:latin typeface="Calibri"/>
                <a:cs typeface="Arial"/>
              </a:rPr>
              <a:t>1</a:t>
            </a:r>
            <a:r>
              <a:rPr lang="en-GB" altLang="en-US" sz="2000">
                <a:latin typeface="Calibri"/>
                <a:cs typeface="Arial"/>
              </a:rPr>
              <a:t>, </a:t>
            </a:r>
            <a:r>
              <a:rPr lang="en-GB" altLang="en-US" sz="2000" b="1">
                <a:latin typeface="Calibri"/>
                <a:cs typeface="Arial"/>
              </a:rPr>
              <a:t>r</a:t>
            </a:r>
            <a:r>
              <a:rPr lang="en-GB" altLang="en-US" sz="2000" b="1" baseline="30000">
                <a:latin typeface="Calibri"/>
                <a:cs typeface="Arial"/>
              </a:rPr>
              <a:t>2</a:t>
            </a:r>
            <a:r>
              <a:rPr lang="en-GB" altLang="en-US" sz="2000">
                <a:latin typeface="Calibri"/>
                <a:cs typeface="Arial"/>
              </a:rPr>
              <a:t> and </a:t>
            </a:r>
            <a:r>
              <a:rPr lang="en-GB" altLang="en-US" sz="2000" b="1">
                <a:latin typeface="Calibri"/>
                <a:cs typeface="Arial"/>
              </a:rPr>
              <a:t>r</a:t>
            </a:r>
            <a:r>
              <a:rPr lang="en-GB" altLang="en-US" sz="2000" b="1" baseline="30000">
                <a:latin typeface="Calibri"/>
                <a:cs typeface="Arial"/>
              </a:rPr>
              <a:t>3</a:t>
            </a:r>
            <a:r>
              <a:rPr lang="en-GB" altLang="en-US" sz="2000">
                <a:latin typeface="Calibri"/>
                <a:cs typeface="Arial"/>
              </a:rPr>
              <a:t>?</a:t>
            </a:r>
            <a:r>
              <a:rPr lang="en-GB" altLang="en-US" sz="1900">
                <a:latin typeface="Comic Sans MS"/>
              </a:rPr>
              <a:t> </a:t>
            </a:r>
            <a:endParaRPr lang="en-GB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7112D2D-3CB2-C613-3680-CC6170FBFBFE}"/>
              </a:ext>
            </a:extLst>
          </p:cNvPr>
          <p:cNvSpPr txBox="1"/>
          <p:nvPr/>
        </p:nvSpPr>
        <p:spPr>
          <a:xfrm>
            <a:off x="1279393" y="4340198"/>
            <a:ext cx="7443266" cy="176971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b="1">
                <a:solidFill>
                  <a:srgbClr val="FF0000"/>
                </a:solidFill>
                <a:latin typeface="Calibri"/>
                <a:cs typeface="Arial"/>
              </a:rPr>
              <a:t>Q2	</a:t>
            </a:r>
            <a:r>
              <a:rPr lang="en-GB">
                <a:solidFill>
                  <a:srgbClr val="FF0000"/>
                </a:solidFill>
                <a:latin typeface="Calibri"/>
                <a:cs typeface="Arial"/>
              </a:rPr>
              <a:t>Deep red alleles </a:t>
            </a:r>
            <a:r>
              <a:rPr lang="en-GB" b="1">
                <a:solidFill>
                  <a:srgbClr val="FF0000"/>
                </a:solidFill>
                <a:latin typeface="Calibri"/>
                <a:cs typeface="Arial"/>
              </a:rPr>
              <a:t>R</a:t>
            </a:r>
            <a:r>
              <a:rPr lang="en-GB" b="1" baseline="30000">
                <a:solidFill>
                  <a:srgbClr val="FF0000"/>
                </a:solidFill>
                <a:latin typeface="Calibri"/>
                <a:cs typeface="Arial"/>
              </a:rPr>
              <a:t>1</a:t>
            </a:r>
            <a:r>
              <a:rPr lang="en-GB">
                <a:solidFill>
                  <a:srgbClr val="FF0000"/>
                </a:solidFill>
                <a:latin typeface="Calibri"/>
                <a:cs typeface="Arial"/>
              </a:rPr>
              <a:t>, </a:t>
            </a:r>
            <a:r>
              <a:rPr lang="en-GB" b="1">
                <a:solidFill>
                  <a:srgbClr val="FF0000"/>
                </a:solidFill>
                <a:latin typeface="Calibri"/>
                <a:cs typeface="Arial"/>
              </a:rPr>
              <a:t>R</a:t>
            </a:r>
            <a:r>
              <a:rPr lang="en-GB" b="1" baseline="30000">
                <a:solidFill>
                  <a:srgbClr val="FF0000"/>
                </a:solidFill>
                <a:latin typeface="Calibri"/>
                <a:cs typeface="Arial"/>
              </a:rPr>
              <a:t>2</a:t>
            </a:r>
            <a:r>
              <a:rPr lang="en-GB">
                <a:solidFill>
                  <a:srgbClr val="FF0000"/>
                </a:solidFill>
                <a:latin typeface="Calibri"/>
                <a:cs typeface="Arial"/>
              </a:rPr>
              <a:t> and </a:t>
            </a:r>
            <a:r>
              <a:rPr lang="en-GB" b="1">
                <a:solidFill>
                  <a:srgbClr val="FF0000"/>
                </a:solidFill>
                <a:latin typeface="Calibri"/>
                <a:cs typeface="Arial"/>
              </a:rPr>
              <a:t>R</a:t>
            </a:r>
            <a:r>
              <a:rPr lang="en-GB" b="1" baseline="30000">
                <a:solidFill>
                  <a:srgbClr val="FF0000"/>
                </a:solidFill>
                <a:latin typeface="Calibri"/>
                <a:cs typeface="Arial"/>
              </a:rPr>
              <a:t>3</a:t>
            </a:r>
          </a:p>
          <a:p>
            <a:r>
              <a:rPr lang="en-GB">
                <a:solidFill>
                  <a:srgbClr val="FF0000"/>
                </a:solidFill>
                <a:latin typeface="Calibri"/>
                <a:cs typeface="Arial"/>
              </a:rPr>
              <a:t>	White alleles</a:t>
            </a:r>
            <a:r>
              <a:rPr lang="en-GB" b="1">
                <a:solidFill>
                  <a:srgbClr val="FF0000"/>
                </a:solidFill>
                <a:latin typeface="Calibri"/>
                <a:cs typeface="Arial"/>
              </a:rPr>
              <a:t> r</a:t>
            </a:r>
            <a:r>
              <a:rPr lang="en-GB" b="1" baseline="30000">
                <a:solidFill>
                  <a:srgbClr val="FF0000"/>
                </a:solidFill>
                <a:latin typeface="Calibri"/>
                <a:cs typeface="Arial"/>
              </a:rPr>
              <a:t>1</a:t>
            </a:r>
            <a:r>
              <a:rPr lang="en-GB">
                <a:solidFill>
                  <a:srgbClr val="FF0000"/>
                </a:solidFill>
                <a:latin typeface="Calibri"/>
                <a:cs typeface="Arial"/>
              </a:rPr>
              <a:t>, </a:t>
            </a:r>
            <a:r>
              <a:rPr lang="en-GB" b="1">
                <a:solidFill>
                  <a:srgbClr val="FF0000"/>
                </a:solidFill>
                <a:latin typeface="Calibri"/>
                <a:cs typeface="Arial"/>
              </a:rPr>
              <a:t>r</a:t>
            </a:r>
            <a:r>
              <a:rPr lang="en-GB" b="1" baseline="30000">
                <a:solidFill>
                  <a:srgbClr val="FF0000"/>
                </a:solidFill>
                <a:latin typeface="Calibri"/>
                <a:cs typeface="Arial"/>
              </a:rPr>
              <a:t>2</a:t>
            </a:r>
            <a:r>
              <a:rPr lang="en-GB">
                <a:solidFill>
                  <a:srgbClr val="FF0000"/>
                </a:solidFill>
                <a:latin typeface="Calibri"/>
                <a:cs typeface="Arial"/>
              </a:rPr>
              <a:t> and </a:t>
            </a:r>
            <a:r>
              <a:rPr lang="en-GB" b="1">
                <a:solidFill>
                  <a:srgbClr val="FF0000"/>
                </a:solidFill>
                <a:latin typeface="Calibri"/>
                <a:cs typeface="Arial"/>
              </a:rPr>
              <a:t>r</a:t>
            </a:r>
            <a:r>
              <a:rPr lang="en-GB" b="1" baseline="30000">
                <a:solidFill>
                  <a:srgbClr val="FF0000"/>
                </a:solidFill>
                <a:latin typeface="Calibri"/>
                <a:cs typeface="Arial"/>
              </a:rPr>
              <a:t>3</a:t>
            </a:r>
          </a:p>
          <a:p>
            <a:r>
              <a:rPr lang="en-GB">
                <a:solidFill>
                  <a:srgbClr val="FF0000"/>
                </a:solidFill>
                <a:latin typeface="Calibri"/>
                <a:cs typeface="Arial"/>
              </a:rPr>
              <a:t>	Parent phenotypes:	Deep red                  White</a:t>
            </a:r>
          </a:p>
          <a:p>
            <a:r>
              <a:rPr lang="en-GB">
                <a:solidFill>
                  <a:srgbClr val="FF0000"/>
                </a:solidFill>
                <a:latin typeface="Calibri"/>
                <a:cs typeface="Arial"/>
              </a:rPr>
              <a:t>	Parent genotypes  </a:t>
            </a:r>
            <a:r>
              <a:rPr lang="en-GB" b="1">
                <a:solidFill>
                  <a:srgbClr val="FF0000"/>
                </a:solidFill>
                <a:latin typeface="Calibri"/>
                <a:cs typeface="Arial"/>
              </a:rPr>
              <a:t>R</a:t>
            </a:r>
            <a:r>
              <a:rPr lang="en-GB" b="1" baseline="30000">
                <a:solidFill>
                  <a:srgbClr val="FF0000"/>
                </a:solidFill>
                <a:latin typeface="Calibri"/>
                <a:cs typeface="Arial"/>
              </a:rPr>
              <a:t>1</a:t>
            </a:r>
            <a:r>
              <a:rPr lang="en-GB" b="1">
                <a:solidFill>
                  <a:srgbClr val="FF0000"/>
                </a:solidFill>
                <a:latin typeface="Calibri"/>
                <a:cs typeface="Arial"/>
              </a:rPr>
              <a:t> </a:t>
            </a:r>
            <a:r>
              <a:rPr lang="en-GB" b="1" err="1">
                <a:solidFill>
                  <a:srgbClr val="FF0000"/>
                </a:solidFill>
                <a:latin typeface="Calibri"/>
                <a:cs typeface="Arial"/>
              </a:rPr>
              <a:t>R</a:t>
            </a:r>
            <a:r>
              <a:rPr lang="en-GB" b="1" baseline="30000" err="1">
                <a:solidFill>
                  <a:srgbClr val="FF0000"/>
                </a:solidFill>
                <a:latin typeface="Calibri"/>
                <a:cs typeface="Arial"/>
              </a:rPr>
              <a:t>1</a:t>
            </a:r>
            <a:r>
              <a:rPr lang="en-GB">
                <a:solidFill>
                  <a:srgbClr val="FF0000"/>
                </a:solidFill>
                <a:latin typeface="Calibri"/>
                <a:cs typeface="Arial"/>
              </a:rPr>
              <a:t> </a:t>
            </a:r>
            <a:r>
              <a:rPr lang="en-GB" b="1">
                <a:solidFill>
                  <a:srgbClr val="FF0000"/>
                </a:solidFill>
                <a:latin typeface="Calibri"/>
                <a:cs typeface="Arial"/>
              </a:rPr>
              <a:t>R</a:t>
            </a:r>
            <a:r>
              <a:rPr lang="en-GB" b="1" baseline="30000">
                <a:solidFill>
                  <a:srgbClr val="FF0000"/>
                </a:solidFill>
                <a:latin typeface="Calibri"/>
                <a:cs typeface="Arial"/>
              </a:rPr>
              <a:t>2</a:t>
            </a:r>
            <a:r>
              <a:rPr lang="en-GB" b="1">
                <a:solidFill>
                  <a:srgbClr val="FF0000"/>
                </a:solidFill>
                <a:latin typeface="Calibri"/>
                <a:cs typeface="Arial"/>
              </a:rPr>
              <a:t> </a:t>
            </a:r>
            <a:r>
              <a:rPr lang="en-GB" b="1" err="1">
                <a:solidFill>
                  <a:srgbClr val="FF0000"/>
                </a:solidFill>
                <a:latin typeface="Calibri"/>
                <a:cs typeface="Arial"/>
              </a:rPr>
              <a:t>R</a:t>
            </a:r>
            <a:r>
              <a:rPr lang="en-GB" b="1" baseline="30000" err="1">
                <a:solidFill>
                  <a:srgbClr val="FF0000"/>
                </a:solidFill>
                <a:latin typeface="Calibri"/>
                <a:cs typeface="Arial"/>
              </a:rPr>
              <a:t>2</a:t>
            </a:r>
            <a:r>
              <a:rPr lang="en-GB">
                <a:solidFill>
                  <a:srgbClr val="FF0000"/>
                </a:solidFill>
                <a:latin typeface="Calibri"/>
                <a:cs typeface="Arial"/>
              </a:rPr>
              <a:t> </a:t>
            </a:r>
            <a:r>
              <a:rPr lang="en-GB" b="1">
                <a:solidFill>
                  <a:srgbClr val="FF0000"/>
                </a:solidFill>
                <a:latin typeface="Calibri"/>
                <a:cs typeface="Arial"/>
              </a:rPr>
              <a:t>R</a:t>
            </a:r>
            <a:r>
              <a:rPr lang="en-GB" b="1" baseline="30000">
                <a:solidFill>
                  <a:srgbClr val="FF0000"/>
                </a:solidFill>
                <a:latin typeface="Calibri"/>
                <a:cs typeface="Arial"/>
              </a:rPr>
              <a:t>3</a:t>
            </a:r>
            <a:r>
              <a:rPr lang="en-GB" b="1">
                <a:solidFill>
                  <a:srgbClr val="FF0000"/>
                </a:solidFill>
                <a:latin typeface="Calibri"/>
                <a:cs typeface="Arial"/>
              </a:rPr>
              <a:t> </a:t>
            </a:r>
            <a:r>
              <a:rPr lang="en-GB" b="1" err="1">
                <a:solidFill>
                  <a:srgbClr val="FF0000"/>
                </a:solidFill>
                <a:latin typeface="Calibri"/>
                <a:cs typeface="Arial"/>
              </a:rPr>
              <a:t>R</a:t>
            </a:r>
            <a:r>
              <a:rPr lang="en-GB" b="1" baseline="30000" err="1">
                <a:solidFill>
                  <a:srgbClr val="FF0000"/>
                </a:solidFill>
                <a:latin typeface="Calibri"/>
                <a:cs typeface="Arial"/>
              </a:rPr>
              <a:t>3</a:t>
            </a:r>
            <a:r>
              <a:rPr lang="en-GB">
                <a:solidFill>
                  <a:srgbClr val="FF0000"/>
                </a:solidFill>
                <a:latin typeface="Calibri"/>
                <a:cs typeface="Arial"/>
              </a:rPr>
              <a:t>        </a:t>
            </a:r>
            <a:r>
              <a:rPr lang="en-GB" b="1">
                <a:solidFill>
                  <a:srgbClr val="FF0000"/>
                </a:solidFill>
                <a:latin typeface="Calibri"/>
                <a:cs typeface="Arial"/>
              </a:rPr>
              <a:t>r</a:t>
            </a:r>
            <a:r>
              <a:rPr lang="en-GB" b="1" baseline="30000">
                <a:solidFill>
                  <a:srgbClr val="FF0000"/>
                </a:solidFill>
                <a:latin typeface="Calibri"/>
                <a:cs typeface="Arial"/>
              </a:rPr>
              <a:t>1</a:t>
            </a:r>
            <a:r>
              <a:rPr lang="en-GB" b="1">
                <a:solidFill>
                  <a:srgbClr val="FF0000"/>
                </a:solidFill>
                <a:latin typeface="Calibri"/>
                <a:cs typeface="Arial"/>
              </a:rPr>
              <a:t> </a:t>
            </a:r>
            <a:r>
              <a:rPr lang="en-GB" b="1" err="1">
                <a:solidFill>
                  <a:srgbClr val="FF0000"/>
                </a:solidFill>
                <a:latin typeface="Calibri"/>
                <a:cs typeface="Arial"/>
              </a:rPr>
              <a:t>r</a:t>
            </a:r>
            <a:r>
              <a:rPr lang="en-GB" b="1" baseline="30000" err="1">
                <a:solidFill>
                  <a:srgbClr val="FF0000"/>
                </a:solidFill>
                <a:latin typeface="Calibri"/>
                <a:cs typeface="Arial"/>
              </a:rPr>
              <a:t>1</a:t>
            </a:r>
            <a:r>
              <a:rPr lang="en-GB">
                <a:solidFill>
                  <a:srgbClr val="FF0000"/>
                </a:solidFill>
                <a:latin typeface="Calibri"/>
                <a:cs typeface="Arial"/>
              </a:rPr>
              <a:t> </a:t>
            </a:r>
            <a:r>
              <a:rPr lang="en-GB" b="1">
                <a:solidFill>
                  <a:srgbClr val="FF0000"/>
                </a:solidFill>
                <a:latin typeface="Calibri"/>
                <a:cs typeface="Arial"/>
              </a:rPr>
              <a:t>r</a:t>
            </a:r>
            <a:r>
              <a:rPr lang="en-GB" b="1" baseline="30000">
                <a:solidFill>
                  <a:srgbClr val="FF0000"/>
                </a:solidFill>
                <a:latin typeface="Calibri"/>
                <a:cs typeface="Arial"/>
              </a:rPr>
              <a:t>2</a:t>
            </a:r>
            <a:r>
              <a:rPr lang="en-GB" b="1">
                <a:solidFill>
                  <a:srgbClr val="FF0000"/>
                </a:solidFill>
                <a:latin typeface="Calibri"/>
                <a:cs typeface="Arial"/>
              </a:rPr>
              <a:t> </a:t>
            </a:r>
            <a:r>
              <a:rPr lang="en-GB" b="1" err="1">
                <a:solidFill>
                  <a:srgbClr val="FF0000"/>
                </a:solidFill>
                <a:latin typeface="Calibri"/>
                <a:cs typeface="Arial"/>
              </a:rPr>
              <a:t>r</a:t>
            </a:r>
            <a:r>
              <a:rPr lang="en-GB" b="1" baseline="30000" err="1">
                <a:solidFill>
                  <a:srgbClr val="FF0000"/>
                </a:solidFill>
                <a:latin typeface="Calibri"/>
                <a:cs typeface="Arial"/>
              </a:rPr>
              <a:t>2</a:t>
            </a:r>
            <a:r>
              <a:rPr lang="en-GB">
                <a:solidFill>
                  <a:srgbClr val="FF0000"/>
                </a:solidFill>
                <a:latin typeface="Calibri"/>
                <a:cs typeface="Arial"/>
              </a:rPr>
              <a:t> </a:t>
            </a:r>
            <a:r>
              <a:rPr lang="en-GB" b="1">
                <a:solidFill>
                  <a:srgbClr val="FF0000"/>
                </a:solidFill>
                <a:latin typeface="Calibri"/>
                <a:cs typeface="Arial"/>
              </a:rPr>
              <a:t>r</a:t>
            </a:r>
            <a:r>
              <a:rPr lang="en-GB" b="1" baseline="30000">
                <a:solidFill>
                  <a:srgbClr val="FF0000"/>
                </a:solidFill>
                <a:latin typeface="Calibri"/>
                <a:cs typeface="Arial"/>
              </a:rPr>
              <a:t>3</a:t>
            </a:r>
            <a:r>
              <a:rPr lang="en-GB" b="1">
                <a:solidFill>
                  <a:srgbClr val="FF0000"/>
                </a:solidFill>
                <a:latin typeface="Calibri"/>
                <a:cs typeface="Arial"/>
              </a:rPr>
              <a:t>r</a:t>
            </a:r>
            <a:r>
              <a:rPr lang="en-GB" b="1" baseline="30000">
                <a:solidFill>
                  <a:srgbClr val="FF0000"/>
                </a:solidFill>
                <a:latin typeface="Calibri"/>
                <a:cs typeface="Arial"/>
              </a:rPr>
              <a:t>3</a:t>
            </a:r>
          </a:p>
          <a:p>
            <a:r>
              <a:rPr lang="en-GB">
                <a:solidFill>
                  <a:srgbClr val="FF0000"/>
                </a:solidFill>
                <a:latin typeface="Calibri"/>
                <a:cs typeface="Arial"/>
              </a:rPr>
              <a:t>	Offspring phenotype	Pink</a:t>
            </a:r>
          </a:p>
          <a:p>
            <a:r>
              <a:rPr lang="en-GB">
                <a:solidFill>
                  <a:srgbClr val="FF0000"/>
                </a:solidFill>
                <a:latin typeface="Calibri"/>
                <a:cs typeface="Arial"/>
              </a:rPr>
              <a:t>	Offspring genotype		</a:t>
            </a:r>
            <a:r>
              <a:rPr lang="en-GB" b="1">
                <a:solidFill>
                  <a:srgbClr val="FF0000"/>
                </a:solidFill>
                <a:latin typeface="Calibri"/>
                <a:cs typeface="Arial"/>
              </a:rPr>
              <a:t>R</a:t>
            </a:r>
            <a:r>
              <a:rPr lang="en-GB" b="1" baseline="30000">
                <a:solidFill>
                  <a:srgbClr val="FF0000"/>
                </a:solidFill>
                <a:latin typeface="Calibri"/>
                <a:cs typeface="Arial"/>
              </a:rPr>
              <a:t>1</a:t>
            </a:r>
            <a:r>
              <a:rPr lang="en-GB" b="1">
                <a:solidFill>
                  <a:srgbClr val="FF0000"/>
                </a:solidFill>
                <a:latin typeface="Calibri"/>
                <a:cs typeface="Arial"/>
              </a:rPr>
              <a:t> </a:t>
            </a:r>
            <a:r>
              <a:rPr lang="en-GB" b="1" err="1">
                <a:solidFill>
                  <a:srgbClr val="FF0000"/>
                </a:solidFill>
                <a:latin typeface="Calibri"/>
                <a:cs typeface="Arial"/>
              </a:rPr>
              <a:t>r</a:t>
            </a:r>
            <a:r>
              <a:rPr lang="en-GB" b="1" baseline="30000" err="1">
                <a:solidFill>
                  <a:srgbClr val="FF0000"/>
                </a:solidFill>
                <a:latin typeface="Calibri"/>
                <a:cs typeface="Arial"/>
              </a:rPr>
              <a:t>1</a:t>
            </a:r>
            <a:r>
              <a:rPr lang="en-GB">
                <a:solidFill>
                  <a:srgbClr val="FF0000"/>
                </a:solidFill>
                <a:latin typeface="Calibri"/>
                <a:cs typeface="Arial"/>
              </a:rPr>
              <a:t> </a:t>
            </a:r>
            <a:r>
              <a:rPr lang="en-GB" b="1">
                <a:solidFill>
                  <a:srgbClr val="FF0000"/>
                </a:solidFill>
                <a:latin typeface="Calibri"/>
                <a:cs typeface="Arial"/>
              </a:rPr>
              <a:t>R</a:t>
            </a:r>
            <a:r>
              <a:rPr lang="en-GB" b="1" baseline="30000">
                <a:solidFill>
                  <a:srgbClr val="FF0000"/>
                </a:solidFill>
                <a:latin typeface="Calibri"/>
                <a:cs typeface="Arial"/>
              </a:rPr>
              <a:t>2</a:t>
            </a:r>
            <a:r>
              <a:rPr lang="en-GB" b="1">
                <a:solidFill>
                  <a:srgbClr val="FF0000"/>
                </a:solidFill>
                <a:latin typeface="Calibri"/>
                <a:cs typeface="Arial"/>
              </a:rPr>
              <a:t> </a:t>
            </a:r>
            <a:r>
              <a:rPr lang="en-GB" b="1" err="1">
                <a:solidFill>
                  <a:srgbClr val="FF0000"/>
                </a:solidFill>
                <a:latin typeface="Calibri"/>
                <a:cs typeface="Arial"/>
              </a:rPr>
              <a:t>r</a:t>
            </a:r>
            <a:r>
              <a:rPr lang="en-GB" b="1" baseline="30000" err="1">
                <a:solidFill>
                  <a:srgbClr val="FF0000"/>
                </a:solidFill>
                <a:latin typeface="Calibri"/>
                <a:cs typeface="Arial"/>
              </a:rPr>
              <a:t>2</a:t>
            </a:r>
            <a:r>
              <a:rPr lang="en-GB">
                <a:solidFill>
                  <a:srgbClr val="FF0000"/>
                </a:solidFill>
                <a:latin typeface="Calibri"/>
                <a:cs typeface="Arial"/>
              </a:rPr>
              <a:t> </a:t>
            </a:r>
            <a:r>
              <a:rPr lang="en-GB" b="1">
                <a:solidFill>
                  <a:srgbClr val="FF0000"/>
                </a:solidFill>
                <a:latin typeface="Calibri"/>
                <a:cs typeface="Arial"/>
              </a:rPr>
              <a:t>R</a:t>
            </a:r>
            <a:r>
              <a:rPr lang="en-GB" b="1" baseline="30000">
                <a:solidFill>
                  <a:srgbClr val="FF0000"/>
                </a:solidFill>
                <a:latin typeface="Calibri"/>
                <a:cs typeface="Arial"/>
              </a:rPr>
              <a:t>3</a:t>
            </a:r>
            <a:r>
              <a:rPr lang="en-GB">
                <a:solidFill>
                  <a:srgbClr val="FF0000"/>
                </a:solidFill>
                <a:latin typeface="Calibri"/>
                <a:cs typeface="Arial"/>
              </a:rPr>
              <a:t> </a:t>
            </a:r>
            <a:r>
              <a:rPr lang="en-GB" b="1" err="1">
                <a:solidFill>
                  <a:srgbClr val="FF0000"/>
                </a:solidFill>
                <a:latin typeface="Calibri"/>
                <a:cs typeface="Arial"/>
              </a:rPr>
              <a:t>r</a:t>
            </a:r>
            <a:r>
              <a:rPr lang="en-GB" b="1" baseline="30000" err="1">
                <a:solidFill>
                  <a:srgbClr val="FF0000"/>
                </a:solidFill>
                <a:latin typeface="Calibri"/>
                <a:cs typeface="Arial"/>
              </a:rPr>
              <a:t>3</a:t>
            </a:r>
            <a:r>
              <a:rPr lang="en-GB" sz="1900">
                <a:solidFill>
                  <a:srgbClr val="FF0000"/>
                </a:solidFill>
                <a:latin typeface="Calibri"/>
                <a:cs typeface="Calibri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98207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>
            <a:extLst>
              <a:ext uri="{FF2B5EF4-FFF2-40B4-BE49-F238E27FC236}">
                <a16:creationId xmlns:a16="http://schemas.microsoft.com/office/drawing/2014/main" id="{738DF22F-5656-F905-DE48-DE1BE2768D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15148" y="1066801"/>
            <a:ext cx="10708341" cy="5211763"/>
          </a:xfrm>
        </p:spPr>
        <p:txBody>
          <a:bodyPr/>
          <a:lstStyle/>
          <a:p>
            <a:pPr eaLnBrk="1" hangingPunct="1"/>
            <a:r>
              <a:rPr lang="en-GB" altLang="en-US" sz="2400">
                <a:latin typeface="Calibri"/>
                <a:cs typeface="Calibri"/>
              </a:rPr>
              <a:t>Cross a triple homozygous recessive (</a:t>
            </a:r>
            <a:r>
              <a:rPr lang="en-GB" altLang="en-US" sz="2400" err="1">
                <a:latin typeface="Calibri"/>
                <a:cs typeface="Calibri"/>
              </a:rPr>
              <a:t>aabbcc</a:t>
            </a:r>
            <a:r>
              <a:rPr lang="en-GB" altLang="en-US" sz="2400">
                <a:latin typeface="Calibri"/>
                <a:cs typeface="Calibri"/>
              </a:rPr>
              <a:t>) animal with a triple homozygous dominant (AABBCC) animal. What is the possible genotype of the next generation?</a:t>
            </a:r>
          </a:p>
          <a:p>
            <a:pPr eaLnBrk="1" hangingPunct="1"/>
            <a:endParaRPr lang="en-GB" altLang="en-US" sz="2400">
              <a:latin typeface="Calibri"/>
              <a:cs typeface="Calibri"/>
            </a:endParaRPr>
          </a:p>
          <a:p>
            <a:pPr eaLnBrk="1" hangingPunct="1"/>
            <a:r>
              <a:rPr lang="en-GB" altLang="en-US" sz="2400">
                <a:latin typeface="Calibri"/>
                <a:cs typeface="Calibri"/>
              </a:rPr>
              <a:t>Now work out the possible gametes for the following individuals Brown eyed man </a:t>
            </a:r>
            <a:r>
              <a:rPr lang="en-GB" altLang="en-US" sz="2400" err="1">
                <a:latin typeface="Calibri"/>
                <a:cs typeface="Calibri"/>
              </a:rPr>
              <a:t>BBBb</a:t>
            </a:r>
            <a:r>
              <a:rPr lang="en-GB" altLang="en-US" sz="2400">
                <a:latin typeface="Calibri"/>
                <a:cs typeface="Calibri"/>
              </a:rPr>
              <a:t>, and blue eyed female </a:t>
            </a:r>
            <a:r>
              <a:rPr lang="en-GB" altLang="en-US" sz="2400" err="1">
                <a:latin typeface="Calibri"/>
                <a:cs typeface="Calibri"/>
              </a:rPr>
              <a:t>bbbb</a:t>
            </a:r>
            <a:r>
              <a:rPr lang="en-GB" altLang="en-US" sz="2400">
                <a:latin typeface="Calibri"/>
                <a:cs typeface="Calibri"/>
              </a:rPr>
              <a:t>. What are their chances of having a dark blue eyed baby? BBBB = dark brown eyes, </a:t>
            </a:r>
            <a:r>
              <a:rPr lang="en-GB" altLang="en-US" sz="2400" err="1">
                <a:latin typeface="Calibri"/>
                <a:cs typeface="Calibri"/>
              </a:rPr>
              <a:t>BBBb</a:t>
            </a:r>
            <a:r>
              <a:rPr lang="en-GB" altLang="en-US" sz="2400">
                <a:latin typeface="Calibri"/>
                <a:cs typeface="Calibri"/>
              </a:rPr>
              <a:t> = brown eyes, </a:t>
            </a:r>
            <a:r>
              <a:rPr lang="en-GB" altLang="en-US" sz="2400" err="1">
                <a:latin typeface="Calibri"/>
                <a:cs typeface="Calibri"/>
              </a:rPr>
              <a:t>BBbb</a:t>
            </a:r>
            <a:r>
              <a:rPr lang="en-GB" altLang="en-US" sz="2400">
                <a:latin typeface="Calibri"/>
                <a:cs typeface="Calibri"/>
              </a:rPr>
              <a:t> = dark blue eyes, </a:t>
            </a:r>
            <a:r>
              <a:rPr lang="en-GB" altLang="en-US" sz="2400" err="1">
                <a:latin typeface="Calibri"/>
                <a:cs typeface="Calibri"/>
              </a:rPr>
              <a:t>bbbb</a:t>
            </a:r>
            <a:r>
              <a:rPr lang="en-GB" altLang="en-US" sz="2400">
                <a:latin typeface="Calibri"/>
                <a:cs typeface="Calibri"/>
              </a:rPr>
              <a:t> = blue eyes</a:t>
            </a:r>
          </a:p>
        </p:txBody>
      </p:sp>
      <p:sp>
        <p:nvSpPr>
          <p:cNvPr id="13316" name="Text Box 4">
            <a:extLst>
              <a:ext uri="{FF2B5EF4-FFF2-40B4-BE49-F238E27FC236}">
                <a16:creationId xmlns:a16="http://schemas.microsoft.com/office/drawing/2014/main" id="{09C7DDB4-ADC2-CBCA-7441-5B6907F3FA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9861" y="5062497"/>
            <a:ext cx="723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>
                <a:solidFill>
                  <a:srgbClr val="FF0000"/>
                </a:solidFill>
                <a:latin typeface="Calibri"/>
                <a:cs typeface="Calibri"/>
              </a:rPr>
              <a:t>50% - two possible genotypes </a:t>
            </a:r>
            <a:r>
              <a:rPr lang="en-GB" altLang="en-US" sz="2400" err="1">
                <a:solidFill>
                  <a:srgbClr val="FF0000"/>
                </a:solidFill>
                <a:latin typeface="Calibri"/>
                <a:cs typeface="Calibri"/>
              </a:rPr>
              <a:t>BBbb</a:t>
            </a:r>
            <a:r>
              <a:rPr lang="en-GB" altLang="en-US" sz="2400">
                <a:solidFill>
                  <a:srgbClr val="FF0000"/>
                </a:solidFill>
                <a:latin typeface="Calibri"/>
                <a:cs typeface="Calibri"/>
              </a:rPr>
              <a:t> and </a:t>
            </a:r>
            <a:r>
              <a:rPr lang="en-GB" altLang="en-US" sz="2400" err="1">
                <a:solidFill>
                  <a:srgbClr val="FF0000"/>
                </a:solidFill>
                <a:latin typeface="Calibri"/>
                <a:cs typeface="Calibri"/>
              </a:rPr>
              <a:t>Bbbb</a:t>
            </a:r>
          </a:p>
        </p:txBody>
      </p:sp>
    </p:spTree>
    <p:extLst>
      <p:ext uri="{BB962C8B-B14F-4D97-AF65-F5344CB8AC3E}">
        <p14:creationId xmlns:p14="http://schemas.microsoft.com/office/powerpoint/2010/main" val="863910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B228791-BF86-D1A1-E619-8EA3154488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-22860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2800">
                <a:latin typeface="Calibri"/>
                <a:cs typeface="Calibri"/>
              </a:rPr>
              <a:t>Which is the best statement?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927188F-E24F-866C-7478-1F99A1950C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23687" y="1101378"/>
            <a:ext cx="11058604" cy="56388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lphaUcPeriod"/>
            </a:pPr>
            <a:r>
              <a:rPr lang="en-GB" altLang="en-US" sz="2400">
                <a:latin typeface="Calibri"/>
                <a:cs typeface="Calibri"/>
              </a:rPr>
              <a:t>Each characteristic is coded for by a certain gene. You have an allele from each gene from each of your parents. These characteristics can be affected by the environment.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UcPeriod"/>
            </a:pPr>
            <a:endParaRPr lang="en-GB" altLang="en-US" sz="2400">
              <a:latin typeface="Calibri"/>
              <a:cs typeface="Calibri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lphaUcPeriod"/>
            </a:pPr>
            <a:r>
              <a:rPr lang="en-GB" altLang="en-US" sz="2400">
                <a:latin typeface="Calibri"/>
                <a:cs typeface="Calibri"/>
              </a:rPr>
              <a:t>Inheritance depends on your parents and the environment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UcPeriod"/>
            </a:pPr>
            <a:endParaRPr lang="en-GB" altLang="en-US" sz="2400">
              <a:latin typeface="Calibri"/>
              <a:cs typeface="Calibri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lphaUcPeriod"/>
            </a:pPr>
            <a:r>
              <a:rPr lang="en-GB" altLang="en-US" sz="2400">
                <a:latin typeface="Calibri"/>
                <a:cs typeface="Calibri"/>
              </a:rPr>
              <a:t>Inheritance is always a combination of alleles from your parents and the environment that affects your characteristics.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UcPeriod"/>
            </a:pPr>
            <a:endParaRPr lang="en-GB" altLang="en-US" sz="2400">
              <a:latin typeface="Calibri"/>
              <a:cs typeface="Calibri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lphaUcPeriod"/>
            </a:pPr>
            <a:r>
              <a:rPr lang="en-GB" altLang="en-US" sz="2400">
                <a:latin typeface="Calibri"/>
                <a:cs typeface="Calibri"/>
              </a:rPr>
              <a:t>You inherit your characteristics from your parents by inheriting one allele from each parent.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UcPeriod"/>
            </a:pPr>
            <a:endParaRPr lang="en-GB" altLang="en-US" sz="2400">
              <a:latin typeface="Calibri"/>
              <a:cs typeface="Calibri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lphaUcPeriod"/>
            </a:pPr>
            <a:r>
              <a:rPr lang="en-GB" altLang="en-US" sz="2400">
                <a:latin typeface="Calibri"/>
                <a:cs typeface="Calibri"/>
              </a:rPr>
              <a:t>Inheritance comes from your parents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UcPeriod"/>
            </a:pPr>
            <a:endParaRPr lang="en-GB" altLang="en-US"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45764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u="sng"/>
              <a:t>Practice question 1</a:t>
            </a:r>
            <a:endParaRPr lang="en-GB" b="1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601" y="1380195"/>
            <a:ext cx="7330791" cy="1217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6713" y="2780929"/>
            <a:ext cx="3838575" cy="326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1009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u="sng"/>
              <a:t>Practice question 2</a:t>
            </a:r>
            <a:endParaRPr lang="en-GB" b="1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412" y="3408397"/>
            <a:ext cx="3895725" cy="334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9616" y="1298640"/>
            <a:ext cx="6658628" cy="1930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3046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u="sng"/>
              <a:t>Practice question 3</a:t>
            </a:r>
            <a:br>
              <a:rPr lang="en-GB"/>
            </a:br>
            <a:r>
              <a:rPr lang="en-GB" sz="3600"/>
              <a:t>Multiple alleles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/>
              <a:t>What are the 4 blood groups?</a:t>
            </a:r>
          </a:p>
          <a:p>
            <a:pPr marL="514350" indent="-514350">
              <a:buFont typeface="+mj-lt"/>
              <a:buAutoNum type="arabicPeriod"/>
            </a:pPr>
            <a:endParaRPr lang="en-GB"/>
          </a:p>
          <a:p>
            <a:pPr marL="514350" indent="-514350">
              <a:buFont typeface="+mj-lt"/>
              <a:buAutoNum type="arabicPeriod"/>
            </a:pPr>
            <a:r>
              <a:rPr lang="en-GB"/>
              <a:t>How many alleles are there?</a:t>
            </a:r>
          </a:p>
          <a:p>
            <a:pPr marL="514350" indent="-514350">
              <a:buFont typeface="+mj-lt"/>
              <a:buAutoNum type="arabicPeriod"/>
            </a:pPr>
            <a:endParaRPr lang="en-GB"/>
          </a:p>
          <a:p>
            <a:pPr marL="514350" indent="-514350">
              <a:buFont typeface="+mj-lt"/>
              <a:buAutoNum type="arabicPeriod"/>
            </a:pPr>
            <a:r>
              <a:rPr lang="en-GB"/>
              <a:t>What are the allele combinations of each blood group?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71664" y="2204865"/>
            <a:ext cx="56166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>
                <a:solidFill>
                  <a:srgbClr val="FF0000"/>
                </a:solidFill>
              </a:rPr>
              <a:t>A, B, AB, O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71664" y="3348282"/>
            <a:ext cx="56166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>
                <a:solidFill>
                  <a:srgbClr val="FF0000"/>
                </a:solidFill>
              </a:rPr>
              <a:t>3 – I</a:t>
            </a:r>
            <a:r>
              <a:rPr lang="en-GB" sz="3200" b="1" baseline="30000">
                <a:solidFill>
                  <a:srgbClr val="FF0000"/>
                </a:solidFill>
              </a:rPr>
              <a:t>A</a:t>
            </a:r>
            <a:r>
              <a:rPr lang="en-GB" sz="3200" b="1">
                <a:solidFill>
                  <a:srgbClr val="FF0000"/>
                </a:solidFill>
              </a:rPr>
              <a:t> I</a:t>
            </a:r>
            <a:r>
              <a:rPr lang="en-GB" sz="3200" b="1" baseline="30000">
                <a:solidFill>
                  <a:srgbClr val="FF0000"/>
                </a:solidFill>
              </a:rPr>
              <a:t>B</a:t>
            </a:r>
            <a:r>
              <a:rPr lang="en-GB" sz="3200" b="1">
                <a:solidFill>
                  <a:srgbClr val="FF0000"/>
                </a:solidFill>
              </a:rPr>
              <a:t> I</a:t>
            </a:r>
            <a:r>
              <a:rPr lang="en-GB" sz="3200" b="1" baseline="30000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985929" y="2701950"/>
            <a:ext cx="2016224" cy="92333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b="1" u="sng" dirty="0"/>
              <a:t>Challenge</a:t>
            </a:r>
          </a:p>
          <a:p>
            <a:pPr algn="ctr"/>
            <a:r>
              <a:rPr lang="en-GB" dirty="0"/>
              <a:t>What does the I stand for?</a:t>
            </a:r>
            <a:endParaRPr lang="en-GB" dirty="0">
              <a:cs typeface="Calibri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38663" y="4823282"/>
            <a:ext cx="561662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>
                <a:solidFill>
                  <a:srgbClr val="FF0000"/>
                </a:solidFill>
              </a:rPr>
              <a:t>A = I</a:t>
            </a:r>
            <a:r>
              <a:rPr lang="en-GB" sz="3200" b="1" baseline="30000">
                <a:solidFill>
                  <a:srgbClr val="FF0000"/>
                </a:solidFill>
              </a:rPr>
              <a:t>A</a:t>
            </a:r>
            <a:r>
              <a:rPr lang="en-GB" sz="3200" b="1">
                <a:solidFill>
                  <a:srgbClr val="FF0000"/>
                </a:solidFill>
              </a:rPr>
              <a:t>I</a:t>
            </a:r>
            <a:r>
              <a:rPr lang="en-GB" sz="3200" b="1" baseline="30000">
                <a:solidFill>
                  <a:srgbClr val="FF0000"/>
                </a:solidFill>
              </a:rPr>
              <a:t>A </a:t>
            </a:r>
            <a:r>
              <a:rPr lang="en-GB" sz="3200" b="1">
                <a:solidFill>
                  <a:srgbClr val="FF0000"/>
                </a:solidFill>
              </a:rPr>
              <a:t>or I</a:t>
            </a:r>
            <a:r>
              <a:rPr lang="en-GB" sz="3200" b="1" baseline="30000">
                <a:solidFill>
                  <a:srgbClr val="FF0000"/>
                </a:solidFill>
              </a:rPr>
              <a:t>A</a:t>
            </a:r>
            <a:r>
              <a:rPr lang="en-GB" sz="3200" b="1">
                <a:solidFill>
                  <a:srgbClr val="FF0000"/>
                </a:solidFill>
              </a:rPr>
              <a:t>I</a:t>
            </a:r>
            <a:r>
              <a:rPr lang="en-GB" sz="3200" b="1" baseline="30000">
                <a:solidFill>
                  <a:srgbClr val="FF0000"/>
                </a:solidFill>
              </a:rPr>
              <a:t>O</a:t>
            </a:r>
          </a:p>
          <a:p>
            <a:r>
              <a:rPr lang="en-GB" sz="3200" b="1">
                <a:solidFill>
                  <a:srgbClr val="FF0000"/>
                </a:solidFill>
              </a:rPr>
              <a:t>B = I</a:t>
            </a:r>
            <a:r>
              <a:rPr lang="en-GB" sz="3200" b="1" baseline="30000">
                <a:solidFill>
                  <a:srgbClr val="FF0000"/>
                </a:solidFill>
              </a:rPr>
              <a:t>B</a:t>
            </a:r>
            <a:r>
              <a:rPr lang="en-GB" sz="3200" b="1">
                <a:solidFill>
                  <a:srgbClr val="FF0000"/>
                </a:solidFill>
              </a:rPr>
              <a:t>I</a:t>
            </a:r>
            <a:r>
              <a:rPr lang="en-GB" sz="3200" b="1" baseline="30000">
                <a:solidFill>
                  <a:srgbClr val="FF0000"/>
                </a:solidFill>
              </a:rPr>
              <a:t>B </a:t>
            </a:r>
            <a:r>
              <a:rPr lang="en-GB" sz="3200" b="1">
                <a:solidFill>
                  <a:srgbClr val="FF0000"/>
                </a:solidFill>
              </a:rPr>
              <a:t>or I</a:t>
            </a:r>
            <a:r>
              <a:rPr lang="en-GB" sz="3200" b="1" baseline="30000">
                <a:solidFill>
                  <a:srgbClr val="FF0000"/>
                </a:solidFill>
              </a:rPr>
              <a:t>B</a:t>
            </a:r>
            <a:r>
              <a:rPr lang="en-GB" sz="3200" b="1">
                <a:solidFill>
                  <a:srgbClr val="FF0000"/>
                </a:solidFill>
              </a:rPr>
              <a:t>I</a:t>
            </a:r>
            <a:r>
              <a:rPr lang="en-GB" sz="3200" b="1" baseline="30000">
                <a:solidFill>
                  <a:srgbClr val="FF0000"/>
                </a:solidFill>
              </a:rPr>
              <a:t>O</a:t>
            </a:r>
          </a:p>
          <a:p>
            <a:r>
              <a:rPr lang="en-GB" sz="3200" b="1">
                <a:solidFill>
                  <a:srgbClr val="FF0000"/>
                </a:solidFill>
              </a:rPr>
              <a:t>AB = I</a:t>
            </a:r>
            <a:r>
              <a:rPr lang="en-GB" sz="3200" b="1" baseline="30000">
                <a:solidFill>
                  <a:srgbClr val="FF0000"/>
                </a:solidFill>
              </a:rPr>
              <a:t>A</a:t>
            </a:r>
            <a:r>
              <a:rPr lang="en-GB" sz="3200" b="1">
                <a:solidFill>
                  <a:srgbClr val="FF0000"/>
                </a:solidFill>
              </a:rPr>
              <a:t>I</a:t>
            </a:r>
            <a:r>
              <a:rPr lang="en-GB" sz="3200" b="1" baseline="30000">
                <a:solidFill>
                  <a:srgbClr val="FF0000"/>
                </a:solidFill>
              </a:rPr>
              <a:t>B</a:t>
            </a:r>
          </a:p>
          <a:p>
            <a:r>
              <a:rPr lang="en-GB" sz="3200" b="1">
                <a:solidFill>
                  <a:srgbClr val="FF0000"/>
                </a:solidFill>
              </a:rPr>
              <a:t>O = I</a:t>
            </a:r>
            <a:r>
              <a:rPr lang="en-GB" sz="3200" b="1" baseline="30000">
                <a:solidFill>
                  <a:srgbClr val="FF0000"/>
                </a:solidFill>
              </a:rPr>
              <a:t>O</a:t>
            </a:r>
            <a:r>
              <a:rPr lang="en-GB" sz="3200" b="1">
                <a:solidFill>
                  <a:srgbClr val="FF0000"/>
                </a:solidFill>
              </a:rPr>
              <a:t>I</a:t>
            </a:r>
            <a:r>
              <a:rPr lang="en-GB" sz="3200" b="1" baseline="30000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8" name="AutoShape 2" descr="data:image/jpeg;base64,/9j/4AAQSkZJRgABAQAAAQABAAD/2wCEAAkGBxQQEhITExISFBMTGBcXFRUXFxUUExUUFRUWGhgYFRcYHiggGBolHRQYITElJSk3Li4uFx8zODMtNygtLisBCgoKDg0OGxAQGy4mICQtMCwvMC00NC0sNCwsMDQsMCw1MSwsLCwsLyw0LDQsLC80LCwsLCwsLCwsLCwsLCwsLP/AABEIAN4A4wMBEQACEQEDEQH/xAAbAAEAAgMBAQAAAAAAAAAAAAAAAwUEBgcCAf/EAEMQAAIBAgMFBQYEBAMGBwAAAAECAwARBBIhBTFBUXEGEyIyYRRSgZGhsgcVQnIjYoLBM5LRJENjc5OxU2SDoqOz8P/EABsBAQACAwEBAAAAAAAAAAAAAAABAgMEBQYH/8QAOBEAAgECBAQDBwMEAgIDAAAAAAECAxEEEiExBRNBUXGBoSJhkbHR4fAGMsEUI0LxM3IVFiVDUv/aAAwDAQACEQMRAD8A7Th4FKqSo3DhVIxVizbue/Z190fKpyrsRmY9nX3R8qZV2GZj2dfdHyplXYZmPZ190fKmVdhmY9nX3R8qZV2GZj2dfdHyplXYZmPZ190fKmVdhmY9nX3R8qZV2GZj2dfdHyplXYZmPZ190fKmVdhmY9nX3R8qZV2GZj2dfdHyplXYZmPZ190fKmVdhmZ5eNBvC/IUyrsMzK/E7TgTfl+lMq7DMzEO24+ERP8ASaZV2GZk+H2tCxsVUHkRY/WmVdhmZaJGjahV+VMq7DMz17Ovuj5UyrsMzHs6+6PlTKuwzMezr7o+VMq7DMx7Ovuj5UyrsMzHs6+6PlTKuwzMezr7o+VMq7DMx7Ovuj5UyrsMzHs6+6PlTKuwzM8NEAyWAGp+01FkmrE3bTMirlSLDeRegqsdkTLclqxAoBQCgFAKAUAoBQCgFAKAq9p7WWLTex3AbyaA5/tftiZGZYgZWBscrZIVPENLY5iOSA66ErWtXxVOj+569jewvD62I1irLu9vuUMss8l8+IZAf0wDuRb1kuZD/m+FcypxOo/2K3qd2hwKjH/kbk/gvr6kH5bGd4ZjzZ5Gb5s161ni6z/yZvLh2FStkRPD3kWsUji36HZpIjbhlY+DqhBrLSx9WD9p3X51NfEcHw9SPsLK/d9DoHYjbnfopsRmB8JNyrKxV1J42ZSL8dDxrvxkpJNdTyNSDhJxlutDcqkoKAUAoBQCgFAKAil8ydT9pqr3RK2ZLViCLDeRegqsdkTLclqxAoBQCgFAKAUAoBQCgFAU+3NqCJbDzHdrb5ngKA5RtLaTY4mzEYY8RcNiB68Vg/l3tvOmlcvGY7L7FPfqzv8ADeE50qtbbou/ifEUAAAAAaADQAelcZu+56dJJWR6qAKAjxE6xrmYgD+53ADiTyFWhCU3litSlSpGnHNN2RuH4f4B0VcylSS7svFTI5bKfUAqD6g16ejB06ai+iPB4qqqtaU1s2dCrKYBQCgFAKAUAoBQEUvmTqftNVe6JWzJasQRYbyL0FVjsiZbktWIFAKAUAoBQCgFAKAUBBipwikk0ByftjtDv5BDfwyDNLr/ALkMQqf1spv/ACxkbmrTxtd0qdo7s6fCsGsRVvL9q9eyK+vOnsz7QHiVLiwYr6i1/qCKsnYiSutHYbE2b3wkV5sQzpIUIDRRizKrofDHfcxG/eprt4bD0KlNTy6+f1PK4/GYuhXlTU3bpovobjsfsQiMJAlm99meWQX91pCcn9Nq3oU4wVoqxyatapVd5yb8TdcBgViUACrmIy6AUAoBQCgFAKAUBFL5k6n7TVXuiVsyWrEEWG8i9BVY7ImW5LViBQCgFAKAUAoBQCgMPaOPWFSSaA5z2i7VM7tFGM8g8y3IjjvqDMw421yL4t1yoN618RiYUV7W/Y3MHgamKlaO3V9DVpZAJGdryzsBfKouABooHljXkCfiTrXErVqld5paL8+J6rD4ejhFlgm36/Reh67yY7o0UfzOSfkot9aw2gurNnNVe0UvF/RfyfLz8BC3xcfWxp/b94vW93r9yeCRj5kKnqGB6Ef3FUkktmZISk/3KxY9mNMTLyKwH4hp1/7Gu1wyX9tr3nmOPRSrRl3R13DHwjpXSOGS0AoBQCgFAKAUAoBQEUvmTqftNVe6JWzJasQRYbyL0FVjsiZbktWIFAKAUAoBQCgFARYiUIpJ4UBy/tdtx3cRRNZ2F82/uo7kZx/OSCFvyZuAB1sViFRhfr0N7AYKWKqW/wAVu/zqa8ipCqqBvNlUXZ3djw4sxNzzOprz/t1p3erPY/2sNStsl+fEs8H2amkF5ZPZ0OoSPK0p/e5BVTzCg/urYUIR31fp+fljk1cbUnpD2V6/RevifcFsPCSFC6iGISHNJiEmkd0GZT45kMcQJswN9bC9rkV0aEI31kvBafI4+IrTlfR+L1+ZnP2PiimeOVYZMy50kjjWB1XOQoLRWNyAPirncQBXFR5aVn8dScJNyb6eGnyKraezjhbssnewr5wSDLBfcWI80fMnUbzcXtz50lJXirP0f3O3hsdKMstR3XfqvH3HzsuCuKmDWtlhKHjlLyZh0DEf5lro8NacHbfqc3jikqsU9rO357jsmEPgXpXROITUAoBQCgFAKAUAoBQEUvmTqftNVe6JWzJasQRYbyL0FVjsiZbktWIFAKAUAoBQCgPjNagNa7R7VUjIp1O88gN5+AoDlWz8T3uaQAvJMe8yKC7qpAyJYbgqBRy0J4muDiFUxFZ5VdLRdj1+DlQwWGWeSTer73Zfdn8IsgjfIS6tnkkNiikA5IICCQwBbM7qbEoBfgmzOMKFPlx1b3OTOvUxdbmS0itkbRWmZivxEk4aKTu/9kdlTvCRmZnDBTkOvdligvv9CpvW08NJU87Nb+pi6mRHp8FkjZYvMbDxOw8APkVrEoAuYLYWW+6sXMzSTnqkZOXli1DRsj2gsLCNo8OkMoyROM5MTYaRgGKhRllu5VTcBhmBOnm36lSFWk2unoaEITp1En19TTsEe6lw5v5ZHw5J3kMxjW/WRI/jWpg5ZMQ49/8AZ2eIx5uBhUe8f9HZthT54lPoK7B5ssqAUAoBQCgFAKAUAoCKXzJ1P2mqvdErZktWIIsN5F6Cqx2RMtyWrECgFAKAUAoBQGu9rNpiGNiTYKrMxGpCIpZiBxsFNAa3g8NCcMcVic2I7whY8Mpth3dzZY//ADB1sztdPCxUAA1WUlFXZaMXJ2R9TAXX+MVYb+6UCPCxgcEiFgQLeZ7n1G4cmripz0WiOpSwsIavVkmC2nFMcsThrAG6g5ct7Aq1rMLi2lYJQa3M8ZxexU9q0lCTdwXMkmHmCoDfxDJ4lHvakdTWSllus210Y6t7PL2Zg/hu+MbBd3jO+/xzKDMSXKhUyKM2oGcM2vIW3m25isRHLki73NTC0JZs0lsZuC2rhNpxY5UxE4lw6MVVC8SAgsqm4/xSWAuD4bMBbeTejhoRheW5SriJynaOxcjAIViVhfuipXhZlFhusPhu0HKuZnavbqdLIna/Q0R9VLcRO0g+GKLqfoKiErYqLXdL0sdGUP8A46SfZv1udd7L+QjkSPkTXoDyJe0AoBQCgFAKAUAoBQEUvmTqftNVe6JWzJasQRYbyL0FVjsiZbktWIFAKAUAoCGXFKu8igIhtGM/qFAaL2wnWVsjtaJyUlI4Qd3JJPa3ExROg5F78KAs+08RVcBKyBIYcwdRbLAzxZUJPBRdkv8A8TlWtioylTdjYwslGorkToGBBAKsLEHUEHgeYrjnX3KzaGFR54s486MqsCUZWQhgEZSCCVL7uC1ki2ouxjlFZlcxNk7Iidp3kUyyCVo7ysZHREtkCk+W4s+nvDkKtObVktCsIJ3bLjFQswujlWA0B1RvRwdbeoINYk11Msk+hpnYPst3DNiUYd3iCG7prllUEkeJbBiG11HAcRW3XxDayGpRoJPObhtXGiCGSUgnIpIA1LN+lQOJJIHxrWhBzkorqbVSahFyfQ0HCj+Dhl3mRsOnxd0BP1J+FVoRc8V53+B1MVJU+Hv/AKpfHQ7F2WHgLe8Sfmb16A8cXlAKAUAoBQCgFAKAUBFL5k6n7TVXuiVsyWrEEWG8i9BVY7ImW5LViBQCgFAUHaPbQgVjmCgAszE2VVAuWY8hQHMNvdrJvAUCrnOne5jIUsTnESkZAbC2Yk66gHStOWLjdqKvbr0OlguHuvUUZO3zKlO1WKG8wt6GPJ9UYEfXoaosZLqjsT/T9Jr2JtP32f0M2btHBNDJ32aF0HeqC11Zorm0cgAuSudcrAXDEa1tU60Z7HCxfD62GftrTutvt5nccPMk0aupV45FBBFirKw+otWU0iln7IwamHNh24d2zCIH1hv3ZHwvyIrFOjCe6MkK04bM0XtVipI8NiMyBMThZIwpF8hctGUkXjkZZNRyLKeNc10uVUyva3odWi3iEox0baXm2Ymwe0UWOa8cgw+MACywv4le38txnGpsykMAddNKrKm4rvHoy0k41HCWk1o1+bl9LBinBUvDGDoWRXaS38uayq3qb25GsScETabIsBjEhthyrL3dlUorSRldy3ZQcjcw9tb6nfUyi37REZJeyZ5iVsVghICU71vD+nvRE7Rs/MAodPeKnhWxgrczXsYMbfJp3NOwOynjxhgZSFwTMLm/iaQFcPY8f4TFzyNhWzRw2StOffbz3GKx/Nw1Okt1v5aL6nW9nssMS3NtK3DlnldvRE2zCgM+PEq24igJA450B6oBQCgFAKAUBFL5k6n7TVXuiVsyWrEEWG8i9BVY7ImW5LViBQCgPjbqA5B+KeJcBQv6pkBvusscrrfmodEa3HIBWGu7QZtYKhKvWUImggG5JJLNqzHVmPMnjXLbPdUaMaUMsUfSKGQhfD6aG3ofEh6qf7VZS7mKVHT2Xb3br4fSx6wUpjuELREakI7IOoykVd1JraTNeOEw8m1KlFPw9Uzcex3befCzRrNM8uGdlRxIcxizGwkVzrYEi4Jta5Fjv2KGIbllkcnifCKcKbq0Va266W7m6dtoosRcpJHKrp3c0cbo0wCteOWJb+IoS113kEWuRY5cRRc0nHdHEwuI5Mr+D8Gtmc9XsNhnkVsRiA6oSRGiNHKxNtHGrjoBetKHNp3UYvU6+Px0MbldTKrdutzbcLs+AsY2w80JtdElMqCRLC7LGWsQCbEEXHEC4vSpGrBXkatOVKbtEuYYlRQqqFUbgoAA6AVrt33NhJLYhiJkxuDhXUqzzyb/AAxRoyg+hMkiD1AatzBQvNy7GnjZ2go9y07cYRUT2oaGMASb7vECTcW3ulyy87sv6rjqHMNcmxksxSNHQkjNn86LFcjvLDRyxBCjcbMTcLY4a9ZUo36majRdSVuhBtDCFbRwyTtiLZhmkLRgX806HwBCRayqG35bWJGhDFVL5pPQ3Z4anbLFamPtXa2IwKB5Yw6Ehc0DMArHcHWQE24AgnU7hW1TxcJX0MKwM3JRTWvj/F2YWE/EbXWPEDp3cluoJQ1k/qYdTYfBsTa8Un+e9I3bs/2vScXDqwFgSLgqTuDqwDKeo1rMpJq6ObUpTpyyzTT95t8MoYXFSUJKAUAoBQEUvmTqftNVe6JWzJasQRYbyL0FVjsiZbktWIFAKA+GgOZfibssvG5AJZLTIBe5aINmAA3kxtILc7VSpDPFo2cHX5FeNTs9fDZnL1YEAjUHUH0rkHv001dH2hJ4lY7lGp57h6n/AEqVbqUm5bR3/NfzcYXZJnkWNU72V92bygcWPBFHE25DU2q6m+mi/PiaOJjRpRzVFml0v+WS76fF2OibB7D4bDKC6CaTeWcXjB/4cZJVR9fWsU60pbafP4nFtff4dPJF5iMFFkb+DEwAJy5EsbDdurGpO+5DirbE3ZrFGHFxQxk9xiIpHCXJWN4+7IZL+QMslio0uAbA3v0sHVlK8ZdDnYunGNpR6m4bS2fHiEySrmG8alWVuDIw1VhzBvW40mrM1E2ndGtydmMSrER4uIpw72AtIvVkkVX+Q+NaksFBvTQ2o4yaWpcbC2EmFztmMk0tu8la2Zgt8qqBoiC5so5km5JJ2YQUI5YmvObm7yM/GYyOFc8siRr7zsFX5mrlDn+NxuGhxE8yPD3E5jIliytF3gXKUkKXyuTqL+bPpc3rQxlKcmpLY3sHVjFOL3POwZ1lWWZb+ORwcwKsBGcigq2q+FQ1j7xPGtGomrI3abTTZjewjaCZpy3cPZo4VZkBUG6PIykMWNgwFwBcbzrU5sjstxG8vav4WNJ7U7LTCYgRxlsjxiRVYlitmKsAx1I3HU31NXvmjmOzw7ESk5U5u9tVff3mNsKUxzjKcrSaK9r5XA0V+LRtaxUm17EWOtWjVlBZo9PVGvxbBqX93vp4dmdh7GbW71QN176XvlZWKut+OVlYX42vXVjJSipLqeUknF2ZuFWIFAKAUBFL5k6n7TVXuiVsyWrEEWG8i9BVY7ImW5LViBQCgFAVO3sD3iXHmGo6igOD9oNknBzZQLQysTFyRt7QnlbevNf2mtHFUrPOvM9RwTHKUf6eb1X7fDt5dPd4GBWmehPtAbt2LhXD4WTFuNZLkcT3aEqij9xuf6hyqJptqCPN4utnqSk9lovL6s2jZ2IMkaMdGIGce640ZTyIa4rHJWdjBF3VypxG1hhocV3jgCFzHGWNsxkRHjX4d6F6LesihmkrdTE55U79D7sLHS96s+Hijkhhi7mIyM0Xe3Kd48dkPgtGigka+I7rGtilVjRbzbv0MFWlKsll2XqbZs3t5gpiEaYQTeVopv4bK40KZj4GN/dJvwroxnGWzNKVGpGOZxdu/T4l3itqwRLnkmiRN+ZnVVt1JqxiWppW2fxZwsN+5jlxAW5Li0UWnJn1b4Lb1rDKvBO17nQpcLxM452sq7vT7+hFhoWnb2rEgNM4uqnxJh4z5Y4wdAbWzNvY34WA5uIrupKy2M2HoKEbvcnGEhcpKI4mIsyOFUnUaFWHWsGaSurmfLF2diPEbIikYuVIZvMVZ0z2Fv4gQgPpp4r1KnJKwcIt3I8NsnurCOaVIhuiHdlFHuoSuZV9AdNwsKOd91qQoW2ehzntRixiMZJIPLGe6Q81jzBrdXZvkKzftjlOxw6j7PNfV+m3zMGJSZIQu8yxW47pFJPwAJ+FQtnfs/kbHEXbDvy+Z1bsIpY5huZ5GH7S+UHochYejCulhouNKKfY8RXadRtHRRWcxCgFAKAil8ydT9pqr3RK2ZLViCLDeRegqsdkTLclqxAoBQCgPhF6A1btP2bWdHBQMrizKb2axuNRqCDqCNQaEptO6OSbY7MzYYnKHmjHIXnT96AeMD3l+IFaNXC9YfA9LgeNppQxG/8A+vr+fAo45g18pvbT42rUcWtzv06sKivB3XuNz2N2gwcuBjw0ztDaFEbMCNQo8SOLre4uNb8xUyjJVHKOup5mVGooWlF6re38o9bR7a92hWJosRLbR0WTKTa2Z1ICg+meoVJXvLRfn5sRGlXnpCDb8LL1svUp8H2mVLPBhw0l2zT4g3ldibOwRDlQG36SBYDSwFWmujfkjYw3Dqk45728dX2fu9Swi7fyqpEkCO50QoSozW0zq1/DpckH4VRU4vZ2MtXAVYWs07u3b6+Zq8jM7O8hzySHM7WAzHdu3AAaAVLdzr4bDxoQyrzfcjWBQbhVB5gAGobbMqhFO6SMjD4J5yUjiaUgXZQAQFJtrfTfWOpWhRSlOSRgxGIpU/Zqdelrlh7BtARmHJjO44x+FhblmuXy/wAt7elY/wDyGGeueN+/5octLA57627Wdvr5bECbYxWCjeBSUUA/w5YzdEa9+7vY5d9t400tWxTnTq2kmn70/wA+pM8LQqRlKjK1tWvs7Ne7obZsHtpEyKmIPdSKAC5/wXsAMwfcpO+zfC9RKnfWP3Narh6lF2krrutvt+bn3tJ2uiETJhZkllcEBo2DrEDvZmW4zWOg5+gNI02neSK0KTxEssNur7ffsaBGQBYbl0vwFuF6s77vqejhlSyx2Wn2Lrs3sWTEyK9mWGxAbVWkzWB7k8stx3m4Zja53bdHD3V5nm+L8QhNqnSle29tr+PXqdr7ObL7lRoBoAABYKALAAcAAAPhW8eeLygFAKAUBFL5k6n7TVXuiVsyWrEEWG8i9BVY7ImW5LViBQCgFAKAwNobSSIeIigOcdrO1EUb2ILS2usKW7w8i53RL6tryBqk5xgryM+Hw1XESy01f5HONq42WWVp3CksArIg8qr5SCdXYXNydT8AK59Sqqr107HrcJgpYKF081/3fVeHXq/JIgTGR8HUelwD8Qd1YnCXY3Y4mj0kvkQYjGqfCGyg73NwLclPFv8AtV402tbeRhq4qEnkUrJ7y6eCfV/L0JlxUSgAOgA3eIbhVck30ZmWIoRVlONl70PbUO4lv2gt9QLCnLl1H9VSf7XfwTfyMfFYqf8A3cHxZk+0H+9XhCn/AJSNaviMX/8AVS8218r/AMlbJJjj+m3TJ/c1mSw66/M5s58XltG3hl+psP4cbRnhx8YmuUlBiOq+EtYqTl3aqB8a5vGaFKphG4bx1+G5qy/rc6/qNl4aX8Cq25gNpQYiaNDj2VXYIymdgUvdSGG/S1bOGrYGrRjKWRNrVPKtTmVI1YyaV/U2PaE88uyIcTKr9/g5DHJ3isGeJyo1zanzJrzU1zqKpU+Iyoway1FdW2TXh5m/h8VVoQVRbrR36oosNKTGHjIKH9LX8I3EZhwHK1dRwWfLLfud6NeSw/Po6xtfK91bdX93a3mbxgewrsxV5QQLgrCpU3/5j7vgt+lbUcLFO8nc4tbjlWUctKKj6/Q2jY34dRR2/hA23GQmUj1Abwg+uW9Z1CKd0jlTxNaccspO3bobxs7Yyx6nVuJOpq5gLQC1AfaAUAoBQEUvmTqftNVe6JWzJasQRYbyL0FVjsiZbktWIFAKAUB5l3GgOPfiPtGeJowjlFdnR3XzqcqmNVY+QMBJqNfDvFYa85RheJv8NoUq9dQq7dPe+xoaRhb2G83PMk7yTvJ9TXMlJyd2e2p0oUo5YKyPVQZAR6UIsmfagk85ByHyqblcq7HqhY+UB8dgASdwolciUlFXZjxwZrM2ltVUaZOTafr9eHDmbuVtF/v7Gr/Tqqv7i06Lt7/+3v6dO7usFtjFNKqjFT5VBZ/EDpuUajibn+k1ucG4DhMZVfMpLKvLXyPJ/qjE0+H0oxoaTk/HReJFtXaOIkMsEmIleJgpKnJqh4E5b71PGq8U4PhcBik6MEtLrfTp3Mv6alHiOEcq2soys+l+qKmDBiJgUHgzKzxE2VgCCwVrHISBbiPSsEaqzJz1sd+tgZKlOGHeXN0e3l1V/Ne4692P7TxSFmW973dGAEkZY/qA0Kk7mFwfQ6V0oyUldHjq1CpRnkqKzOh4acOARVjETUAoBQCgFAKAil8ydT9pqr3RK2ZLViCLDeRegqsdkTLclqxAoBQCgBoDT+2ewFnjcMpKsPEBoRYgqyngykAjpUNX0ZMZOLUluji+Pwj4aQRS7zfu5ALJKo4rybmm8eosTza1Bwd1se04fxOGJjllpPt396+hFWA6goBQCgFAKAEXoQ1c8yNYaC5OgHEk7hWSjSlWqKnBaswYvFU8LRlWqPSKuW+zsJ3S2Ju7G7tzb09ANB0r6TgMHHCUVTj5v3nxLifEKmPxEq9Trsuy7FdtE/7Q3/LT7pK8v+p/+aHh/J7n9C/8NbxXyI680e8PPtfdOrrII5F8jXF9d4IPmU7iDoayUpTi7xNLG0sPWhkrNLt3R2H8Ptv+0Rq2691Zb3CutswB4rqGB5MK6kZKSujxFalKlUcJdPy/mb9VjEKAUAoBQCgIpfMnU/aaq90StmS1Ygiw3kXoKrHZEy3JasQKAUAoBQEOMF0PSgOLdsYleeONgGXLM+U6i5kjUG3MZN/rXX4RShUnNTV1bqcri1WdOEHBtO+68DWJtlOn+E2Ye45N/g/+oPWpxn6chL2qDt7nsb/Df1niKKUMSs67/wCX3MOSVk88cif0l1+aXrz9bhGLpPWF/DU9fhv1Pw2uv+TK+zIfzSLdnueQVyflatRYWs3bKzflxfBJXdRev0JY5XfyQyt6lcg+bkVu0uDYyptC3joc3Efqrh1L/K/gZHss/wD4S/8AUH+lbn/rmK7o5/8A7vgr/sl6HkwTDfCT+10P/cisc/09jFsk/My0/wBacPk/aUl5EaTAkrqGG9WFmA52O8eork18PVoSy1I2Z6LB8Qw2MjmoTT+ZPgFzTgcI1L/1Mcq/TPXd/TdDNXlVf+K9WeS/W+LyUIYdP9zu/Bfcva9sfNCi2qck+YkANGNTp/hs19ekgrx/6mpvmU5+6x9C/Q9eEY1qbdtn5DCYN5tTeOPgd0jj090ep16VThvAJVLVMRou3XzMvGv1eqd6OC1fWXTy+pX7NQABVBaR2cKo8UkhzsAObGw41xcTTbryhDZPQ9Dw7EU6WAhWrP2pK7fVv5s7L+G+wjh4kUgAgs723d5IbsARvCgKt/5a3IqySPL1qnMqSmla7vY6LVjEKAUAoBQCgIpfMnU/aaq90StmS1Ygiw3kXoKrHZEy3JasQKAUAoBQHiZbqRQHHu28GSaF+GaWM/8AqKrrf/ov866vB6ijiMr6r7nL4vTcsPmXR3/j+Smr1R5gUAvQiwoSKAUBi4/ArMtm0I1Vh5kPMH+3GtbFYWniabhURs4PGVsJVVWk7NGPsbBvH3hky5mYC43FVFgfS5ubetanCsA8HTlF9X6dDocb4q+I1o1bWtFLz6llXUOMRTQK9syq2U3Fxex5iqSpxnbMr2LRnKN8rtfQ9TyhFZjuUFj0AvUzkoxbfQiMXJqK6m59hOzaiKMCNEORO9KqFd3Kgvna1zqToTXg5O7ue5SsrHRcJhVjFgKgkyKAUAoBQCgFARS+ZOp+01V7olbMlqxBFhvIvQVWOyJluS1YgUAoBQCgBoDmf4mJlinIF2ARlF7eMTR5dfj9TWbDylGrFx3ujDiIxlSkpbWZpiNcA89fWvcJ3VzxbVnY9VJAoBQCgFAKAUAoBQEaw9/LFBvDHPL6QIRnuP5iVjHq/pXK4tiFTo5FvLTy6/Q6fCsPzK2d7R18+n1O09nMLkjud51Pxryp6guKAUAoBQCgFAKAil8ydT9pqr3RK2ZLViCLDeRegqsdkTLclqxAoBQCgFAKA0b8QcA0kciqLs6EKObizoPiyKPjVoTySUuzuVnHPFxfXQ5xDKHUMNzAEdDXu4SUoqS2Z4eUXFuL3R7qxB5dwouTYc6htJXZKTbsj1UkCgFAKAUAoCHE4gJlFszOypGgtmd2ICqt+ZI9KwYjEQoQzzM1ChOvPJA3XsJ2aK5nkIaRyDIw8vh8qJxyLc795JPEAeOxGIlXqOcj1+HoRoU1CJ0uJMoAFYDMe6AUAoBQCgFAKAil8ydT9pqr3RK2ZLViCLDeRegqsdkTLclqxAoBQCgFAKAoO1KZgq7rsovyuRQHF9n4gSL3m7vi82W98oldmAHTNavZcPjkw8Ffpf4nkMfLNiJu3W3w0Mqt00z4yggg6g6EcxUNJqzCdtUYOz5iFVG1IaRL/wAqE5Sf6cvxrWoTaSg+7Xw29DYrRTbmuyfx39TPraNcUAoBQHiRj+kXProB1qsm+hMUupFDgrvFqWdpsPdvRcRGxCjgAATb01vXO4jTUcNNvV6fNeh0eHzviYJaLX5M7N2TI7r1NeTPUl/QCgFAKAUAoBQCgIpfMnU/aaq90StmS1Ygiw3kXoKrHZEy3JasQKAUAoDxJKF3mgMVtpxj9QoDUe1faCNSpLWGYBbBnZn3hURQSxsL+gGtqrKcYLNJ2RMYuTsjlTjuWFg0YVpFVZFaMPC0hMYDNpmC5bC/MaXr0HDOJYerThGnUWZKzV91+fQ4HEcBXp1JynB5W7p72f0LIV6E4R9oDB2bszEszSjDl0cv3REuHU5C9ixV5FOuQcNwHOuBHiVKnWlnT0bSt469fcdyXDqlSlHI1qk3f06e8z3w8yi7YbED9qCX/wCotetyPF8M9215GrLhWJWyT8/rYxfb482UuFf3HBjf/K4B+lbVPGUKn7ZI1amEr0/3QZk1smuKAUBibVbLE7AkMgzqRoQ66qR63tWpjowlh559rN/A2cFKSrwy73S+JvGxdvvHMY3RY3IzqocMkik2bJcKQysQCttzAg77eBwmLhiYtx6HucRh5UZWl1Nln7WBAM1kvoM5VLn0zEXraMBFj+1wjj7xiqJ77EKmu6x/UfQXJoCoTt+gszOyqf1PFiI0+LugCj1aw9awxxFKUsqkr+JkdGolmcXY3XZO0xMPXiKzGMsqAUAoBQEUvmTqftNVe6JWzJasQRYbyL0FVjsiZbktWIFAKA8SvlBNAc37V9o2D5EKXILXdikUcYNjJIRra+gUEFiG1ABrXxOJjQjdq7eyW7M1Gi6srLRdWUeDxpn/AMPGwSEbxGkTD5Zi3/urkVOKYmm/ap2XvudCGAoz2nfwsYuNw2IMivIe8jQEKMPeGRC1szZST3hIAB8e5RYb74q3EViIKLsvHVPz6fAyU8FyZZt/DR/cyo4pAt1k9oibekoUPbiFYAAnfo46kVz3KDdmsr7rb4fyvgbiUktHde/8+fxKzFbN7od5ArGL9cFjmj9Yxy5putqvI+s4F+pJ0JKhi3ePSXb7fI81xjgMa8XWwytLqu/3MX2jNlEdpHfRFB3nmTwUcTwr2+N4lQwmHdectOluvgeQwnD62JrcmKs+t+hs/Z3DFH9nZzIEWNtRqpkaTMoPuEoWAO7XhoPBYLG1MXnqTXX56+h7jE4WGHywg+ny0Ogjs9Eyjwit41TFxnZgMuW+Zfdazr/la4oDUNrdiYotVQw/zQHIBrxiYGM/5R1FbFHF1qX7JP8AgwVsLRq/vin8/iapGCMysbsjOhNrXKOVJtwvlvXr8JVdWjGb3aPJYqkqVaUFsme62DAY+KiaQxRqfE0iEXGYWRgzFhyAW/UAca4X6jrQpcPnmdr6ePuOzwGlOpjoZVe2r93vL+XBpPO7OiOkad2AwDDM5zvofQR/WvlCqSp00ouzbv8ADRfyfSXBTm21srfz9CF9nRwSRlFH8R1QhhnsgjeyIWuVQWBCg2GvOsjxFStF8x3sv5RRUYUmsq3Zmw7KgR+8WGJX18QVQdbXOnHQa+lYJV6so5HJ27XMqpQUsySuZchFjmtlsc192W2t/S1Y1e+hd26lv+HkZEcQAIUIMo3WQljGPhGUHwr3FLNy45t7K/ieVqWzPLtc32shUUAoBQEUvmTqftNVe6JWzJasQRYbyL0FVjsiZbktWIFAKAx8eLo1qA5LisGhxhaQAt3S92G1HgklzlQdMwMi68A451w+MyqJRttr/o6vDFBuV9zJmwcb2zIhtqDYXB5g7welcGNSUdmdZwi90Sotha5PXU1Vu5KPtQSLUBCmGRWZ1RFdvMwUAtyzEamrucmlFt2RVRSbaWo2ATFO0bEMWPfB9zMCVjZWG7wEoFtwe28Et6fhVeNSjlStl/nqcLH0pQqZm73Oq4c3UdK6ZoklAVu3ow0TX5UBxTbB7rESnUxtkeR/0xTuviVuQYBZLnS8tuVdfhfFKVKaw1WVm9Vf5HI4nw6pUj/UU1dLR/UimnC2vqWNlUasxO4KBvNehxGJpYem6lWVkjg0MPUrzVOmrtl5sbZxjvI9u8YWtvEa78oPE8SePQCvk3HOMz4jWutIR/av5fvfofS+D8KjgKVnrJ7v+PBFjFGFFh6k+pJuSfia4jd2dZKxHLBmeNjuTMR+4rlH0ZvmKspWi13IcbtPsSswAJJsBqSdwAqpJi4TAvjitwRAbMsZFmlBsVab3Y+Pd720zWHhPpcBw1UWqlT93bt9ziYvG8z2IbfP7HS9jbP7pddWOpPM11znFnQCgFAKAil8ydT9pqr3RK2ZLViCLDeRegqsdkTLclqxAoBQHxhcUBp/abswJtQDocwKnK6OBYMjDytY25EGxBGlVnCM4uMldMtGTi7xdmaw+BxMdxeOQcM6vE/xaMMrdbL0rj1eC027wk146nRp8Tmv3K/oQucSNe6hIH6RKwc9M8ar82FYXwSVtJ6+Ghl/8or/ALdAMfa2eHEIeRidx/miDKfnWlPheJj/AI38DZjjqEutvE+NjidI4ZpD+xokH7pJQqgfM+lTS4XiJvVW8SKmPoxWjv4GRhNmYmXVnC33LCgIHWSUeI9EA611qfB6CXtNt/D8+Jz58Sqt+ykkXuweypR+8YuzGwLOwZiASQoChVVbm9govpe9hXQo0KdGOWmrGnVqzqu83c3iNbACsxjPVAYe1o80bD0oDkWMATESx5HkWZFllC3vGQO5F7EFldYdw1GVr6EVw+L01mjUUrPbX4nV4fN5ZQauifZmzsPF4oYkThfKQwHLxagelcaviK9Syqybt3d19DpUqNKGtOKV/cZ9a5mPtqAgxOLjjBLyIgG8swUD51aMJSdoq5WUoxV2zFMDY0iMKww7Wzkgq049yNTqIz+pyNRot73He4fw2UZKrV6bL+WcnGY1SWSn5s6XsLZvdrcjxHU//uFd05RcUAoBQCgFARS+ZOp+01V7olbMlqxBFhvIvQVWOyJluS1YgUAoBQHwigInwyneBQEMmzoz+kUBgy9nYjqBb6UB9h7PRqbkX660BZxYZV3AUBLagPtAKA8TJmBFAc+7RdnnEnexnK4GXNlzKyXJySLoSoLEgg3BJ3gkVrYrCwxEcs/J9jPQxE6MrxKUzzLo+HLHnFJEy/8AyFG+a1w58Gqp+xJNfA6kOJ02vaTR9RMRNYKghB3sxWWUftjQlL+rNpyO6s1DgzverLyX1MdXielqa82W2G7CxyKO8hSQ+9MBPITzLPoOigD0rt06UKatBJHLnUlN3k7lpgOxMcRukcUfqkUUZ+aqDWQobDgNkJFra54k6k0BYgUB9oBQCgFAKAil8ydT9pqr3RK2ZLViDAixwVQLHQelYlUSVjI4Ns9/mK8j9KnmojlsfmK8j9Kc1DlsfmK8j9Kc1DlsfmK8j9Kc1DlsfmK8j9Kc1DlsfmK8j9Kc1DlsfmK8j9Kc1DlsfmK8j9Kc1DlsfmK8j9Kc1DlsfmK8j9Kc1DlsfmK8j9Kc1DlsfmK8j9Kc1DlsfmK8j9Kc1DlsfmK8j9Kc1Dls8PjEO9T9Kc1DlsxJIoG3xn6VHNQ5bPcPcpuQ/SnNQ5bMoY9eR+lTzUOWz7+YryP0pzUOWx+YryP0pzUOWx+YryP0pzUOWx+YryP0pzUOWx+YryP0pzUOWx+YryP0pzUOWx+YryP0pzUOWx+YryP0pzUOWwmKDsoAOhP2mimpNBxsjMrIUP/Z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1472" y="4653136"/>
            <a:ext cx="2162175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4609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552" y="332657"/>
            <a:ext cx="7920880" cy="50405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GB" sz="3200" b="1" u="sng"/>
              <a:t>Need to know </a:t>
            </a:r>
            <a:endParaRPr lang="en-GB" sz="3200"/>
          </a:p>
        </p:txBody>
      </p:sp>
      <p:sp>
        <p:nvSpPr>
          <p:cNvPr id="6" name="TextBox 5"/>
          <p:cNvSpPr txBox="1"/>
          <p:nvPr/>
        </p:nvSpPr>
        <p:spPr>
          <a:xfrm>
            <a:off x="2058794" y="1412776"/>
            <a:ext cx="7920880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/>
              <a:t>I</a:t>
            </a:r>
            <a:r>
              <a:rPr lang="en-GB" sz="3200" baseline="30000"/>
              <a:t>A</a:t>
            </a:r>
            <a:r>
              <a:rPr lang="en-GB" sz="3200"/>
              <a:t> and I</a:t>
            </a:r>
            <a:r>
              <a:rPr lang="en-GB" sz="3200" baseline="30000"/>
              <a:t>B </a:t>
            </a:r>
            <a:r>
              <a:rPr lang="en-GB" sz="3200"/>
              <a:t>are co-dominant</a:t>
            </a:r>
          </a:p>
          <a:p>
            <a:r>
              <a:rPr lang="en-GB" sz="3200"/>
              <a:t>I</a:t>
            </a:r>
            <a:r>
              <a:rPr lang="en-GB" sz="3200" baseline="30000"/>
              <a:t>o</a:t>
            </a:r>
            <a:r>
              <a:rPr lang="en-GB" sz="3200"/>
              <a:t> is recessive to both.</a:t>
            </a:r>
          </a:p>
        </p:txBody>
      </p:sp>
      <p:pic>
        <p:nvPicPr>
          <p:cNvPr id="7" name="Picture 2" descr="http://i01.i.aliimg.com/wsphoto/v0/482223401/10pcs-lot-Blood-Bag-Mobile-Chain-Novelty-Mobile-Accessories-O-A-B-AB-style-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5760" y="3501008"/>
            <a:ext cx="3816424" cy="2713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854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91544" y="332657"/>
            <a:ext cx="8280920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AutoNum type="alphaUcPeriod" startAt="17"/>
            </a:pPr>
            <a:r>
              <a:rPr lang="en-GB" sz="2400"/>
              <a:t>Draw a genetic cross for  a child produced by some one who is blood group AB with someone who is blood group O. </a:t>
            </a:r>
          </a:p>
          <a:p>
            <a:r>
              <a:rPr lang="en-GB" sz="2400"/>
              <a:t>Write the probability of the child having each blood group.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7808" y="2397424"/>
            <a:ext cx="3023374" cy="29681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942910" y="1694620"/>
            <a:ext cx="2448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/>
              <a:t>I</a:t>
            </a:r>
            <a:r>
              <a:rPr lang="en-GB" sz="4000" b="1" baseline="30000"/>
              <a:t>A           </a:t>
            </a:r>
            <a:r>
              <a:rPr lang="en-GB" sz="4000" b="1"/>
              <a:t>I</a:t>
            </a:r>
            <a:r>
              <a:rPr lang="en-GB" sz="4000" b="1" baseline="30000"/>
              <a:t>B</a:t>
            </a:r>
            <a:endParaRPr lang="en-GB" sz="4000" b="1"/>
          </a:p>
        </p:txBody>
      </p:sp>
      <p:sp>
        <p:nvSpPr>
          <p:cNvPr id="5" name="TextBox 4"/>
          <p:cNvSpPr txBox="1"/>
          <p:nvPr/>
        </p:nvSpPr>
        <p:spPr>
          <a:xfrm>
            <a:off x="3718774" y="2912003"/>
            <a:ext cx="24482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/>
              <a:t>I</a:t>
            </a:r>
            <a:r>
              <a:rPr lang="en-GB" sz="4000" b="1" baseline="30000"/>
              <a:t>O       </a:t>
            </a:r>
          </a:p>
          <a:p>
            <a:endParaRPr lang="en-GB" sz="4000" b="1"/>
          </a:p>
          <a:p>
            <a:r>
              <a:rPr lang="en-GB" sz="4000" b="1"/>
              <a:t>I</a:t>
            </a:r>
            <a:r>
              <a:rPr lang="en-GB" sz="4000" b="1" baseline="30000"/>
              <a:t>O</a:t>
            </a:r>
            <a:endParaRPr lang="en-GB" sz="4000" b="1"/>
          </a:p>
        </p:txBody>
      </p:sp>
      <p:sp>
        <p:nvSpPr>
          <p:cNvPr id="6" name="TextBox 5"/>
          <p:cNvSpPr txBox="1"/>
          <p:nvPr/>
        </p:nvSpPr>
        <p:spPr>
          <a:xfrm>
            <a:off x="4799856" y="2912003"/>
            <a:ext cx="9307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/>
              <a:t>I</a:t>
            </a:r>
            <a:r>
              <a:rPr lang="en-GB" sz="4000" b="1" baseline="30000"/>
              <a:t>A</a:t>
            </a:r>
            <a:r>
              <a:rPr lang="en-GB" sz="4000" b="1"/>
              <a:t>I</a:t>
            </a:r>
            <a:r>
              <a:rPr lang="en-GB" sz="4000" b="1" baseline="30000"/>
              <a:t>O       </a:t>
            </a:r>
            <a:endParaRPr lang="en-GB" sz="4000" b="1"/>
          </a:p>
        </p:txBody>
      </p:sp>
      <p:sp>
        <p:nvSpPr>
          <p:cNvPr id="7" name="TextBox 6"/>
          <p:cNvSpPr txBox="1"/>
          <p:nvPr/>
        </p:nvSpPr>
        <p:spPr>
          <a:xfrm>
            <a:off x="4799856" y="4161274"/>
            <a:ext cx="9307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/>
              <a:t>I</a:t>
            </a:r>
            <a:r>
              <a:rPr lang="en-GB" sz="4000" b="1" baseline="30000"/>
              <a:t>A</a:t>
            </a:r>
            <a:r>
              <a:rPr lang="en-GB" sz="4000" b="1"/>
              <a:t>I</a:t>
            </a:r>
            <a:r>
              <a:rPr lang="en-GB" sz="4000" b="1" baseline="30000"/>
              <a:t>O       </a:t>
            </a:r>
            <a:endParaRPr lang="en-GB" sz="4000" b="1"/>
          </a:p>
        </p:txBody>
      </p:sp>
      <p:sp>
        <p:nvSpPr>
          <p:cNvPr id="8" name="TextBox 7"/>
          <p:cNvSpPr txBox="1"/>
          <p:nvPr/>
        </p:nvSpPr>
        <p:spPr>
          <a:xfrm>
            <a:off x="6112323" y="2912003"/>
            <a:ext cx="10637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/>
              <a:t>I</a:t>
            </a:r>
            <a:r>
              <a:rPr lang="en-GB" sz="4000" b="1" baseline="30000"/>
              <a:t>B</a:t>
            </a:r>
            <a:r>
              <a:rPr lang="en-GB" sz="4000" b="1"/>
              <a:t>I</a:t>
            </a:r>
            <a:r>
              <a:rPr lang="en-GB" sz="4000" b="1" baseline="30000"/>
              <a:t>O       </a:t>
            </a:r>
            <a:endParaRPr lang="en-GB" sz="4000" b="1"/>
          </a:p>
        </p:txBody>
      </p:sp>
      <p:sp>
        <p:nvSpPr>
          <p:cNvPr id="11" name="TextBox 10"/>
          <p:cNvSpPr txBox="1"/>
          <p:nvPr/>
        </p:nvSpPr>
        <p:spPr>
          <a:xfrm>
            <a:off x="6112322" y="4097819"/>
            <a:ext cx="10637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/>
              <a:t>I</a:t>
            </a:r>
            <a:r>
              <a:rPr lang="en-GB" sz="4000" b="1" baseline="30000"/>
              <a:t>B</a:t>
            </a:r>
            <a:r>
              <a:rPr lang="en-GB" sz="4000" b="1"/>
              <a:t>I</a:t>
            </a:r>
            <a:r>
              <a:rPr lang="en-GB" sz="4000" b="1" baseline="30000"/>
              <a:t>O       </a:t>
            </a:r>
            <a:endParaRPr lang="en-GB" sz="4000" b="1"/>
          </a:p>
        </p:txBody>
      </p:sp>
      <p:sp>
        <p:nvSpPr>
          <p:cNvPr id="10" name="TextBox 9"/>
          <p:cNvSpPr txBox="1"/>
          <p:nvPr/>
        </p:nvSpPr>
        <p:spPr>
          <a:xfrm>
            <a:off x="7673458" y="3020601"/>
            <a:ext cx="27363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/>
              <a:t>50% group A</a:t>
            </a:r>
          </a:p>
          <a:p>
            <a:r>
              <a:rPr lang="en-GB" sz="3200"/>
              <a:t>50% group B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18146" y="5581893"/>
            <a:ext cx="7386165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/>
              <a:t>Ext. A man claims that he is not the father of a child, he is blood group O. The child has blood group AB,  the mother is blood group A. Could he be the father?</a:t>
            </a:r>
          </a:p>
        </p:txBody>
      </p:sp>
      <p:sp>
        <p:nvSpPr>
          <p:cNvPr id="4" name="AutoShape 2" descr="data:image/jpeg;base64,/9j/4AAQSkZJRgABAQAAAQABAAD/2wCEAAkGBxQSEhUUEhQVFBUVFBQXFBQVFBQUFBQUFBQWFhQVFRQYHCggGBwlHBQUITEhJSkrLi4uFx8zODMsNygtLisBCgoKDg0OGhAQGiwmHyQsLDAvLCwsLCwsLCwsLCwsLCwsLCwsLCwsLCwsLCwsLCwsLCwsLCwsLCwsLCwsLCwsLP/AABEIAQMAwgMBIgACEQEDEQH/xAAcAAABBQEBAQAAAAAAAAAAAAAEAAECAwUGBwj/xAA6EAABAwICBwUGBQQDAQAAAAABAAIRAyEEMQUSE0FRYXEGIoGRsRQyocHh8AcjQnLRUmKCkkOy8RX/xAAbAQACAwEBAQAAAAAAAAAAAAABAgADBQQGB//EACoRAAICAQQBAwQCAwEAAAAAAAABAhEDBBIhMQUiQVETMnGxYZFCUtEz/9oADAMBAAIRAxEAPwDhxhin9nKNATkL1iZiUZbqRRNOgYUi26MpCyexUgT2cpxQKOATgKbg7QHYFVVaRWrCorC6ZSA4gVGkVdsijcNhjvhs5a1v/UcMEIkknkB/N1y5ddhx/dJfsvx6TJNcIw9mUtmVtimwzDX2BJMCBHMuHwUNiw3EweIAB32IJVEfKYJfP9Fz0GRGJUpmENqLbdSDgYMxysOTiPdKpdgHC8E+Fo4jiuiGswz6kimelyR7TAdmUxYVomnGYjqFEhXbivYZ+oVEtKPIUSFLG2mVUF1KmERVF1KkELIog9010ZCYhCxtoHdV1JhHwq6wshYdpm3SREJIiG2Gpy1TDUnCyFgoDLboymLIci6LpiyZsVIUJwFKEgllNRVvosjFydIsw+HLzDRJRxdTYNVo1nfqcMhGcu3enNDjEtaw3LW/qM3I+XRA1dIa4t3WD3bCTxPEmOngvL63yM8z2w4j+/z/AMNvTaSOJXLsfFY5rMgC7gMhO+/3bqhGaRcTcnjA4EiPBU19V0gWiTmS4nM3yQWIrz7ogDON5j3vXouDs66NV2mbieJte8tIEjkbq6lpFrxItnAvqkZkHfe5HRYz2y2XAawE2/UL36/wlSYCNemSC25H/aRw3+fgQUbQxLCQWuA1s5tY5gGLhG0KZbqi5m7dUjfuGQOXu79yxDXYRlnmIEDWuHNPA8I8U9Cs9rSGExwm0ZwfkUrbCkdXRDTdxDm9DIPIjf8A2kT6rP0rgA27DLc+Y/kdEDQ0lADiHOGThbWF/M9N0Ix2NDgHNMt9J9Oi6tNrsuCS5tfBTl00Mq/ky3KBVtcXtkql62E1OKkvcw5QcW0wWoLqykFF+atpJhUuRQmIU4TQlHIQqqwsryFXXFlCAkJKcJk5XRvgJnBQgpOCQBVCLYLIKEQ1ECLkPSxYN8xMNjM+Spx9bUpuPKB1Nlz1HHua4NYYdFyBccuixvLZXSxr8s0tBBW5s6DE1W51COLKe7q5vpKz3ucTLjn7pJiPK/lGeaDxGFcDMkuN7mTPEoilSdvE8s5+iwaNenZY2v3oDbN3XA+uSnXxRcdXVaARuHUC++/qVOjhHki0ZDpJWvo/sw541jacvr5JXJLssjjZz2Ev3SBYkiZ35+HzWhQo0wdZrtVwG+zSeAM2Pw6LTxvZepZzRcG8HPqpYXQ7vdLSDlEZkKuWVfI0cIC6pTmYLTwysd4At5WUZZB1TImRfvDj95Lcq9nHkRqwRkQLeI3LnNMaKqU/eaWkb4+aWM1J1Y0sVK0DOxBabRBib2PI/eYCHfjDTd3cjmw3BB4cVVXouHQ+SDxIMQd3unh9F1RSOSTo38JiA8W8OnCVesbRhhwuLi97Xy++a1ddek8bO8Tj8MydZH17vkqeLq6kLIdzlbTetE5EXQkQq9oltEtBsnCqriyfaKqvUUoLZXCZQ2qSemVWjrNkFF9IQiIUXiyrCAbIIhtEJoRACZgRhafZ7jRxn+Pmg+z2i9ao50SJhvDiiu0YJe1oyLTwnO63+zFAMpC0ST9yvLeVyNZZG94+CcUH4Ts8yxcA53HhyR//AMNo4Hwz+iIw7+HmUY6YzHl9VgucjY2geH0Uxrpiciev36LZo0WtaI3IIO5q3bQhufuFxsL2LQoNa0ZAKL3kqpzikZEgnWCz9I4YVGkEDK6tDlGo+yiA1R5rprR4pyItNo3eC50tDZj/AFdMHody9C0yGumZHjvXDaXbfLI5jfxWlglfBw5lXIMWgAOba+U5b4n73raFORPEA+awabdUkOyItxBXQYKdm2fPj4Lf8ZOpOPyjL1cbimUGgptoq0hWNC22Z6RRsU2wRMJQgGgbYKqvh0dChWCiA0ZvsySO1UlaV7TolCpkpqL8lQhgaEQFQrwmYEZPaCiC1rjmDHgd3nC19Au/LCoxlHWYR4jqLhLsxV1muG8OI6WC835nG9275Nvxc1VHTYbctAsAG/zKzKMgI2hipsV5xo20ybqc3BJ6qxgQjnOaDFxJUqFTfyS0OaZyz++qHqv5qFJxdvHmk9kZkeaVoVMbWUK8wrWkKFQgiyCIzjtO1iBBHLouVrNl17h2fVejaY0aHsJGcX5rz+tTLXlpzB37xxhaGnkmjjzRplGlaJgW+vGCjtFkbO24/HehcY50ZFxMANALiScg1o8clo6P0VXpUS6rSqMBcTLmkRIGfDxWz42SWVWzN1cXsfBWVczJVFXNyXpGZKFCSdJKMKFCoFYoPRQGQhJSSVghrbVRfUUzRVdSkVSqByUioiBVQwpq/ZJnQFY+1UdFUjRfW1rXY7/YH+E5pFX4XD2rF17sI5gtJ/lY3mK+mjU8YvU2LGaddTHdAnms3DdrhP5jmjnks+rg6mKqOBhrACBJi8WJnNDDspVEkvZAmxcL55as/GF5+OLHXqZsPJkT9KO40fp1jhY6xJJgX9FVpXSWpdus3k5pFvFBfh3od9B7zULTrNbAbkDJ4joun07gBUABEhck9kZ17HVBuUba5POsX2hc0mHuJ4DjuhX4HtOBG1LmjibjnkjcX2TpCXfmA74g+oRH/wAyjUptYWHu2kapJBzBBXReJoqay9xNDA6bo1ANSs0nhJB8itzCPLt4+a5vDdlsO4BoYZ696++1hu3LpdFaEFEQC4jgSPiQBPiubIoL7Ro7v8i2uJaei4HStDvutx8t3zC9Eq2BXGaTb+dBykD/AGupglTJljaDMBXGEog6rdo8jVMd64tJ+8lA0cS2oHVXlzX+80mxacxq5BWU8YxmKNGpT19UAgnIOzy6ELaxg13NPX0Syk4uzqxpdVwcDi6Wo9zP6XEeRsk0qWmDNep+8jyt8lQF9DxScscW+2l+jxWRKM5JdWy6UpVKSehS6VB5UFXUKKQGy+UkPKSsEOlJUKpspqqtkudIhQ03RMoVuaJTNATHlauiyONyGz4Fw9IWQiMHW1SPv7yWX5XE56d17cmh47Io5kn78G1jNGB92d0+MeICHpaCdM1HTG4DVb5b0XQxJtwRhqkhePUmuD020C0eAKhAyW09oWJo8Q89T6rZLkslyFEPZWnMKp+iaZ3DxAVekMQaYD90gEciicNjGvEhRWiNMVHDsZYQFY6qFCrCCqvSsiSJYupYrldIiawPBzPG4+q28RVWTisOC6TuIIHMWVmPgWSs36uDp1X1H/qDWtJ5tE+hHkolwYwOdbUa5xPTL4rSpUgGwxol13E73dFyna3G6s0gQXGDUIyAHutHJXaTTPUZYwXXv+AZdQsOJyft1+Tl6lTWJJzJJPUmVYENKvBXvWqPI3ZNJRCdLYR1TUzVqpqZop8gY8JKKStE4OiVVbJS2gVVd4hIhGVMzRSDY4SitcJpAQ6dgvHFR1k2sq5x3RcX7lkJbZKXwaGFxGS1BW7q5/CuvHD0W5QbOeW9eDzYnjyOL9mexxZFOKkumZLdLFjnNfuNjxkeqrxnak6sUzrO/SJsTzVmndHa5mmLnMbuqo0R2be14c9tuAv5pkoVbA5SukW6Fr4qu8Cs3uSCTBAgXtOa2q+GNJ2s33SbjgeKObIFxYKLsUMjccFTJ2+CzfRNtWQqqjUhT1TAy3Kqq8qpogJijJWbjakAnPLxutF5zWVX77tUeKtxrkVs0K/aNrQdWS7cOB5rk69QuJc4ySSSeJKesLnqVU82XtNFosemj6eW/c83q9XPO+eEvYqCvCFBuiAV3yZxRRYFKVUCnlVMdEyqKmaslVPN08QSJJ00pKwSjThVVslolqoxDRCRSEcTOpzKJunptEorVCMpAUQOSmkossCYsCG4NFWGqQVvGv3fisUsCM0fiNYas3C8z5jT7cn1F0/2eg8bm3Y9j7X6M/GdoKrbUKFR7r3LHAW4E2Qo7SaTc3V2DgeIj13Lpq4ObIy905FCnSFUWDI5n/xZSkv9UasUvlr+v+MzsKzSr7ms2mODu+fgtOlgMU46z67HOG5tPVaf3HW9EVgzUf79hyyWoO6ICrlN/CGqPsVYetaDaIVVSqFXipabb1nuxOar22JuonjcTAzQmBdLi775LPxeI13RuWtouiTu3jLirGtqoCd2zH0ph4a2sydnUdUbe+rUpPLXtnfcSPosupUML1jTHZmdGnD0wNqwOqt51i51R48S5zfFeR0qge2RnvC9fodWskFGX3Hmc+OpNrog16IFRUimr9ku5tHOkxtqUtqn2SWyUtDUxbVVuq3VmyVT6d0U0K7J7ZJNs0lZaF5OoKoxGSvVGJVKAymlmikLRzRRRYEMmTpkBiLkNSqarpRL8kEVVmwRzY3CRZiyvFNSR0+Ae14+aM2TBmAVy+GqupjuyRmRwAuT0U3aaabyvI6jSZMM9sj02n1MMkdyOxphnIeEJ69ZoFlxx0+AM0Liu0ZiAFR9GTLJ5Y/JraV0q1u/74LncXpXWyWVisUXGSZTYVsm6vWJRRz73JmxgKZcQMySF6P2W0dcVCO4yzf738egPoFzPYbQxrudUMim2xdxO9refPdK9LYwNAa0ANaIAGQCEMW6W5g1GdRjsj2V6Ux4oUalZ+TGOcfAZea+bqWJIfrDfmNxnML038Yu0ENZhGG5h9WOA9xvib+AXlTSu3HJxdozqtG/RqB0EIoLDwFWHAbiYPyW4t7Bm+rG/c45w2uhJJJK4UdUuzVqpOaKIyxJJJPYtHRqjEqG1KpxFUoJclTLKOaJKzqNUyiNsUWiIITIfblLboUEufkgt6nVxYAuQloOi7FVxSZkAXVHnJrG5+JsB1Vc88Mf3MZY5S6Q+kqupRge88X5M+p+AWfQIewHfkeoVuli4vfrCDJEcIsAgtCvkvZ0cPQ/JYGrm5tyNfSpR9I9WlCEeVo4phCznU1xo7HEpOa6vsZ2VfjDrvlmHaYc/J1QjNlP5u3dcn7GdjnYt20qy3DtNzkahGbGHhxPgL5etU2NY1rGNDWNADWtEAAZABOo2UZMu3hdiw1BtNrWU2hjGiGtGQCH03pNmFoPrVMmNmN5P6WjmTARjV4/+K3aLbVvZqZ7lE9/g6rGX+I+JPBWUcnZxelMe+vVfVqGXPcXHlwA5AQPBCSknKI5fhjcXj6Lcw+JmzrHjuK5hlS60cNiFfhzyxPjorlBSN5JAUcSRzHD+Ci2Vgclq4s8ci4OeUHHssVJzVmuFVN1emIXBJMCkmsBvGgh8RRRxCHxKKZU0DUaF1f7OlQF1dUcACTkLlRsCQBjHCm2XHoOKxKuOcd8cgqMbjTVeXbsmjlxQbnrI1GrlJ1F8HdiwqKt9l9TEyvXewuhRh8IHOjaVwHvPBn/ABsnkLnmSvFnuXqv4YYguwLw506tYtEnJpYwx5kriuy5gvbfAd/atFnWd+4ZHx+S4nBO1MQ07nd0+OXxhevaT0btWFh3jyO4ryDtLQfRLmxD2n0vPT+UX6o0NB0zXxbZW12P7JHFO16ktoNNzkahH6Gn1PzyG0RQpVSypWc5lCGOe5rS6NbJpgd2TN+S9XpVaYptFHV2eqNTUgt1d0QuXHBtWzqz5tvC7JHVY0MY0Na0ANaBAAGQAUWhQaJU3uhXnEYfbTTwweGfU/We7SHGo4W8BcnkF4G9xJJJkkkknMkmST4rou3vaH2zEnVP5VIltLg7+p/iRbkAudRCkNCHxFTdx9Fc8oQXJO7d0QCx2lEUasIdOCiQ1aVdEsfwWTTqIylUUUnF2iNJmlTq8beilvQzIOSvpkjny/grRw632n/ZRPF8F6SkK7efkku360P9kU7H8HVIbEooobEBXLspZDDi6zO1OL1aYYM3mPDetXDhcn2ixGvXI3MEeO9c+sybcb/kswxuQATAVZKTnKLlhneIFdz+Felm06z8O8xtoNPhtGzbqW/9VwzVRinkCWkgggtIMEEGQQRkVAM+kKrg2ZsAJJNgAMyVynaLsz7VTdiAO+5mqxuX5ZBgn+4m/SBuRHZJ1fHYSi7FdXuFtq1jobrDiSLgWt4Lq9IO1aT3Hc2Y6IS9I0Jccds4mno8U6DcNSBMNgukmZ94kC8ncPkFmYLSlXBVNVols96m4ka39w4Hp8V17gDOzaLiXOMb+mfiuex9Iaxd7xFgefLkr41VFErbs7XRmkqddmswwf1MNnN6j5rkfxR7QbCiMPTMVKwOsRm2lk49XZefBZQwWJaHV2TSFNpdrkhlgJOeYgZZLgdMaVqYmq6tVMudGVgABAaBuHzJVcopdDx5M4JyUncULWxN4aJPHcEo5bVNuth4pOECFDD0j7zjKk/NQhCEtVTTQoQTCiKb0MpNKBDRpVUbSr8VjMeiGVeahDU1xz8yks72n7hMjbIejbUIavUEqw0yhq9MyvTqKsy22WUqoEnkuEr1NZzjxcT8V2hYdV37T6LhlmeS42r8nVpvccKLinJTBZZ1Ety1+xmg/bMUGOH5dMa9Tnua3xPoVjVHL2D8LNDbLCCo4d+udf8AwyYPK/ipdAZvaAw3sNNtIkupknvR7pJWjpyuw0nMc8NLhAsSYO+AiazRqkESIyWFW0O6oCQQDunLpKkUpfcLbj0Y+k9Ita0UqTiWi+sRBM7vqtLQGF1Wa7hd3u8m/X+EFhuzVTaDaxqi5gzPBq6UU4Bc4gNaCSTkABJPRWT2xSjECcpNuRwv4qaX2dBuHae9WOs/iKTDl4ujwaV5WtLtJpc4vE1KxycYpg7qbbMHK1zzcVkVXEXGQzVRYi0hD+zgO5H1V7HSqq9WCALk7uShC1xQ5Kdz07WqEGCRUkyhCEJQppaqICIU2nxUQJ6eqtFkAih3H4pKO0TqEPV0NWzRAKGrZr0kezOYPjqmpRqO4NPxXn8rsu01WMOR/U5o+a4wLL8hK5pfwdWnXA8pBJyRXAXhGicAcTXpUR/yPAPJubj5Ar6Mw1EMaGgQGtAA4QIC8p/B7ROvWq4hwtTGzZ+513ny1fMr1o5dUsgE4lWZdPBRaoVnfFCk0SxnGVxP4q6a2OF2LT38RLeYpCNofGQ3/IrtSV4F20017Zi6lQHuN7lLhs2E97/I6zvEKLkhhpikSmJTBKjDGk/ZPBQpM3n3j9wouOs7k31VwCICLW3U0mpEoBGlMnCdQggFW90mPNSe6Aq2iyICwlV1GzkoPemZVUBZUaZTo3ahJSw0erAoaqbq4FD1DdehizgZg9rqncpt4uJ8h9VzLQt3tbU77BwaT5n6LClY+rd5WdeFelClQqPgEqRWj2W0b7TjKFHMF4c/9jO870A8VzFjPaOweifZsDSYRD3N13/vfc+Ux4Lff80oyCTt3VJ2Quaqqpv0ViomUWA5X8SNNezYNzWmKlf8tnENI/Md4NtPFwXiS6X8QtN+1Yx2qZp0pp0+Fj33eLvg0LmiVEMhlRiakC2ZyVxKDadZ2t5dOKIGW0KcBXQmATqBGKinJSChBwk4pKmo9QAzjJTOSpKesiQiKKjUpQpmokXEqEB5SVhYkjYD04VDxVReUkl6JHAcz2jdNUftHqVlFMksTU/+sjtx/ahLuPwbYDjKxIktoWPDWeJ9Akkud9Ds9iKcZ+CSSREHebFZXaKs5mExD2GHNoVS0jcQwkFJJFgPngBIpJIjA+MPd++IT0QmSRAXJikkgEZIJ0lCEXoWqkkihWWBMUklCEmhScmSUCMnSSQIf//Z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5615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11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D3586A30-5403-FA81-BC8C-8858A7DBC3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9526"/>
            <a:ext cx="8229600" cy="676275"/>
          </a:xfrm>
        </p:spPr>
        <p:txBody>
          <a:bodyPr/>
          <a:lstStyle/>
          <a:p>
            <a:pPr algn="l"/>
            <a:r>
              <a:rPr lang="en-GB" altLang="en-US" sz="3200">
                <a:latin typeface="Calibri"/>
                <a:cs typeface="Calibri"/>
              </a:rPr>
              <a:t>Try this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005DB-11BB-4408-AEE2-AD13241E01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928" y="689643"/>
            <a:ext cx="10336946" cy="4513157"/>
          </a:xfrm>
        </p:spPr>
        <p:txBody>
          <a:bodyPr/>
          <a:lstStyle/>
          <a:p>
            <a:pPr>
              <a:defRPr/>
            </a:pPr>
            <a:r>
              <a:rPr lang="en-GB" sz="2400">
                <a:latin typeface="Calibri"/>
                <a:cs typeface="Calibri"/>
              </a:rPr>
              <a:t>Human ABO blood groups are determined by the presence or absence of two antigens, A and B, on the plasma membrane of the red blood cells. The inheritance of these blood groups is controlled by three alleles. Allele I</a:t>
            </a:r>
            <a:r>
              <a:rPr lang="en-GB" sz="2400" baseline="30000">
                <a:latin typeface="Calibri"/>
                <a:cs typeface="Calibri"/>
              </a:rPr>
              <a:t>A </a:t>
            </a:r>
            <a:r>
              <a:rPr lang="en-GB" sz="2400">
                <a:latin typeface="Calibri"/>
                <a:cs typeface="Calibri"/>
              </a:rPr>
              <a:t>and I</a:t>
            </a:r>
            <a:r>
              <a:rPr lang="en-GB" sz="2400" baseline="30000">
                <a:latin typeface="Calibri"/>
                <a:cs typeface="Calibri"/>
              </a:rPr>
              <a:t>B</a:t>
            </a:r>
            <a:r>
              <a:rPr lang="en-GB" sz="2400">
                <a:latin typeface="Calibri"/>
                <a:cs typeface="Calibri"/>
              </a:rPr>
              <a:t> </a:t>
            </a:r>
            <a:r>
              <a:rPr lang="en-GB" sz="2400" baseline="30000">
                <a:latin typeface="Calibri"/>
                <a:cs typeface="Calibri"/>
              </a:rPr>
              <a:t>are</a:t>
            </a:r>
            <a:r>
              <a:rPr lang="en-GB" sz="2400">
                <a:latin typeface="Calibri"/>
                <a:cs typeface="Calibri"/>
              </a:rPr>
              <a:t> co-dominant and I</a:t>
            </a:r>
            <a:r>
              <a:rPr lang="en-GB" sz="2400" baseline="30000">
                <a:latin typeface="Calibri"/>
                <a:cs typeface="Calibri"/>
              </a:rPr>
              <a:t>O</a:t>
            </a:r>
            <a:r>
              <a:rPr lang="en-GB" sz="2400">
                <a:latin typeface="Calibri"/>
                <a:cs typeface="Calibri"/>
              </a:rPr>
              <a:t> </a:t>
            </a:r>
            <a:r>
              <a:rPr lang="en-GB" sz="2400" baseline="30000">
                <a:latin typeface="Calibri"/>
                <a:cs typeface="Calibri"/>
              </a:rPr>
              <a:t>is</a:t>
            </a:r>
            <a:r>
              <a:rPr lang="en-GB" sz="2400">
                <a:latin typeface="Calibri"/>
                <a:cs typeface="Calibri"/>
              </a:rPr>
              <a:t> recessive to both.</a:t>
            </a:r>
          </a:p>
          <a:p>
            <a:pPr marL="0" indent="0">
              <a:buNone/>
              <a:defRPr/>
            </a:pPr>
            <a:endParaRPr lang="en-GB" sz="2400">
              <a:latin typeface="Calibri"/>
              <a:cs typeface="Calibri"/>
            </a:endParaRPr>
          </a:p>
          <a:p>
            <a:pPr>
              <a:defRPr/>
            </a:pPr>
            <a:r>
              <a:rPr lang="en-GB" sz="2400">
                <a:latin typeface="Calibri"/>
                <a:cs typeface="Calibri"/>
              </a:rPr>
              <a:t>4 babies were born in the same hospital on the same day to 4 different sets of parents. Owing to a power cut their identities were confused before they were given to their parents. The babies’ blood groups are A, B, AB and O. The blood groups of the parents are:</a:t>
            </a:r>
          </a:p>
          <a:p>
            <a:pPr>
              <a:defRPr/>
            </a:pPr>
            <a:r>
              <a:rPr lang="en-GB" sz="2400">
                <a:latin typeface="Calibri"/>
                <a:cs typeface="Calibri"/>
              </a:rPr>
              <a:t>Mr and Mrs Darwin – A and B</a:t>
            </a:r>
          </a:p>
          <a:p>
            <a:pPr>
              <a:defRPr/>
            </a:pPr>
            <a:r>
              <a:rPr lang="en-GB" sz="2400">
                <a:latin typeface="Calibri"/>
                <a:cs typeface="Calibri"/>
              </a:rPr>
              <a:t>Mr and Mrs Pasteur – B and O</a:t>
            </a:r>
          </a:p>
          <a:p>
            <a:pPr>
              <a:defRPr/>
            </a:pPr>
            <a:r>
              <a:rPr lang="en-GB" sz="2400">
                <a:latin typeface="Calibri"/>
                <a:cs typeface="Calibri"/>
              </a:rPr>
              <a:t>Mr and Mrs Fleming – O and O </a:t>
            </a:r>
          </a:p>
          <a:p>
            <a:pPr>
              <a:defRPr/>
            </a:pPr>
            <a:r>
              <a:rPr lang="en-GB" sz="2400">
                <a:latin typeface="Calibri"/>
                <a:cs typeface="Calibri"/>
              </a:rPr>
              <a:t>Mr and Mrs Mendel – AB and O</a:t>
            </a:r>
          </a:p>
          <a:p>
            <a:pPr>
              <a:defRPr/>
            </a:pPr>
            <a:r>
              <a:rPr lang="en-GB" sz="2400">
                <a:latin typeface="Calibri"/>
                <a:cs typeface="Calibri"/>
              </a:rPr>
              <a:t>Which baby should each couple take home? Explain your answer – 4 marks</a:t>
            </a:r>
          </a:p>
          <a:p>
            <a:pPr marL="0" indent="0">
              <a:buNone/>
              <a:defRPr/>
            </a:pPr>
            <a:endParaRPr lang="en-GB" sz="2400">
              <a:latin typeface="Calibri"/>
              <a:cs typeface="Calibri"/>
            </a:endParaRPr>
          </a:p>
        </p:txBody>
      </p:sp>
      <p:sp>
        <p:nvSpPr>
          <p:cNvPr id="8196" name="Text Box 4">
            <a:extLst>
              <a:ext uri="{FF2B5EF4-FFF2-40B4-BE49-F238E27FC236}">
                <a16:creationId xmlns:a16="http://schemas.microsoft.com/office/drawing/2014/main" id="{0F8B414B-2FED-28D0-C7E7-A05941D5EE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5496" y="4238386"/>
            <a:ext cx="2286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>
                <a:solidFill>
                  <a:srgbClr val="FF0000"/>
                </a:solidFill>
                <a:latin typeface="Calibri"/>
                <a:cs typeface="Calibri"/>
              </a:rPr>
              <a:t>AB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>
                <a:solidFill>
                  <a:srgbClr val="FF0000"/>
                </a:solidFill>
                <a:latin typeface="Calibri"/>
                <a:cs typeface="Calibri"/>
              </a:rPr>
              <a:t>B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>
                <a:solidFill>
                  <a:srgbClr val="FF0000"/>
                </a:solidFill>
                <a:latin typeface="Calibri"/>
                <a:cs typeface="Calibri"/>
              </a:rPr>
              <a:t>O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>
                <a:solidFill>
                  <a:srgbClr val="FF0000"/>
                </a:solidFill>
                <a:latin typeface="Calibri"/>
                <a:cs typeface="Calibri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755439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GB"/>
              <a:t>Dihybrid inheritance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/>
              <a:t>The inheritance of two characteristics controlled by different genes.</a:t>
            </a:r>
          </a:p>
          <a:p>
            <a:pPr marL="0" indent="0">
              <a:buNone/>
            </a:pPr>
            <a:r>
              <a:rPr lang="en-GB"/>
              <a:t>The classic example uses peas…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1" t="20036" r="4427" b="4461"/>
          <a:stretch/>
        </p:blipFill>
        <p:spPr bwMode="auto">
          <a:xfrm>
            <a:off x="7752184" y="3645024"/>
            <a:ext cx="2452254" cy="2479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1544" y="3849199"/>
            <a:ext cx="5436096" cy="856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991544" y="5229200"/>
            <a:ext cx="54360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Which are dominant?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What are the results if you cross two heterozygous parents?</a:t>
            </a:r>
          </a:p>
        </p:txBody>
      </p:sp>
    </p:spTree>
    <p:extLst>
      <p:ext uri="{BB962C8B-B14F-4D97-AF65-F5344CB8AC3E}">
        <p14:creationId xmlns:p14="http://schemas.microsoft.com/office/powerpoint/2010/main" val="2640524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948e339c5fc46c8b2750cbbc9e73e24 xmlns="b83ea8ec-d1ce-4b1c-906d-dc0b29db2502">
      <Terms xmlns="http://schemas.microsoft.com/office/infopath/2007/PartnerControls"/>
    </f948e339c5fc46c8b2750cbbc9e73e24>
    <CustomTags xmlns="b83ea8ec-d1ce-4b1c-906d-dc0b29db2502" xsi:nil="true"/>
    <CurriculumSubject xmlns="b83ea8ec-d1ce-4b1c-906d-dc0b29db2502">Biology</CurriculumSubject>
    <i0165b589e0f485fa6237a9400464043 xmlns="b83ea8ec-d1ce-4b1c-906d-dc0b29db2502">
      <Terms xmlns="http://schemas.microsoft.com/office/infopath/2007/PartnerControls"/>
    </i0165b589e0f485fa6237a9400464043>
    <KeyStage xmlns="b83ea8ec-d1ce-4b1c-906d-dc0b29db2502" xsi:nil="true"/>
    <mcfa9f6af8bf42a58d866cdfd4e11fd3 xmlns="b83ea8ec-d1ce-4b1c-906d-dc0b29db2502">
      <Terms xmlns="http://schemas.microsoft.com/office/infopath/2007/PartnerControls"/>
    </mcfa9f6af8bf42a58d866cdfd4e11fd3>
    <Year xmlns="b83ea8ec-d1ce-4b1c-906d-dc0b29db2502" xsi:nil="true"/>
    <Lesson xmlns="b83ea8ec-d1ce-4b1c-906d-dc0b29db2502" xsi:nil="true"/>
    <c429491b856c4e30abe8407934465dee xmlns="b83ea8ec-d1ce-4b1c-906d-dc0b29db2502">
      <Terms xmlns="http://schemas.microsoft.com/office/infopath/2007/PartnerControls"/>
    </c429491b856c4e30abe8407934465dee>
    <p0200d0debe3499c8d7b4d3006013c0c xmlns="b83ea8ec-d1ce-4b1c-906d-dc0b29db2502">
      <Terms xmlns="http://schemas.microsoft.com/office/infopath/2007/PartnerControls"/>
    </p0200d0debe3499c8d7b4d3006013c0c>
    <PersonalIdentificationData xmlns="b83ea8ec-d1ce-4b1c-906d-dc0b29db2502" xsi:nil="true"/>
    <TaxCatchAll xmlns="b83ea8ec-d1ce-4b1c-906d-dc0b29db2502" xsi:nil="true"/>
    <SharedWithUsers xmlns="b83ea8ec-d1ce-4b1c-906d-dc0b29db2502">
      <UserInfo>
        <DisplayName/>
        <AccountId xsi:nil="true"/>
        <AccountType/>
      </UserInfo>
    </SharedWithUsers>
    <lcf76f155ced4ddcb4097134ff3c332f xmlns="39a9f016-2850-430d-a9d7-5d156f797ecb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4BC12256C0CA499B3F5CE8F04E9C67" ma:contentTypeVersion="34" ma:contentTypeDescription="Create a new document." ma:contentTypeScope="" ma:versionID="254a14d6e1d851e4fa30c9feb4198f1e">
  <xsd:schema xmlns:xsd="http://www.w3.org/2001/XMLSchema" xmlns:xs="http://www.w3.org/2001/XMLSchema" xmlns:p="http://schemas.microsoft.com/office/2006/metadata/properties" xmlns:ns2="b83ea8ec-d1ce-4b1c-906d-dc0b29db2502" xmlns:ns3="39a9f016-2850-430d-a9d7-5d156f797ecb" targetNamespace="http://schemas.microsoft.com/office/2006/metadata/properties" ma:root="true" ma:fieldsID="bebbb5c7b829c29f6860e404b1d0c84b" ns2:_="" ns3:_="">
    <xsd:import namespace="b83ea8ec-d1ce-4b1c-906d-dc0b29db2502"/>
    <xsd:import namespace="39a9f016-2850-430d-a9d7-5d156f797ecb"/>
    <xsd:element name="properties">
      <xsd:complexType>
        <xsd:sequence>
          <xsd:element name="documentManagement">
            <xsd:complexType>
              <xsd:all>
                <xsd:element ref="ns2:i0165b589e0f485fa6237a9400464043" minOccurs="0"/>
                <xsd:element ref="ns2:TaxCatchAll" minOccurs="0"/>
                <xsd:element ref="ns2:c429491b856c4e30abe8407934465dee" minOccurs="0"/>
                <xsd:element ref="ns2:mcfa9f6af8bf42a58d866cdfd4e11fd3" minOccurs="0"/>
                <xsd:element ref="ns2:f948e339c5fc46c8b2750cbbc9e73e24" minOccurs="0"/>
                <xsd:element ref="ns2:p0200d0debe3499c8d7b4d3006013c0c" minOccurs="0"/>
                <xsd:element ref="ns2:PersonalIdentificationData" minOccurs="0"/>
                <xsd:element ref="ns2:KeyStage" minOccurs="0"/>
                <xsd:element ref="ns2:Year" minOccurs="0"/>
                <xsd:element ref="ns2:Lesson" minOccurs="0"/>
                <xsd:element ref="ns2:CustomTags" minOccurs="0"/>
                <xsd:element ref="ns2:CurriculumSubject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2:SharedWithUsers" minOccurs="0"/>
                <xsd:element ref="ns2:SharedWithDetails" minOccurs="0"/>
                <xsd:element ref="ns3:MediaServiceOCR" minOccurs="0"/>
                <xsd:element ref="ns3:MediaLengthInSeconds" minOccurs="0"/>
                <xsd:element ref="ns3:lcf76f155ced4ddcb4097134ff3c332f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3ea8ec-d1ce-4b1c-906d-dc0b29db2502" elementFormDefault="qualified">
    <xsd:import namespace="http://schemas.microsoft.com/office/2006/documentManagement/types"/>
    <xsd:import namespace="http://schemas.microsoft.com/office/infopath/2007/PartnerControls"/>
    <xsd:element name="i0165b589e0f485fa6237a9400464043" ma:index="9" nillable="true" ma:taxonomy="true" ma:internalName="i0165b589e0f485fa6237a9400464043" ma:taxonomyFieldName="Topic" ma:displayName="Topic" ma:fieldId="{20165b58-9e0f-485f-a623-7a9400464043}" ma:sspId="9af0695c-efcd-46dd-8765-d5578b5758fe" ma:termSetId="60a57c6c-2130-4e61-9e57-098bd84272e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c7ba7dd9-0f04-4217-893d-a73cba0aebc6}" ma:internalName="TaxCatchAll" ma:showField="CatchAllData" ma:web="b83ea8ec-d1ce-4b1c-906d-dc0b29db25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429491b856c4e30abe8407934465dee" ma:index="12" nillable="true" ma:taxonomy="true" ma:internalName="c429491b856c4e30abe8407934465dee" ma:taxonomyFieldName="Staff_x0020_Category" ma:displayName="Staff Category" ma:fieldId="{c429491b-856c-4e30-abe8-407934465dee}" ma:sspId="9af0695c-efcd-46dd-8765-d5578b5758fe" ma:termSetId="3d337045-6da3-4c9d-a943-86c979c7f8d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cfa9f6af8bf42a58d866cdfd4e11fd3" ma:index="14" nillable="true" ma:taxonomy="true" ma:internalName="mcfa9f6af8bf42a58d866cdfd4e11fd3" ma:taxonomyFieldName="Exam_x0020_Board" ma:displayName="Exam Board" ma:fieldId="{6cfa9f6a-f8bf-42a5-8d86-6cdfd4e11fd3}" ma:sspId="9af0695c-efcd-46dd-8765-d5578b5758fe" ma:termSetId="a3733284-8b89-4cee-ba61-be29b75bbad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948e339c5fc46c8b2750cbbc9e73e24" ma:index="16" nillable="true" ma:taxonomy="true" ma:internalName="f948e339c5fc46c8b2750cbbc9e73e24" ma:taxonomyFieldName="Week" ma:displayName="Week" ma:fieldId="{f948e339-c5fc-46c8-b275-0cbbc9e73e24}" ma:sspId="9af0695c-efcd-46dd-8765-d5578b5758fe" ma:termSetId="1d66f853-e543-47e9-b693-d49e9ff978a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0200d0debe3499c8d7b4d3006013c0c" ma:index="18" nillable="true" ma:taxonomy="true" ma:internalName="p0200d0debe3499c8d7b4d3006013c0c" ma:taxonomyFieldName="Term" ma:displayName="Term" ma:fieldId="{90200d0d-ebe3-499c-8d7b-4d3006013c0c}" ma:sspId="9af0695c-efcd-46dd-8765-d5578b5758fe" ma:termSetId="79b7fcde-7773-4a5a-80d2-01582845289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ersonalIdentificationData" ma:index="19" nillable="true" ma:displayName="Personal Identification Data" ma:internalName="Personal_x0020_Identification_x0020_Data">
      <xsd:simpleType>
        <xsd:restriction base="dms:Choice">
          <xsd:enumeration value="No"/>
          <xsd:enumeration value="Yes"/>
        </xsd:restriction>
      </xsd:simpleType>
    </xsd:element>
    <xsd:element name="KeyStage" ma:index="20" nillable="true" ma:displayName="Key Stage" ma:internalName="Key_x0020_Stage">
      <xsd:simpleType>
        <xsd:restriction base="dms:Text"/>
      </xsd:simpleType>
    </xsd:element>
    <xsd:element name="Year" ma:index="21" nillable="true" ma:displayName="Year" ma:internalName="Year">
      <xsd:simpleType>
        <xsd:restriction base="dms:Text"/>
      </xsd:simpleType>
    </xsd:element>
    <xsd:element name="Lesson" ma:index="22" nillable="true" ma:displayName="Lesson" ma:internalName="Lesson">
      <xsd:simpleType>
        <xsd:restriction base="dms:Text"/>
      </xsd:simpleType>
    </xsd:element>
    <xsd:element name="CustomTags" ma:index="23" nillable="true" ma:displayName="Custom Tags" ma:internalName="Custom_x0020_Tags">
      <xsd:simpleType>
        <xsd:restriction base="dms:Text"/>
      </xsd:simpleType>
    </xsd:element>
    <xsd:element name="CurriculumSubject" ma:index="24" nillable="true" ma:displayName="Curriculum Subject" ma:default="Biology" ma:internalName="Curriculum_x0020_Subject">
      <xsd:simpleType>
        <xsd:restriction base="dms:Text"/>
      </xsd:simpleType>
    </xsd:element>
    <xsd:element name="SharedWithUsers" ma:index="3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a9f016-2850-430d-a9d7-5d156f797e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2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0" nillable="true" ma:displayName="Tags" ma:internalName="MediaServiceAutoTags" ma:readOnly="true">
      <xsd:simpleType>
        <xsd:restriction base="dms:Text"/>
      </xsd:simpleType>
    </xsd:element>
    <xsd:element name="MediaServiceGenerationTime" ma:index="3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33" nillable="true" ma:displayName="Location" ma:internalName="MediaServiceLocation" ma:readOnly="true">
      <xsd:simpleType>
        <xsd:restriction base="dms:Text"/>
      </xsd:simpleType>
    </xsd:element>
    <xsd:element name="MediaServiceOCR" ma:index="3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3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39" nillable="true" ma:taxonomy="true" ma:internalName="lcf76f155ced4ddcb4097134ff3c332f" ma:taxonomyFieldName="MediaServiceImageTags" ma:displayName="Image Tags" ma:readOnly="false" ma:fieldId="{5cf76f15-5ced-4ddc-b409-7134ff3c332f}" ma:taxonomyMulti="true" ma:sspId="9af0695c-efcd-46dd-8765-d5578b5758f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4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4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14BEC75-DE0A-47A9-B8FA-565D983BDC54}">
  <ds:schemaRefs>
    <ds:schemaRef ds:uri="39a9f016-2850-430d-a9d7-5d156f797ecb"/>
    <ds:schemaRef ds:uri="b83ea8ec-d1ce-4b1c-906d-dc0b29db2502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5A4AA15-0DEB-4E38-85C5-8AE63369EC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3ea8ec-d1ce-4b1c-906d-dc0b29db2502"/>
    <ds:schemaRef ds:uri="39a9f016-2850-430d-a9d7-5d156f797e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83F1D44-2EE8-4430-BEA2-CB5DEF35AC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955</Words>
  <Application>Microsoft Office PowerPoint</Application>
  <PresentationFormat>Widescreen</PresentationFormat>
  <Paragraphs>95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Comic Sans MS</vt:lpstr>
      <vt:lpstr>gg sans</vt:lpstr>
      <vt:lpstr>Times New Roman</vt:lpstr>
      <vt:lpstr>Office Theme</vt:lpstr>
      <vt:lpstr>Default Design</vt:lpstr>
      <vt:lpstr>6.1.2 Patterns of inheritance</vt:lpstr>
      <vt:lpstr>Which is the best statement?</vt:lpstr>
      <vt:lpstr>Practice question 1</vt:lpstr>
      <vt:lpstr>Practice question 2</vt:lpstr>
      <vt:lpstr>Practice question 3 Multiple alleles</vt:lpstr>
      <vt:lpstr>Need to know </vt:lpstr>
      <vt:lpstr>PowerPoint Presentation</vt:lpstr>
      <vt:lpstr>Try this question</vt:lpstr>
      <vt:lpstr>Dihybrid inheritance</vt:lpstr>
      <vt:lpstr>Work out the alleles that the gametes would have</vt:lpstr>
      <vt:lpstr>Work out the possible offspring</vt:lpstr>
      <vt:lpstr>RrYy  x RrYy  (F1 cross) Phenotypes</vt:lpstr>
      <vt:lpstr>Phenotypes</vt:lpstr>
      <vt:lpstr>Dihybrid cross practice question</vt:lpstr>
      <vt:lpstr>Challenge – polygenic inheritance questions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6.1.2 Patterns of inheritance</dc:title>
  <dc:creator>Marisa Wyburn</dc:creator>
  <cp:lastModifiedBy>Chezka Mae Madrona</cp:lastModifiedBy>
  <cp:revision>9</cp:revision>
  <dcterms:created xsi:type="dcterms:W3CDTF">2020-01-23T10:35:37Z</dcterms:created>
  <dcterms:modified xsi:type="dcterms:W3CDTF">2025-07-23T07:38:48Z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0x0101002F4BC12256C0CA499B3F5CE8F04E9C67</vt:lpwstr>
  </property>
  <property fmtid="{D5CDD505-2E9C-101B-9397-08002B2CF9AE}" pid="3" name="Order">
    <vt:r8>39034400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Topic">
    <vt:lpwstr/>
  </property>
  <property fmtid="{D5CDD505-2E9C-101B-9397-08002B2CF9AE}" pid="11" name="Term">
    <vt:lpwstr/>
  </property>
  <property fmtid="{D5CDD505-2E9C-101B-9397-08002B2CF9AE}" pid="12" name="Staff Category">
    <vt:lpwstr/>
  </property>
  <property fmtid="{D5CDD505-2E9C-101B-9397-08002B2CF9AE}" pid="13" name="Exam Board">
    <vt:lpwstr/>
  </property>
  <property fmtid="{D5CDD505-2E9C-101B-9397-08002B2CF9AE}" pid="14" name="Week">
    <vt:lpwstr/>
  </property>
  <property fmtid="{D5CDD505-2E9C-101B-9397-08002B2CF9AE}" pid="15" name="MediaServiceImageTags">
    <vt:lpwstr/>
  </property>
</Properties>
</file>