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28"/>
  </p:notesMasterIdLst>
  <p:sldIdLst>
    <p:sldId id="295" r:id="rId5"/>
    <p:sldId id="1907" r:id="rId6"/>
    <p:sldId id="256" r:id="rId7"/>
    <p:sldId id="297" r:id="rId8"/>
    <p:sldId id="300" r:id="rId9"/>
    <p:sldId id="298" r:id="rId10"/>
    <p:sldId id="301" r:id="rId11"/>
    <p:sldId id="302" r:id="rId12"/>
    <p:sldId id="1896" r:id="rId13"/>
    <p:sldId id="261" r:id="rId14"/>
    <p:sldId id="1897" r:id="rId15"/>
    <p:sldId id="855" r:id="rId16"/>
    <p:sldId id="1910" r:id="rId17"/>
    <p:sldId id="1908" r:id="rId18"/>
    <p:sldId id="1898" r:id="rId19"/>
    <p:sldId id="1900" r:id="rId20"/>
    <p:sldId id="1899" r:id="rId21"/>
    <p:sldId id="1903" r:id="rId22"/>
    <p:sldId id="1909" r:id="rId23"/>
    <p:sldId id="1902" r:id="rId24"/>
    <p:sldId id="1901" r:id="rId25"/>
    <p:sldId id="1906" r:id="rId26"/>
    <p:sldId id="190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22E67D-4CD9-43EE-8239-96336E9E48FC}" v="8" dt="2023-10-06T09:42:19.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434" autoAdjust="0"/>
  </p:normalViewPr>
  <p:slideViewPr>
    <p:cSldViewPr snapToGrid="0">
      <p:cViewPr varScale="1">
        <p:scale>
          <a:sx n="78" d="100"/>
          <a:sy n="78" d="100"/>
        </p:scale>
        <p:origin x="1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all" userId="c2c6c2dd-6ddc-437e-8cdd-d7a74390accc" providerId="ADAL" clId="{2222E67D-4CD9-43EE-8239-96336E9E48FC}"/>
    <pc:docChg chg="custSel addSld delSld modSld">
      <pc:chgData name="Richard Ball" userId="c2c6c2dd-6ddc-437e-8cdd-d7a74390accc" providerId="ADAL" clId="{2222E67D-4CD9-43EE-8239-96336E9E48FC}" dt="2023-10-06T09:42:19.267" v="194"/>
      <pc:docMkLst>
        <pc:docMk/>
      </pc:docMkLst>
      <pc:sldChg chg="delSp mod modNotesTx">
        <pc:chgData name="Richard Ball" userId="c2c6c2dd-6ddc-437e-8cdd-d7a74390accc" providerId="ADAL" clId="{2222E67D-4CD9-43EE-8239-96336E9E48FC}" dt="2023-10-05T13:31:34.790" v="5"/>
        <pc:sldMkLst>
          <pc:docMk/>
          <pc:sldMk cId="0" sldId="261"/>
        </pc:sldMkLst>
        <pc:grpChg chg="del">
          <ac:chgData name="Richard Ball" userId="c2c6c2dd-6ddc-437e-8cdd-d7a74390accc" providerId="ADAL" clId="{2222E67D-4CD9-43EE-8239-96336E9E48FC}" dt="2023-10-05T11:58:46.596" v="0" actId="33639"/>
          <ac:grpSpMkLst>
            <pc:docMk/>
            <pc:sldMk cId="0" sldId="261"/>
            <ac:grpSpMk id="29" creationId="{9CA1D934-3C83-0977-1BBD-3226ABF3932D}"/>
          </ac:grpSpMkLst>
        </pc:grpChg>
        <pc:inkChg chg="del">
          <ac:chgData name="Richard Ball" userId="c2c6c2dd-6ddc-437e-8cdd-d7a74390accc" providerId="ADAL" clId="{2222E67D-4CD9-43EE-8239-96336E9E48FC}" dt="2023-10-05T11:58:46.596" v="0" actId="33639"/>
          <ac:inkMkLst>
            <pc:docMk/>
            <pc:sldMk cId="0" sldId="261"/>
            <ac:inkMk id="3" creationId="{60DB59EA-5937-782D-75EA-2A126CB8325E}"/>
          </ac:inkMkLst>
        </pc:inkChg>
        <pc:inkChg chg="del">
          <ac:chgData name="Richard Ball" userId="c2c6c2dd-6ddc-437e-8cdd-d7a74390accc" providerId="ADAL" clId="{2222E67D-4CD9-43EE-8239-96336E9E48FC}" dt="2023-10-05T11:58:46.596" v="0" actId="33639"/>
          <ac:inkMkLst>
            <pc:docMk/>
            <pc:sldMk cId="0" sldId="261"/>
            <ac:inkMk id="6" creationId="{DC40B24D-AE49-62CF-2DD5-3E8A431E4F6A}"/>
          </ac:inkMkLst>
        </pc:inkChg>
        <pc:inkChg chg="del">
          <ac:chgData name="Richard Ball" userId="c2c6c2dd-6ddc-437e-8cdd-d7a74390accc" providerId="ADAL" clId="{2222E67D-4CD9-43EE-8239-96336E9E48FC}" dt="2023-10-05T11:58:46.596" v="0" actId="33639"/>
          <ac:inkMkLst>
            <pc:docMk/>
            <pc:sldMk cId="0" sldId="261"/>
            <ac:inkMk id="7" creationId="{FDFD861A-608B-D9A9-815B-7C8628BF51FC}"/>
          </ac:inkMkLst>
        </pc:inkChg>
        <pc:inkChg chg="del">
          <ac:chgData name="Richard Ball" userId="c2c6c2dd-6ddc-437e-8cdd-d7a74390accc" providerId="ADAL" clId="{2222E67D-4CD9-43EE-8239-96336E9E48FC}" dt="2023-10-05T11:58:46.596" v="0" actId="33639"/>
          <ac:inkMkLst>
            <pc:docMk/>
            <pc:sldMk cId="0" sldId="261"/>
            <ac:inkMk id="8" creationId="{D21669EC-C3BB-C1A0-FC36-CDE2BB058510}"/>
          </ac:inkMkLst>
        </pc:inkChg>
        <pc:inkChg chg="del">
          <ac:chgData name="Richard Ball" userId="c2c6c2dd-6ddc-437e-8cdd-d7a74390accc" providerId="ADAL" clId="{2222E67D-4CD9-43EE-8239-96336E9E48FC}" dt="2023-10-05T11:58:46.596" v="0" actId="33639"/>
          <ac:inkMkLst>
            <pc:docMk/>
            <pc:sldMk cId="0" sldId="261"/>
            <ac:inkMk id="9" creationId="{D3FAADED-A3E9-7AEE-E482-98ED63C22116}"/>
          </ac:inkMkLst>
        </pc:inkChg>
        <pc:inkChg chg="del">
          <ac:chgData name="Richard Ball" userId="c2c6c2dd-6ddc-437e-8cdd-d7a74390accc" providerId="ADAL" clId="{2222E67D-4CD9-43EE-8239-96336E9E48FC}" dt="2023-10-05T11:58:46.596" v="0" actId="33639"/>
          <ac:inkMkLst>
            <pc:docMk/>
            <pc:sldMk cId="0" sldId="261"/>
            <ac:inkMk id="14" creationId="{2CB50F1B-05DA-9E58-9559-E44043E0D1C6}"/>
          </ac:inkMkLst>
        </pc:inkChg>
        <pc:inkChg chg="del">
          <ac:chgData name="Richard Ball" userId="c2c6c2dd-6ddc-437e-8cdd-d7a74390accc" providerId="ADAL" clId="{2222E67D-4CD9-43EE-8239-96336E9E48FC}" dt="2023-10-05T11:58:46.596" v="0" actId="33639"/>
          <ac:inkMkLst>
            <pc:docMk/>
            <pc:sldMk cId="0" sldId="261"/>
            <ac:inkMk id="15" creationId="{E8A86E48-440C-A8A3-195A-559D8D391D64}"/>
          </ac:inkMkLst>
        </pc:inkChg>
        <pc:inkChg chg="del">
          <ac:chgData name="Richard Ball" userId="c2c6c2dd-6ddc-437e-8cdd-d7a74390accc" providerId="ADAL" clId="{2222E67D-4CD9-43EE-8239-96336E9E48FC}" dt="2023-10-05T11:58:46.596" v="0" actId="33639"/>
          <ac:inkMkLst>
            <pc:docMk/>
            <pc:sldMk cId="0" sldId="261"/>
            <ac:inkMk id="16" creationId="{27820660-3634-74FF-8E3A-CDB537728845}"/>
          </ac:inkMkLst>
        </pc:inkChg>
        <pc:inkChg chg="del">
          <ac:chgData name="Richard Ball" userId="c2c6c2dd-6ddc-437e-8cdd-d7a74390accc" providerId="ADAL" clId="{2222E67D-4CD9-43EE-8239-96336E9E48FC}" dt="2023-10-05T11:58:46.596" v="0" actId="33639"/>
          <ac:inkMkLst>
            <pc:docMk/>
            <pc:sldMk cId="0" sldId="261"/>
            <ac:inkMk id="17" creationId="{FFD73B75-4D07-1EEE-E2CF-6DDBD622009B}"/>
          </ac:inkMkLst>
        </pc:inkChg>
        <pc:inkChg chg="del">
          <ac:chgData name="Richard Ball" userId="c2c6c2dd-6ddc-437e-8cdd-d7a74390accc" providerId="ADAL" clId="{2222E67D-4CD9-43EE-8239-96336E9E48FC}" dt="2023-10-05T11:58:46.596" v="0" actId="33639"/>
          <ac:inkMkLst>
            <pc:docMk/>
            <pc:sldMk cId="0" sldId="261"/>
            <ac:inkMk id="18" creationId="{78FFA3CF-D408-0ACB-08D6-BF1045693FB0}"/>
          </ac:inkMkLst>
        </pc:inkChg>
        <pc:inkChg chg="del">
          <ac:chgData name="Richard Ball" userId="c2c6c2dd-6ddc-437e-8cdd-d7a74390accc" providerId="ADAL" clId="{2222E67D-4CD9-43EE-8239-96336E9E48FC}" dt="2023-10-05T11:58:46.596" v="0" actId="33639"/>
          <ac:inkMkLst>
            <pc:docMk/>
            <pc:sldMk cId="0" sldId="261"/>
            <ac:inkMk id="19" creationId="{8DCA0FAD-4D44-B509-AF7E-77DEEDB990F6}"/>
          </ac:inkMkLst>
        </pc:inkChg>
        <pc:inkChg chg="del">
          <ac:chgData name="Richard Ball" userId="c2c6c2dd-6ddc-437e-8cdd-d7a74390accc" providerId="ADAL" clId="{2222E67D-4CD9-43EE-8239-96336E9E48FC}" dt="2023-10-05T11:58:46.596" v="0" actId="33639"/>
          <ac:inkMkLst>
            <pc:docMk/>
            <pc:sldMk cId="0" sldId="261"/>
            <ac:inkMk id="21" creationId="{73B446F2-3476-D72A-ACD9-CE4DC5950C6F}"/>
          </ac:inkMkLst>
        </pc:inkChg>
        <pc:inkChg chg="del">
          <ac:chgData name="Richard Ball" userId="c2c6c2dd-6ddc-437e-8cdd-d7a74390accc" providerId="ADAL" clId="{2222E67D-4CD9-43EE-8239-96336E9E48FC}" dt="2023-10-05T11:58:46.596" v="0" actId="33639"/>
          <ac:inkMkLst>
            <pc:docMk/>
            <pc:sldMk cId="0" sldId="261"/>
            <ac:inkMk id="22" creationId="{78743621-6D1D-C39D-D9F8-35EBCD0675F0}"/>
          </ac:inkMkLst>
        </pc:inkChg>
        <pc:inkChg chg="del">
          <ac:chgData name="Richard Ball" userId="c2c6c2dd-6ddc-437e-8cdd-d7a74390accc" providerId="ADAL" clId="{2222E67D-4CD9-43EE-8239-96336E9E48FC}" dt="2023-10-05T11:58:46.596" v="0" actId="33639"/>
          <ac:inkMkLst>
            <pc:docMk/>
            <pc:sldMk cId="0" sldId="261"/>
            <ac:inkMk id="23" creationId="{1DE0F18E-32C4-E507-C28F-2E0AB5EEE29A}"/>
          </ac:inkMkLst>
        </pc:inkChg>
        <pc:inkChg chg="del">
          <ac:chgData name="Richard Ball" userId="c2c6c2dd-6ddc-437e-8cdd-d7a74390accc" providerId="ADAL" clId="{2222E67D-4CD9-43EE-8239-96336E9E48FC}" dt="2023-10-05T11:58:46.596" v="0" actId="33639"/>
          <ac:inkMkLst>
            <pc:docMk/>
            <pc:sldMk cId="0" sldId="261"/>
            <ac:inkMk id="24" creationId="{75E97E0A-7482-8B8B-879B-22A61924F065}"/>
          </ac:inkMkLst>
        </pc:inkChg>
        <pc:inkChg chg="del">
          <ac:chgData name="Richard Ball" userId="c2c6c2dd-6ddc-437e-8cdd-d7a74390accc" providerId="ADAL" clId="{2222E67D-4CD9-43EE-8239-96336E9E48FC}" dt="2023-10-05T11:58:46.596" v="0" actId="33639"/>
          <ac:inkMkLst>
            <pc:docMk/>
            <pc:sldMk cId="0" sldId="261"/>
            <ac:inkMk id="25" creationId="{0F8B9185-62A2-4C35-7499-02BE2124B99A}"/>
          </ac:inkMkLst>
        </pc:inkChg>
        <pc:inkChg chg="del topLvl">
          <ac:chgData name="Richard Ball" userId="c2c6c2dd-6ddc-437e-8cdd-d7a74390accc" providerId="ADAL" clId="{2222E67D-4CD9-43EE-8239-96336E9E48FC}" dt="2023-10-05T11:58:46.596" v="0" actId="33639"/>
          <ac:inkMkLst>
            <pc:docMk/>
            <pc:sldMk cId="0" sldId="261"/>
            <ac:inkMk id="27" creationId="{155E3F75-E82E-3FFD-EB06-1489DBB7E72D}"/>
          </ac:inkMkLst>
        </pc:inkChg>
        <pc:inkChg chg="del topLvl">
          <ac:chgData name="Richard Ball" userId="c2c6c2dd-6ddc-437e-8cdd-d7a74390accc" providerId="ADAL" clId="{2222E67D-4CD9-43EE-8239-96336E9E48FC}" dt="2023-10-05T11:58:46.596" v="0" actId="33639"/>
          <ac:inkMkLst>
            <pc:docMk/>
            <pc:sldMk cId="0" sldId="261"/>
            <ac:inkMk id="28" creationId="{F4F9C4CE-D42D-6D75-014C-1CB4BC4F8B48}"/>
          </ac:inkMkLst>
        </pc:inkChg>
      </pc:sldChg>
      <pc:sldChg chg="modSp mod modAnim modNotesTx">
        <pc:chgData name="Richard Ball" userId="c2c6c2dd-6ddc-437e-8cdd-d7a74390accc" providerId="ADAL" clId="{2222E67D-4CD9-43EE-8239-96336E9E48FC}" dt="2023-10-06T06:41:31.798" v="95" actId="20577"/>
        <pc:sldMkLst>
          <pc:docMk/>
          <pc:sldMk cId="2582149758" sldId="302"/>
        </pc:sldMkLst>
        <pc:spChg chg="mod">
          <ac:chgData name="Richard Ball" userId="c2c6c2dd-6ddc-437e-8cdd-d7a74390accc" providerId="ADAL" clId="{2222E67D-4CD9-43EE-8239-96336E9E48FC}" dt="2023-10-06T06:41:31.798" v="95" actId="20577"/>
          <ac:spMkLst>
            <pc:docMk/>
            <pc:sldMk cId="2582149758" sldId="302"/>
            <ac:spMk id="3" creationId="{8E5521B0-BA93-CE25-1CC4-8D12F72CE093}"/>
          </ac:spMkLst>
        </pc:spChg>
      </pc:sldChg>
      <pc:sldChg chg="delSp mod">
        <pc:chgData name="Richard Ball" userId="c2c6c2dd-6ddc-437e-8cdd-d7a74390accc" providerId="ADAL" clId="{2222E67D-4CD9-43EE-8239-96336E9E48FC}" dt="2023-10-05T11:58:46.596" v="0" actId="33639"/>
        <pc:sldMkLst>
          <pc:docMk/>
          <pc:sldMk cId="2651081640" sldId="1896"/>
        </pc:sldMkLst>
        <pc:grpChg chg="del">
          <ac:chgData name="Richard Ball" userId="c2c6c2dd-6ddc-437e-8cdd-d7a74390accc" providerId="ADAL" clId="{2222E67D-4CD9-43EE-8239-96336E9E48FC}" dt="2023-10-05T11:58:46.596" v="0" actId="33639"/>
          <ac:grpSpMkLst>
            <pc:docMk/>
            <pc:sldMk cId="2651081640" sldId="1896"/>
            <ac:grpSpMk id="7" creationId="{8D00951F-B53B-5FE8-558F-D161DD52EE0A}"/>
          </ac:grpSpMkLst>
        </pc:grpChg>
        <pc:inkChg chg="del">
          <ac:chgData name="Richard Ball" userId="c2c6c2dd-6ddc-437e-8cdd-d7a74390accc" providerId="ADAL" clId="{2222E67D-4CD9-43EE-8239-96336E9E48FC}" dt="2023-10-05T11:58:46.596" v="0" actId="33639"/>
          <ac:inkMkLst>
            <pc:docMk/>
            <pc:sldMk cId="2651081640" sldId="1896"/>
            <ac:inkMk id="2" creationId="{585B566C-4D3C-8CF9-DC1A-97795F59B653}"/>
          </ac:inkMkLst>
        </pc:inkChg>
        <pc:inkChg chg="del">
          <ac:chgData name="Richard Ball" userId="c2c6c2dd-6ddc-437e-8cdd-d7a74390accc" providerId="ADAL" clId="{2222E67D-4CD9-43EE-8239-96336E9E48FC}" dt="2023-10-05T11:58:46.596" v="0" actId="33639"/>
          <ac:inkMkLst>
            <pc:docMk/>
            <pc:sldMk cId="2651081640" sldId="1896"/>
            <ac:inkMk id="3" creationId="{78739632-6552-213B-48ED-E64B736DAB78}"/>
          </ac:inkMkLst>
        </pc:inkChg>
        <pc:inkChg chg="del">
          <ac:chgData name="Richard Ball" userId="c2c6c2dd-6ddc-437e-8cdd-d7a74390accc" providerId="ADAL" clId="{2222E67D-4CD9-43EE-8239-96336E9E48FC}" dt="2023-10-05T11:58:46.596" v="0" actId="33639"/>
          <ac:inkMkLst>
            <pc:docMk/>
            <pc:sldMk cId="2651081640" sldId="1896"/>
            <ac:inkMk id="4" creationId="{1A830811-730D-F95C-B9ED-ABE39071EE5E}"/>
          </ac:inkMkLst>
        </pc:inkChg>
        <pc:inkChg chg="del topLvl">
          <ac:chgData name="Richard Ball" userId="c2c6c2dd-6ddc-437e-8cdd-d7a74390accc" providerId="ADAL" clId="{2222E67D-4CD9-43EE-8239-96336E9E48FC}" dt="2023-10-05T11:58:46.596" v="0" actId="33639"/>
          <ac:inkMkLst>
            <pc:docMk/>
            <pc:sldMk cId="2651081640" sldId="1896"/>
            <ac:inkMk id="5" creationId="{2FCDF50A-F28B-29ED-85EB-3DE45D9FCB19}"/>
          </ac:inkMkLst>
        </pc:inkChg>
        <pc:inkChg chg="del topLvl">
          <ac:chgData name="Richard Ball" userId="c2c6c2dd-6ddc-437e-8cdd-d7a74390accc" providerId="ADAL" clId="{2222E67D-4CD9-43EE-8239-96336E9E48FC}" dt="2023-10-05T11:58:46.596" v="0" actId="33639"/>
          <ac:inkMkLst>
            <pc:docMk/>
            <pc:sldMk cId="2651081640" sldId="1896"/>
            <ac:inkMk id="6" creationId="{9A08C76B-FF2C-A7AD-184A-6BCFC24B8585}"/>
          </ac:inkMkLst>
        </pc:inkChg>
      </pc:sldChg>
      <pc:sldChg chg="addSp delSp modSp mod modAnim">
        <pc:chgData name="Richard Ball" userId="c2c6c2dd-6ddc-437e-8cdd-d7a74390accc" providerId="ADAL" clId="{2222E67D-4CD9-43EE-8239-96336E9E48FC}" dt="2023-10-06T09:42:19.267" v="194"/>
        <pc:sldMkLst>
          <pc:docMk/>
          <pc:sldMk cId="2156245582" sldId="1908"/>
        </pc:sldMkLst>
        <pc:spChg chg="add mod">
          <ac:chgData name="Richard Ball" userId="c2c6c2dd-6ddc-437e-8cdd-d7a74390accc" providerId="ADAL" clId="{2222E67D-4CD9-43EE-8239-96336E9E48FC}" dt="2023-10-05T13:34:05.406" v="86" actId="1076"/>
          <ac:spMkLst>
            <pc:docMk/>
            <pc:sldMk cId="2156245582" sldId="1908"/>
            <ac:spMk id="3" creationId="{2B92170F-69D3-06DC-3E11-56C81DFF7659}"/>
          </ac:spMkLst>
        </pc:spChg>
        <pc:spChg chg="add mod">
          <ac:chgData name="Richard Ball" userId="c2c6c2dd-6ddc-437e-8cdd-d7a74390accc" providerId="ADAL" clId="{2222E67D-4CD9-43EE-8239-96336E9E48FC}" dt="2023-10-06T09:42:17.246" v="193" actId="1076"/>
          <ac:spMkLst>
            <pc:docMk/>
            <pc:sldMk cId="2156245582" sldId="1908"/>
            <ac:spMk id="16" creationId="{02D09EF7-F963-D9F4-70D5-A4449F6E5CEE}"/>
          </ac:spMkLst>
        </pc:spChg>
        <pc:inkChg chg="del">
          <ac:chgData name="Richard Ball" userId="c2c6c2dd-6ddc-437e-8cdd-d7a74390accc" providerId="ADAL" clId="{2222E67D-4CD9-43EE-8239-96336E9E48FC}" dt="2023-10-05T11:58:46.596" v="0" actId="33639"/>
          <ac:inkMkLst>
            <pc:docMk/>
            <pc:sldMk cId="2156245582" sldId="1908"/>
            <ac:inkMk id="2" creationId="{620D4208-696B-FD2E-B7CD-8694801C71B7}"/>
          </ac:inkMkLst>
        </pc:inkChg>
        <pc:cxnChg chg="add mod">
          <ac:chgData name="Richard Ball" userId="c2c6c2dd-6ddc-437e-8cdd-d7a74390accc" providerId="ADAL" clId="{2222E67D-4CD9-43EE-8239-96336E9E48FC}" dt="2023-10-05T13:34:14.254" v="88" actId="1582"/>
          <ac:cxnSpMkLst>
            <pc:docMk/>
            <pc:sldMk cId="2156245582" sldId="1908"/>
            <ac:cxnSpMk id="14" creationId="{D65C2A25-0B39-0734-A2F4-8F8B3E74AE36}"/>
          </ac:cxnSpMkLst>
        </pc:cxnChg>
      </pc:sldChg>
      <pc:sldChg chg="addSp delSp modSp new mod modAnim">
        <pc:chgData name="Richard Ball" userId="c2c6c2dd-6ddc-437e-8cdd-d7a74390accc" providerId="ADAL" clId="{2222E67D-4CD9-43EE-8239-96336E9E48FC}" dt="2023-10-06T06:49:09.744" v="104" actId="1076"/>
        <pc:sldMkLst>
          <pc:docMk/>
          <pc:sldMk cId="3009034383" sldId="1910"/>
        </pc:sldMkLst>
        <pc:spChg chg="del">
          <ac:chgData name="Richard Ball" userId="c2c6c2dd-6ddc-437e-8cdd-d7a74390accc" providerId="ADAL" clId="{2222E67D-4CD9-43EE-8239-96336E9E48FC}" dt="2023-10-06T06:48:43.408" v="97" actId="478"/>
          <ac:spMkLst>
            <pc:docMk/>
            <pc:sldMk cId="3009034383" sldId="1910"/>
            <ac:spMk id="2" creationId="{A15BE280-EAC3-230A-7442-D78C9FCE65C1}"/>
          </ac:spMkLst>
        </pc:spChg>
        <pc:spChg chg="del">
          <ac:chgData name="Richard Ball" userId="c2c6c2dd-6ddc-437e-8cdd-d7a74390accc" providerId="ADAL" clId="{2222E67D-4CD9-43EE-8239-96336E9E48FC}" dt="2023-10-06T06:48:43.408" v="97" actId="478"/>
          <ac:spMkLst>
            <pc:docMk/>
            <pc:sldMk cId="3009034383" sldId="1910"/>
            <ac:spMk id="3" creationId="{70520C52-3644-B9E2-983B-E09D2FCEC35C}"/>
          </ac:spMkLst>
        </pc:spChg>
        <pc:spChg chg="add mod">
          <ac:chgData name="Richard Ball" userId="c2c6c2dd-6ddc-437e-8cdd-d7a74390accc" providerId="ADAL" clId="{2222E67D-4CD9-43EE-8239-96336E9E48FC}" dt="2023-10-06T06:49:03.060" v="103" actId="1076"/>
          <ac:spMkLst>
            <pc:docMk/>
            <pc:sldMk cId="3009034383" sldId="1910"/>
            <ac:spMk id="5" creationId="{ACC2B850-2118-FD4C-971B-D13D5CDB1036}"/>
          </ac:spMkLst>
        </pc:spChg>
        <pc:picChg chg="add mod">
          <ac:chgData name="Richard Ball" userId="c2c6c2dd-6ddc-437e-8cdd-d7a74390accc" providerId="ADAL" clId="{2222E67D-4CD9-43EE-8239-96336E9E48FC}" dt="2023-10-06T06:49:09.744" v="104" actId="1076"/>
          <ac:picMkLst>
            <pc:docMk/>
            <pc:sldMk cId="3009034383" sldId="1910"/>
            <ac:picMk id="4" creationId="{00D927EE-14A1-EF74-EA37-3F7663F51EFB}"/>
          </ac:picMkLst>
        </pc:picChg>
        <pc:cxnChg chg="add mod">
          <ac:chgData name="Richard Ball" userId="c2c6c2dd-6ddc-437e-8cdd-d7a74390accc" providerId="ADAL" clId="{2222E67D-4CD9-43EE-8239-96336E9E48FC}" dt="2023-10-06T06:49:03.060" v="103" actId="1076"/>
          <ac:cxnSpMkLst>
            <pc:docMk/>
            <pc:sldMk cId="3009034383" sldId="1910"/>
            <ac:cxnSpMk id="6" creationId="{6AE41542-4E06-9EE5-C0B4-1B96D19A92BB}"/>
          </ac:cxnSpMkLst>
        </pc:cxnChg>
      </pc:sldChg>
      <pc:sldChg chg="delSp add del mod delAnim">
        <pc:chgData name="Richard Ball" userId="c2c6c2dd-6ddc-437e-8cdd-d7a74390accc" providerId="ADAL" clId="{2222E67D-4CD9-43EE-8239-96336E9E48FC}" dt="2023-10-06T06:50:36.715" v="107" actId="47"/>
        <pc:sldMkLst>
          <pc:docMk/>
          <pc:sldMk cId="464107909" sldId="1911"/>
        </pc:sldMkLst>
        <pc:spChg chg="del">
          <ac:chgData name="Richard Ball" userId="c2c6c2dd-6ddc-437e-8cdd-d7a74390accc" providerId="ADAL" clId="{2222E67D-4CD9-43EE-8239-96336E9E48FC}" dt="2023-10-06T06:50:28.347" v="106" actId="478"/>
          <ac:spMkLst>
            <pc:docMk/>
            <pc:sldMk cId="464107909" sldId="1911"/>
            <ac:spMk id="9" creationId="{888AFC6E-28B9-759A-1FC1-168462B2C8CB}"/>
          </ac:spMkLst>
        </pc:spChg>
        <pc:spChg chg="del">
          <ac:chgData name="Richard Ball" userId="c2c6c2dd-6ddc-437e-8cdd-d7a74390accc" providerId="ADAL" clId="{2222E67D-4CD9-43EE-8239-96336E9E48FC}" dt="2023-10-06T06:50:28.347" v="106" actId="478"/>
          <ac:spMkLst>
            <pc:docMk/>
            <pc:sldMk cId="464107909" sldId="1911"/>
            <ac:spMk id="10" creationId="{7F6F7FC5-2C53-8425-B302-685841901F98}"/>
          </ac:spMkLst>
        </pc:spChg>
        <pc:spChg chg="del">
          <ac:chgData name="Richard Ball" userId="c2c6c2dd-6ddc-437e-8cdd-d7a74390accc" providerId="ADAL" clId="{2222E67D-4CD9-43EE-8239-96336E9E48FC}" dt="2023-10-06T06:50:28.347" v="106" actId="478"/>
          <ac:spMkLst>
            <pc:docMk/>
            <pc:sldMk cId="464107909" sldId="1911"/>
            <ac:spMk id="11" creationId="{E72625D3-B9A0-9B90-C639-8F14CAF96A03}"/>
          </ac:spMkLst>
        </pc:spChg>
        <pc:spChg chg="del">
          <ac:chgData name="Richard Ball" userId="c2c6c2dd-6ddc-437e-8cdd-d7a74390accc" providerId="ADAL" clId="{2222E67D-4CD9-43EE-8239-96336E9E48FC}" dt="2023-10-06T06:50:28.347" v="106" actId="478"/>
          <ac:spMkLst>
            <pc:docMk/>
            <pc:sldMk cId="464107909" sldId="1911"/>
            <ac:spMk id="12" creationId="{19A47092-9E59-EAD7-EE76-E2EFA17E2F1A}"/>
          </ac:spMkLst>
        </pc:spChg>
      </pc:sldChg>
    </pc:docChg>
  </pc:docChgLst>
  <pc:docChgLst>
    <pc:chgData name="Richard Ball" userId="c2c6c2dd-6ddc-437e-8cdd-d7a74390accc" providerId="ADAL" clId="{441615D6-FABD-48E3-8645-B60CD7AA6908}"/>
    <pc:docChg chg="undo custSel addSld delSld modSld sldOrd">
      <pc:chgData name="Richard Ball" userId="c2c6c2dd-6ddc-437e-8cdd-d7a74390accc" providerId="ADAL" clId="{441615D6-FABD-48E3-8645-B60CD7AA6908}" dt="2022-12-09T09:23:58.846" v="3319"/>
      <pc:docMkLst>
        <pc:docMk/>
      </pc:docMkLst>
      <pc:sldChg chg="addSp delSp modSp mod">
        <pc:chgData name="Richard Ball" userId="c2c6c2dd-6ddc-437e-8cdd-d7a74390accc" providerId="ADAL" clId="{441615D6-FABD-48E3-8645-B60CD7AA6908}" dt="2022-11-27T13:56:11.381" v="2856" actId="20577"/>
        <pc:sldMkLst>
          <pc:docMk/>
          <pc:sldMk cId="3720338154" sldId="256"/>
        </pc:sldMkLst>
        <pc:spChg chg="mod">
          <ac:chgData name="Richard Ball" userId="c2c6c2dd-6ddc-437e-8cdd-d7a74390accc" providerId="ADAL" clId="{441615D6-FABD-48E3-8645-B60CD7AA6908}" dt="2022-11-27T13:56:11.381" v="2856" actId="20577"/>
          <ac:spMkLst>
            <pc:docMk/>
            <pc:sldMk cId="3720338154" sldId="256"/>
            <ac:spMk id="2" creationId="{CC3153ED-7F15-4F86-82B4-DF1F873932A1}"/>
          </ac:spMkLst>
        </pc:spChg>
        <pc:spChg chg="del mod">
          <ac:chgData name="Richard Ball" userId="c2c6c2dd-6ddc-437e-8cdd-d7a74390accc" providerId="ADAL" clId="{441615D6-FABD-48E3-8645-B60CD7AA6908}" dt="2022-11-27T13:55:59.636" v="2833" actId="478"/>
          <ac:spMkLst>
            <pc:docMk/>
            <pc:sldMk cId="3720338154" sldId="256"/>
            <ac:spMk id="3" creationId="{9571FD16-5E1F-4E23-AC20-58A38C2D3149}"/>
          </ac:spMkLst>
        </pc:spChg>
        <pc:spChg chg="add del mod">
          <ac:chgData name="Richard Ball" userId="c2c6c2dd-6ddc-437e-8cdd-d7a74390accc" providerId="ADAL" clId="{441615D6-FABD-48E3-8645-B60CD7AA6908}" dt="2022-11-27T13:56:02.610" v="2835" actId="478"/>
          <ac:spMkLst>
            <pc:docMk/>
            <pc:sldMk cId="3720338154" sldId="256"/>
            <ac:spMk id="5" creationId="{CE3EFC41-E233-C538-D6E8-F479C5EF942B}"/>
          </ac:spMkLst>
        </pc:spChg>
      </pc:sldChg>
      <pc:sldChg chg="addSp delSp modSp add mod modAnim modNotesTx">
        <pc:chgData name="Richard Ball" userId="c2c6c2dd-6ddc-437e-8cdd-d7a74390accc" providerId="ADAL" clId="{441615D6-FABD-48E3-8645-B60CD7AA6908}" dt="2022-12-09T09:22:06.612" v="3318"/>
        <pc:sldMkLst>
          <pc:docMk/>
          <pc:sldMk cId="0" sldId="261"/>
        </pc:sldMkLst>
        <pc:spChg chg="add mod">
          <ac:chgData name="Richard Ball" userId="c2c6c2dd-6ddc-437e-8cdd-d7a74390accc" providerId="ADAL" clId="{441615D6-FABD-48E3-8645-B60CD7AA6908}" dt="2022-12-05T08:13:56.678" v="2887" actId="208"/>
          <ac:spMkLst>
            <pc:docMk/>
            <pc:sldMk cId="0" sldId="261"/>
            <ac:spMk id="2" creationId="{3C8D2857-CD13-E0D3-339F-D34EB3463357}"/>
          </ac:spMkLst>
        </pc:spChg>
        <pc:spChg chg="del">
          <ac:chgData name="Richard Ball" userId="c2c6c2dd-6ddc-437e-8cdd-d7a74390accc" providerId="ADAL" clId="{441615D6-FABD-48E3-8645-B60CD7AA6908}" dt="2022-11-27T13:04:19.558" v="959" actId="478"/>
          <ac:spMkLst>
            <pc:docMk/>
            <pc:sldMk cId="0" sldId="261"/>
            <ac:spMk id="2" creationId="{E72BB2BF-E0CB-40E4-8E20-F64985178E4E}"/>
          </ac:spMkLst>
        </pc:spChg>
        <pc:spChg chg="add del">
          <ac:chgData name="Richard Ball" userId="c2c6c2dd-6ddc-437e-8cdd-d7a74390accc" providerId="ADAL" clId="{441615D6-FABD-48E3-8645-B60CD7AA6908}" dt="2022-12-05T08:14:06.202" v="2890"/>
          <ac:spMkLst>
            <pc:docMk/>
            <pc:sldMk cId="0" sldId="261"/>
            <ac:spMk id="3" creationId="{E0EE7C47-6D32-14A7-C79C-940FF8C9FB9F}"/>
          </ac:spMkLst>
        </pc:spChg>
        <pc:spChg chg="add mod">
          <ac:chgData name="Richard Ball" userId="c2c6c2dd-6ddc-437e-8cdd-d7a74390accc" providerId="ADAL" clId="{441615D6-FABD-48E3-8645-B60CD7AA6908}" dt="2022-12-05T08:14:14.646" v="2893" actId="14100"/>
          <ac:spMkLst>
            <pc:docMk/>
            <pc:sldMk cId="0" sldId="261"/>
            <ac:spMk id="4" creationId="{0400FBDD-5463-2F66-DA45-157DC6FFE8D3}"/>
          </ac:spMkLst>
        </pc:spChg>
        <pc:spChg chg="add del mod">
          <ac:chgData name="Richard Ball" userId="c2c6c2dd-6ddc-437e-8cdd-d7a74390accc" providerId="ADAL" clId="{441615D6-FABD-48E3-8645-B60CD7AA6908}" dt="2022-11-27T13:04:14.569" v="957" actId="478"/>
          <ac:spMkLst>
            <pc:docMk/>
            <pc:sldMk cId="0" sldId="261"/>
            <ac:spMk id="4" creationId="{08A58512-EEF4-F6CA-FF7A-C8C8BD0CB235}"/>
          </ac:spMkLst>
        </pc:spChg>
        <pc:spChg chg="add del mod">
          <ac:chgData name="Richard Ball" userId="c2c6c2dd-6ddc-437e-8cdd-d7a74390accc" providerId="ADAL" clId="{441615D6-FABD-48E3-8645-B60CD7AA6908}" dt="2022-11-27T13:05:52.284" v="979" actId="478"/>
          <ac:spMkLst>
            <pc:docMk/>
            <pc:sldMk cId="0" sldId="261"/>
            <ac:spMk id="5" creationId="{D3348B89-2276-8E81-6361-84016A8E4499}"/>
          </ac:spMkLst>
        </pc:spChg>
        <pc:spChg chg="add mod">
          <ac:chgData name="Richard Ball" userId="c2c6c2dd-6ddc-437e-8cdd-d7a74390accc" providerId="ADAL" clId="{441615D6-FABD-48E3-8645-B60CD7AA6908}" dt="2022-12-05T08:14:24.481" v="2895" actId="1076"/>
          <ac:spMkLst>
            <pc:docMk/>
            <pc:sldMk cId="0" sldId="261"/>
            <ac:spMk id="5" creationId="{FFB2337E-9452-6145-CA07-61742E26D169}"/>
          </ac:spMkLst>
        </pc:spChg>
        <pc:spChg chg="add del mod">
          <ac:chgData name="Richard Ball" userId="c2c6c2dd-6ddc-437e-8cdd-d7a74390accc" providerId="ADAL" clId="{441615D6-FABD-48E3-8645-B60CD7AA6908}" dt="2022-11-27T13:05:52.284" v="979" actId="478"/>
          <ac:spMkLst>
            <pc:docMk/>
            <pc:sldMk cId="0" sldId="261"/>
            <ac:spMk id="6" creationId="{0EE0A2F2-2FE1-DA4D-E42C-E57BBFF77F12}"/>
          </ac:spMkLst>
        </pc:spChg>
        <pc:spChg chg="add del mod">
          <ac:chgData name="Richard Ball" userId="c2c6c2dd-6ddc-437e-8cdd-d7a74390accc" providerId="ADAL" clId="{441615D6-FABD-48E3-8645-B60CD7AA6908}" dt="2022-11-27T13:05:52.284" v="979" actId="478"/>
          <ac:spMkLst>
            <pc:docMk/>
            <pc:sldMk cId="0" sldId="261"/>
            <ac:spMk id="7" creationId="{80B738E4-6C79-40E4-4A54-BD6CE0790B5B}"/>
          </ac:spMkLst>
        </pc:spChg>
        <pc:spChg chg="add del mod">
          <ac:chgData name="Richard Ball" userId="c2c6c2dd-6ddc-437e-8cdd-d7a74390accc" providerId="ADAL" clId="{441615D6-FABD-48E3-8645-B60CD7AA6908}" dt="2022-11-27T13:05:52.284" v="979" actId="478"/>
          <ac:spMkLst>
            <pc:docMk/>
            <pc:sldMk cId="0" sldId="261"/>
            <ac:spMk id="8" creationId="{38C5E096-634C-FABB-E102-E42E2C333E44}"/>
          </ac:spMkLst>
        </pc:spChg>
        <pc:spChg chg="add del mod">
          <ac:chgData name="Richard Ball" userId="c2c6c2dd-6ddc-437e-8cdd-d7a74390accc" providerId="ADAL" clId="{441615D6-FABD-48E3-8645-B60CD7AA6908}" dt="2022-11-27T13:05:52.284" v="979" actId="478"/>
          <ac:spMkLst>
            <pc:docMk/>
            <pc:sldMk cId="0" sldId="261"/>
            <ac:spMk id="9" creationId="{1E13FFE0-744B-B6BB-8D9E-CB68564058F4}"/>
          </ac:spMkLst>
        </pc:spChg>
        <pc:spChg chg="add mod">
          <ac:chgData name="Richard Ball" userId="c2c6c2dd-6ddc-437e-8cdd-d7a74390accc" providerId="ADAL" clId="{441615D6-FABD-48E3-8645-B60CD7AA6908}" dt="2022-11-27T13:06:52.875" v="1017" actId="255"/>
          <ac:spMkLst>
            <pc:docMk/>
            <pc:sldMk cId="0" sldId="261"/>
            <ac:spMk id="11" creationId="{FBE3A88B-4E7A-6052-B21B-D8DEEE8A7B88}"/>
          </ac:spMkLst>
        </pc:spChg>
        <pc:spChg chg="add mod">
          <ac:chgData name="Richard Ball" userId="c2c6c2dd-6ddc-437e-8cdd-d7a74390accc" providerId="ADAL" clId="{441615D6-FABD-48E3-8645-B60CD7AA6908}" dt="2022-11-27T13:07:30.519" v="1020" actId="208"/>
          <ac:spMkLst>
            <pc:docMk/>
            <pc:sldMk cId="0" sldId="261"/>
            <ac:spMk id="12" creationId="{6BD7ED12-A9C7-E8AF-0BD8-35991CF5C6CB}"/>
          </ac:spMkLst>
        </pc:spChg>
        <pc:spChg chg="add mod">
          <ac:chgData name="Richard Ball" userId="c2c6c2dd-6ddc-437e-8cdd-d7a74390accc" providerId="ADAL" clId="{441615D6-FABD-48E3-8645-B60CD7AA6908}" dt="2022-11-27T13:08:33.402" v="1153" actId="1076"/>
          <ac:spMkLst>
            <pc:docMk/>
            <pc:sldMk cId="0" sldId="261"/>
            <ac:spMk id="13" creationId="{509B9B65-9279-30B4-C2BF-17A07F830318}"/>
          </ac:spMkLst>
        </pc:spChg>
        <pc:spChg chg="del">
          <ac:chgData name="Richard Ball" userId="c2c6c2dd-6ddc-437e-8cdd-d7a74390accc" providerId="ADAL" clId="{441615D6-FABD-48E3-8645-B60CD7AA6908}" dt="2022-11-27T13:04:19.558" v="959" actId="478"/>
          <ac:spMkLst>
            <pc:docMk/>
            <pc:sldMk cId="0" sldId="261"/>
            <ac:spMk id="14" creationId="{D5D51C39-CF32-4F80-B8C8-D8BA17986460}"/>
          </ac:spMkLst>
        </pc:spChg>
        <pc:spChg chg="del">
          <ac:chgData name="Richard Ball" userId="c2c6c2dd-6ddc-437e-8cdd-d7a74390accc" providerId="ADAL" clId="{441615D6-FABD-48E3-8645-B60CD7AA6908}" dt="2022-11-27T13:04:19.558" v="959" actId="478"/>
          <ac:spMkLst>
            <pc:docMk/>
            <pc:sldMk cId="0" sldId="261"/>
            <ac:spMk id="15" creationId="{1101D60E-5B5E-4D7C-BC16-8C9A0094EE04}"/>
          </ac:spMkLst>
        </pc:spChg>
        <pc:spChg chg="del">
          <ac:chgData name="Richard Ball" userId="c2c6c2dd-6ddc-437e-8cdd-d7a74390accc" providerId="ADAL" clId="{441615D6-FABD-48E3-8645-B60CD7AA6908}" dt="2022-11-27T13:04:19.558" v="959" actId="478"/>
          <ac:spMkLst>
            <pc:docMk/>
            <pc:sldMk cId="0" sldId="261"/>
            <ac:spMk id="16" creationId="{F19261C4-9520-44C2-9945-7448C2B3E8B5}"/>
          </ac:spMkLst>
        </pc:spChg>
        <pc:spChg chg="del">
          <ac:chgData name="Richard Ball" userId="c2c6c2dd-6ddc-437e-8cdd-d7a74390accc" providerId="ADAL" clId="{441615D6-FABD-48E3-8645-B60CD7AA6908}" dt="2022-11-27T13:04:19.558" v="959" actId="478"/>
          <ac:spMkLst>
            <pc:docMk/>
            <pc:sldMk cId="0" sldId="261"/>
            <ac:spMk id="17" creationId="{83B02003-9B68-4C24-A1F6-551DB4AE90F2}"/>
          </ac:spMkLst>
        </pc:spChg>
        <pc:spChg chg="del">
          <ac:chgData name="Richard Ball" userId="c2c6c2dd-6ddc-437e-8cdd-d7a74390accc" providerId="ADAL" clId="{441615D6-FABD-48E3-8645-B60CD7AA6908}" dt="2022-11-27T13:04:19.558" v="959" actId="478"/>
          <ac:spMkLst>
            <pc:docMk/>
            <pc:sldMk cId="0" sldId="261"/>
            <ac:spMk id="18" creationId="{27D58790-7F46-430D-8F4C-EE26330F206E}"/>
          </ac:spMkLst>
        </pc:spChg>
        <pc:spChg chg="del">
          <ac:chgData name="Richard Ball" userId="c2c6c2dd-6ddc-437e-8cdd-d7a74390accc" providerId="ADAL" clId="{441615D6-FABD-48E3-8645-B60CD7AA6908}" dt="2022-11-27T13:04:19.558" v="959" actId="478"/>
          <ac:spMkLst>
            <pc:docMk/>
            <pc:sldMk cId="0" sldId="261"/>
            <ac:spMk id="19" creationId="{F5239BE0-0331-408F-B6B0-4FE1C2462F3B}"/>
          </ac:spMkLst>
        </pc:spChg>
        <pc:spChg chg="add mod">
          <ac:chgData name="Richard Ball" userId="c2c6c2dd-6ddc-437e-8cdd-d7a74390accc" providerId="ADAL" clId="{441615D6-FABD-48E3-8645-B60CD7AA6908}" dt="2022-11-27T13:09:42.284" v="1197" actId="1076"/>
          <ac:spMkLst>
            <pc:docMk/>
            <pc:sldMk cId="0" sldId="261"/>
            <ac:spMk id="20" creationId="{1729C180-F8B9-2F88-DE59-6A0350E006FB}"/>
          </ac:spMkLst>
        </pc:spChg>
        <pc:spChg chg="del mod">
          <ac:chgData name="Richard Ball" userId="c2c6c2dd-6ddc-437e-8cdd-d7a74390accc" providerId="ADAL" clId="{441615D6-FABD-48E3-8645-B60CD7AA6908}" dt="2022-11-27T13:04:12.151" v="955" actId="478"/>
          <ac:spMkLst>
            <pc:docMk/>
            <pc:sldMk cId="0" sldId="261"/>
            <ac:spMk id="69634" creationId="{75D76830-94E5-41E8-BB48-BF0B8EEDBCC0}"/>
          </ac:spMkLst>
        </pc:spChg>
        <pc:spChg chg="del">
          <ac:chgData name="Richard Ball" userId="c2c6c2dd-6ddc-437e-8cdd-d7a74390accc" providerId="ADAL" clId="{441615D6-FABD-48E3-8645-B60CD7AA6908}" dt="2022-11-27T13:04:19.558" v="959" actId="478"/>
          <ac:spMkLst>
            <pc:docMk/>
            <pc:sldMk cId="0" sldId="261"/>
            <ac:spMk id="69636" creationId="{EC98ACAC-FA3E-4AF5-B601-24CCE5F7B563}"/>
          </ac:spMkLst>
        </pc:spChg>
        <pc:spChg chg="del">
          <ac:chgData name="Richard Ball" userId="c2c6c2dd-6ddc-437e-8cdd-d7a74390accc" providerId="ADAL" clId="{441615D6-FABD-48E3-8645-B60CD7AA6908}" dt="2022-11-27T13:04:19.558" v="959" actId="478"/>
          <ac:spMkLst>
            <pc:docMk/>
            <pc:sldMk cId="0" sldId="261"/>
            <ac:spMk id="69637" creationId="{A8FF40C2-230E-48AC-8819-763A99CD2F54}"/>
          </ac:spMkLst>
        </pc:spChg>
        <pc:spChg chg="del">
          <ac:chgData name="Richard Ball" userId="c2c6c2dd-6ddc-437e-8cdd-d7a74390accc" providerId="ADAL" clId="{441615D6-FABD-48E3-8645-B60CD7AA6908}" dt="2022-11-27T13:04:19.558" v="959" actId="478"/>
          <ac:spMkLst>
            <pc:docMk/>
            <pc:sldMk cId="0" sldId="261"/>
            <ac:spMk id="69638" creationId="{41B68FF2-1B4D-4DCA-9FB7-03D50BE00D7D}"/>
          </ac:spMkLst>
        </pc:spChg>
        <pc:spChg chg="del">
          <ac:chgData name="Richard Ball" userId="c2c6c2dd-6ddc-437e-8cdd-d7a74390accc" providerId="ADAL" clId="{441615D6-FABD-48E3-8645-B60CD7AA6908}" dt="2022-11-27T13:04:19.558" v="959" actId="478"/>
          <ac:spMkLst>
            <pc:docMk/>
            <pc:sldMk cId="0" sldId="261"/>
            <ac:spMk id="69639" creationId="{ACD5C894-59A7-489E-BEA9-3F929E8E81B3}"/>
          </ac:spMkLst>
        </pc:spChg>
        <pc:spChg chg="del">
          <ac:chgData name="Richard Ball" userId="c2c6c2dd-6ddc-437e-8cdd-d7a74390accc" providerId="ADAL" clId="{441615D6-FABD-48E3-8645-B60CD7AA6908}" dt="2022-11-27T13:04:19.558" v="959" actId="478"/>
          <ac:spMkLst>
            <pc:docMk/>
            <pc:sldMk cId="0" sldId="261"/>
            <ac:spMk id="69640" creationId="{08FAE114-3E37-49DC-8227-CE19CAAF45CE}"/>
          </ac:spMkLst>
        </pc:spChg>
        <pc:spChg chg="del">
          <ac:chgData name="Richard Ball" userId="c2c6c2dd-6ddc-437e-8cdd-d7a74390accc" providerId="ADAL" clId="{441615D6-FABD-48E3-8645-B60CD7AA6908}" dt="2022-11-27T13:04:19.558" v="959" actId="478"/>
          <ac:spMkLst>
            <pc:docMk/>
            <pc:sldMk cId="0" sldId="261"/>
            <ac:spMk id="69641" creationId="{E18F2B9F-8B29-4532-BC2A-7464BAEEBFD7}"/>
          </ac:spMkLst>
        </pc:spChg>
        <pc:spChg chg="mod">
          <ac:chgData name="Richard Ball" userId="c2c6c2dd-6ddc-437e-8cdd-d7a74390accc" providerId="ADAL" clId="{441615D6-FABD-48E3-8645-B60CD7AA6908}" dt="2022-11-27T13:05:42.856" v="978" actId="113"/>
          <ac:spMkLst>
            <pc:docMk/>
            <pc:sldMk cId="0" sldId="261"/>
            <ac:spMk id="69642" creationId="{3B3380AF-4BFC-47F5-8E0C-9DA5C71E9496}"/>
          </ac:spMkLst>
        </pc:spChg>
        <pc:spChg chg="del">
          <ac:chgData name="Richard Ball" userId="c2c6c2dd-6ddc-437e-8cdd-d7a74390accc" providerId="ADAL" clId="{441615D6-FABD-48E3-8645-B60CD7AA6908}" dt="2022-11-27T13:04:19.558" v="959" actId="478"/>
          <ac:spMkLst>
            <pc:docMk/>
            <pc:sldMk cId="0" sldId="261"/>
            <ac:spMk id="69643" creationId="{28135511-2A5F-44F5-BAE5-8616F24D1D13}"/>
          </ac:spMkLst>
        </pc:spChg>
        <pc:spChg chg="del">
          <ac:chgData name="Richard Ball" userId="c2c6c2dd-6ddc-437e-8cdd-d7a74390accc" providerId="ADAL" clId="{441615D6-FABD-48E3-8645-B60CD7AA6908}" dt="2022-11-27T13:04:19.558" v="959" actId="478"/>
          <ac:spMkLst>
            <pc:docMk/>
            <pc:sldMk cId="0" sldId="261"/>
            <ac:spMk id="69644" creationId="{5CF54EC0-0776-4DD5-A814-F876A6CD6A9D}"/>
          </ac:spMkLst>
        </pc:spChg>
        <pc:grpChg chg="del mod">
          <ac:chgData name="Richard Ball" userId="c2c6c2dd-6ddc-437e-8cdd-d7a74390accc" providerId="ADAL" clId="{441615D6-FABD-48E3-8645-B60CD7AA6908}" dt="2022-12-09T09:22:06.612" v="3318"/>
          <ac:grpSpMkLst>
            <pc:docMk/>
            <pc:sldMk cId="0" sldId="261"/>
            <ac:grpSpMk id="26" creationId="{E4D88B05-39DB-6A27-934C-7BB4D6522E70}"/>
          </ac:grpSpMkLst>
        </pc:grpChg>
        <pc:grpChg chg="mod">
          <ac:chgData name="Richard Ball" userId="c2c6c2dd-6ddc-437e-8cdd-d7a74390accc" providerId="ADAL" clId="{441615D6-FABD-48E3-8645-B60CD7AA6908}" dt="2022-12-09T09:22:06.612" v="3318"/>
          <ac:grpSpMkLst>
            <pc:docMk/>
            <pc:sldMk cId="0" sldId="261"/>
            <ac:grpSpMk id="29" creationId="{9CA1D934-3C83-0977-1BBD-3226ABF3932D}"/>
          </ac:grpSpMkLst>
        </pc:grpChg>
        <pc:picChg chg="add">
          <ac:chgData name="Richard Ball" userId="c2c6c2dd-6ddc-437e-8cdd-d7a74390accc" providerId="ADAL" clId="{441615D6-FABD-48E3-8645-B60CD7AA6908}" dt="2022-11-27T13:05:54.233" v="980"/>
          <ac:picMkLst>
            <pc:docMk/>
            <pc:sldMk cId="0" sldId="261"/>
            <ac:picMk id="10" creationId="{C14D566A-BF1F-F226-A1A9-6DAF5EB12C63}"/>
          </ac:picMkLst>
        </pc:picChg>
        <pc:picChg chg="add del">
          <ac:chgData name="Richard Ball" userId="c2c6c2dd-6ddc-437e-8cdd-d7a74390accc" providerId="ADAL" clId="{441615D6-FABD-48E3-8645-B60CD7AA6908}" dt="2022-12-05T08:14:06.202" v="2890"/>
          <ac:picMkLst>
            <pc:docMk/>
            <pc:sldMk cId="0" sldId="261"/>
            <ac:picMk id="1026" creationId="{7900EC62-FC4A-B8CB-E73C-880863843AA7}"/>
          </ac:picMkLst>
        </pc:picChg>
        <pc:picChg chg="add del">
          <ac:chgData name="Richard Ball" userId="c2c6c2dd-6ddc-437e-8cdd-d7a74390accc" providerId="ADAL" clId="{441615D6-FABD-48E3-8645-B60CD7AA6908}" dt="2022-12-05T08:14:06.202" v="2890"/>
          <ac:picMkLst>
            <pc:docMk/>
            <pc:sldMk cId="0" sldId="261"/>
            <ac:picMk id="1027" creationId="{DE60BFCD-134A-B54B-DED6-AE3255F14E04}"/>
          </ac:picMkLst>
        </pc:picChg>
        <pc:picChg chg="add del">
          <ac:chgData name="Richard Ball" userId="c2c6c2dd-6ddc-437e-8cdd-d7a74390accc" providerId="ADAL" clId="{441615D6-FABD-48E3-8645-B60CD7AA6908}" dt="2022-12-05T08:14:06.202" v="2890"/>
          <ac:picMkLst>
            <pc:docMk/>
            <pc:sldMk cId="0" sldId="261"/>
            <ac:picMk id="1028" creationId="{ACBBF8F5-AB10-7434-7830-C8B166A871DF}"/>
          </ac:picMkLst>
        </pc:picChg>
        <pc:picChg chg="add del">
          <ac:chgData name="Richard Ball" userId="c2c6c2dd-6ddc-437e-8cdd-d7a74390accc" providerId="ADAL" clId="{441615D6-FABD-48E3-8645-B60CD7AA6908}" dt="2022-12-05T08:14:06.202" v="2890"/>
          <ac:picMkLst>
            <pc:docMk/>
            <pc:sldMk cId="0" sldId="261"/>
            <ac:picMk id="1029" creationId="{AB8960D3-B35C-5A39-764C-8BDDBF7E4E96}"/>
          </ac:picMkLst>
        </pc:picChg>
        <pc:picChg chg="add del">
          <ac:chgData name="Richard Ball" userId="c2c6c2dd-6ddc-437e-8cdd-d7a74390accc" providerId="ADAL" clId="{441615D6-FABD-48E3-8645-B60CD7AA6908}" dt="2022-12-05T08:14:06.202" v="2890"/>
          <ac:picMkLst>
            <pc:docMk/>
            <pc:sldMk cId="0" sldId="261"/>
            <ac:picMk id="1030" creationId="{16309F03-37EE-33DD-A517-B0196F1E9B6D}"/>
          </ac:picMkLst>
        </pc:picChg>
        <pc:picChg chg="add del">
          <ac:chgData name="Richard Ball" userId="c2c6c2dd-6ddc-437e-8cdd-d7a74390accc" providerId="ADAL" clId="{441615D6-FABD-48E3-8645-B60CD7AA6908}" dt="2022-12-05T08:14:06.202" v="2890"/>
          <ac:picMkLst>
            <pc:docMk/>
            <pc:sldMk cId="0" sldId="261"/>
            <ac:picMk id="1031" creationId="{081E6909-0107-AB4C-A2C1-9798D4EC7D49}"/>
          </ac:picMkLst>
        </pc:picChg>
        <pc:picChg chg="add del">
          <ac:chgData name="Richard Ball" userId="c2c6c2dd-6ddc-437e-8cdd-d7a74390accc" providerId="ADAL" clId="{441615D6-FABD-48E3-8645-B60CD7AA6908}" dt="2022-12-05T08:14:06.202" v="2890"/>
          <ac:picMkLst>
            <pc:docMk/>
            <pc:sldMk cId="0" sldId="261"/>
            <ac:picMk id="1032" creationId="{C2A5ACF5-76CE-95AE-8ADF-2D30E6853617}"/>
          </ac:picMkLst>
        </pc:picChg>
        <pc:picChg chg="add del">
          <ac:chgData name="Richard Ball" userId="c2c6c2dd-6ddc-437e-8cdd-d7a74390accc" providerId="ADAL" clId="{441615D6-FABD-48E3-8645-B60CD7AA6908}" dt="2022-12-05T08:14:06.202" v="2890"/>
          <ac:picMkLst>
            <pc:docMk/>
            <pc:sldMk cId="0" sldId="261"/>
            <ac:picMk id="1033" creationId="{96E1E5E7-9CD6-FE23-9565-5A6BCB3E0192}"/>
          </ac:picMkLst>
        </pc:picChg>
        <pc:picChg chg="del mod">
          <ac:chgData name="Richard Ball" userId="c2c6c2dd-6ddc-437e-8cdd-d7a74390accc" providerId="ADAL" clId="{441615D6-FABD-48E3-8645-B60CD7AA6908}" dt="2022-11-27T13:05:52.284" v="979" actId="478"/>
          <ac:picMkLst>
            <pc:docMk/>
            <pc:sldMk cId="0" sldId="261"/>
            <ac:picMk id="69635" creationId="{6E5565B1-F749-4D8E-87B8-57D233460507}"/>
          </ac:picMkLst>
        </pc:picChg>
        <pc:inkChg chg="add mod">
          <ac:chgData name="Richard Ball" userId="c2c6c2dd-6ddc-437e-8cdd-d7a74390accc" providerId="ADAL" clId="{441615D6-FABD-48E3-8645-B60CD7AA6908}" dt="2022-12-09T09:22:06.612" v="3318"/>
          <ac:inkMkLst>
            <pc:docMk/>
            <pc:sldMk cId="0" sldId="261"/>
            <ac:inkMk id="3" creationId="{60DB59EA-5937-782D-75EA-2A126CB8325E}"/>
          </ac:inkMkLst>
        </pc:inkChg>
        <pc:inkChg chg="add mod">
          <ac:chgData name="Richard Ball" userId="c2c6c2dd-6ddc-437e-8cdd-d7a74390accc" providerId="ADAL" clId="{441615D6-FABD-48E3-8645-B60CD7AA6908}" dt="2022-12-09T09:22:06.612" v="3318"/>
          <ac:inkMkLst>
            <pc:docMk/>
            <pc:sldMk cId="0" sldId="261"/>
            <ac:inkMk id="6" creationId="{DC40B24D-AE49-62CF-2DD5-3E8A431E4F6A}"/>
          </ac:inkMkLst>
        </pc:inkChg>
        <pc:inkChg chg="add">
          <ac:chgData name="Richard Ball" userId="c2c6c2dd-6ddc-437e-8cdd-d7a74390accc" providerId="ADAL" clId="{441615D6-FABD-48E3-8645-B60CD7AA6908}" dt="2022-12-09T09:21:30.442" v="3301" actId="9405"/>
          <ac:inkMkLst>
            <pc:docMk/>
            <pc:sldMk cId="0" sldId="261"/>
            <ac:inkMk id="7" creationId="{FDFD861A-608B-D9A9-815B-7C8628BF51FC}"/>
          </ac:inkMkLst>
        </pc:inkChg>
        <pc:inkChg chg="add mod">
          <ac:chgData name="Richard Ball" userId="c2c6c2dd-6ddc-437e-8cdd-d7a74390accc" providerId="ADAL" clId="{441615D6-FABD-48E3-8645-B60CD7AA6908}" dt="2022-12-09T09:22:06.612" v="3318"/>
          <ac:inkMkLst>
            <pc:docMk/>
            <pc:sldMk cId="0" sldId="261"/>
            <ac:inkMk id="8" creationId="{D21669EC-C3BB-C1A0-FC36-CDE2BB058510}"/>
          </ac:inkMkLst>
        </pc:inkChg>
        <pc:inkChg chg="add mod">
          <ac:chgData name="Richard Ball" userId="c2c6c2dd-6ddc-437e-8cdd-d7a74390accc" providerId="ADAL" clId="{441615D6-FABD-48E3-8645-B60CD7AA6908}" dt="2022-12-09T09:22:06.612" v="3318"/>
          <ac:inkMkLst>
            <pc:docMk/>
            <pc:sldMk cId="0" sldId="261"/>
            <ac:inkMk id="9" creationId="{D3FAADED-A3E9-7AEE-E482-98ED63C22116}"/>
          </ac:inkMkLst>
        </pc:inkChg>
        <pc:inkChg chg="add mod">
          <ac:chgData name="Richard Ball" userId="c2c6c2dd-6ddc-437e-8cdd-d7a74390accc" providerId="ADAL" clId="{441615D6-FABD-48E3-8645-B60CD7AA6908}" dt="2022-12-09T09:22:06.612" v="3318"/>
          <ac:inkMkLst>
            <pc:docMk/>
            <pc:sldMk cId="0" sldId="261"/>
            <ac:inkMk id="14" creationId="{2CB50F1B-05DA-9E58-9559-E44043E0D1C6}"/>
          </ac:inkMkLst>
        </pc:inkChg>
        <pc:inkChg chg="add mod">
          <ac:chgData name="Richard Ball" userId="c2c6c2dd-6ddc-437e-8cdd-d7a74390accc" providerId="ADAL" clId="{441615D6-FABD-48E3-8645-B60CD7AA6908}" dt="2022-12-09T09:22:06.612" v="3318"/>
          <ac:inkMkLst>
            <pc:docMk/>
            <pc:sldMk cId="0" sldId="261"/>
            <ac:inkMk id="15" creationId="{E8A86E48-440C-A8A3-195A-559D8D391D64}"/>
          </ac:inkMkLst>
        </pc:inkChg>
        <pc:inkChg chg="add mod">
          <ac:chgData name="Richard Ball" userId="c2c6c2dd-6ddc-437e-8cdd-d7a74390accc" providerId="ADAL" clId="{441615D6-FABD-48E3-8645-B60CD7AA6908}" dt="2022-12-09T09:22:06.612" v="3318"/>
          <ac:inkMkLst>
            <pc:docMk/>
            <pc:sldMk cId="0" sldId="261"/>
            <ac:inkMk id="16" creationId="{27820660-3634-74FF-8E3A-CDB537728845}"/>
          </ac:inkMkLst>
        </pc:inkChg>
        <pc:inkChg chg="add mod">
          <ac:chgData name="Richard Ball" userId="c2c6c2dd-6ddc-437e-8cdd-d7a74390accc" providerId="ADAL" clId="{441615D6-FABD-48E3-8645-B60CD7AA6908}" dt="2022-12-09T09:22:06.612" v="3318"/>
          <ac:inkMkLst>
            <pc:docMk/>
            <pc:sldMk cId="0" sldId="261"/>
            <ac:inkMk id="17" creationId="{FFD73B75-4D07-1EEE-E2CF-6DDBD622009B}"/>
          </ac:inkMkLst>
        </pc:inkChg>
        <pc:inkChg chg="add mod">
          <ac:chgData name="Richard Ball" userId="c2c6c2dd-6ddc-437e-8cdd-d7a74390accc" providerId="ADAL" clId="{441615D6-FABD-48E3-8645-B60CD7AA6908}" dt="2022-12-09T09:22:06.612" v="3318"/>
          <ac:inkMkLst>
            <pc:docMk/>
            <pc:sldMk cId="0" sldId="261"/>
            <ac:inkMk id="18" creationId="{78FFA3CF-D408-0ACB-08D6-BF1045693FB0}"/>
          </ac:inkMkLst>
        </pc:inkChg>
        <pc:inkChg chg="add mod">
          <ac:chgData name="Richard Ball" userId="c2c6c2dd-6ddc-437e-8cdd-d7a74390accc" providerId="ADAL" clId="{441615D6-FABD-48E3-8645-B60CD7AA6908}" dt="2022-12-09T09:22:06.612" v="3318"/>
          <ac:inkMkLst>
            <pc:docMk/>
            <pc:sldMk cId="0" sldId="261"/>
            <ac:inkMk id="19" creationId="{8DCA0FAD-4D44-B509-AF7E-77DEEDB990F6}"/>
          </ac:inkMkLst>
        </pc:inkChg>
        <pc:inkChg chg="add mod">
          <ac:chgData name="Richard Ball" userId="c2c6c2dd-6ddc-437e-8cdd-d7a74390accc" providerId="ADAL" clId="{441615D6-FABD-48E3-8645-B60CD7AA6908}" dt="2022-12-09T09:22:06.612" v="3318"/>
          <ac:inkMkLst>
            <pc:docMk/>
            <pc:sldMk cId="0" sldId="261"/>
            <ac:inkMk id="21" creationId="{73B446F2-3476-D72A-ACD9-CE4DC5950C6F}"/>
          </ac:inkMkLst>
        </pc:inkChg>
        <pc:inkChg chg="add mod">
          <ac:chgData name="Richard Ball" userId="c2c6c2dd-6ddc-437e-8cdd-d7a74390accc" providerId="ADAL" clId="{441615D6-FABD-48E3-8645-B60CD7AA6908}" dt="2022-12-09T09:22:06.612" v="3318"/>
          <ac:inkMkLst>
            <pc:docMk/>
            <pc:sldMk cId="0" sldId="261"/>
            <ac:inkMk id="22" creationId="{78743621-6D1D-C39D-D9F8-35EBCD0675F0}"/>
          </ac:inkMkLst>
        </pc:inkChg>
        <pc:inkChg chg="add mod">
          <ac:chgData name="Richard Ball" userId="c2c6c2dd-6ddc-437e-8cdd-d7a74390accc" providerId="ADAL" clId="{441615D6-FABD-48E3-8645-B60CD7AA6908}" dt="2022-12-09T09:22:06.612" v="3318"/>
          <ac:inkMkLst>
            <pc:docMk/>
            <pc:sldMk cId="0" sldId="261"/>
            <ac:inkMk id="23" creationId="{1DE0F18E-32C4-E507-C28F-2E0AB5EEE29A}"/>
          </ac:inkMkLst>
        </pc:inkChg>
        <pc:inkChg chg="add mod">
          <ac:chgData name="Richard Ball" userId="c2c6c2dd-6ddc-437e-8cdd-d7a74390accc" providerId="ADAL" clId="{441615D6-FABD-48E3-8645-B60CD7AA6908}" dt="2022-12-09T09:22:06.612" v="3318"/>
          <ac:inkMkLst>
            <pc:docMk/>
            <pc:sldMk cId="0" sldId="261"/>
            <ac:inkMk id="24" creationId="{75E97E0A-7482-8B8B-879B-22A61924F065}"/>
          </ac:inkMkLst>
        </pc:inkChg>
        <pc:inkChg chg="add mod">
          <ac:chgData name="Richard Ball" userId="c2c6c2dd-6ddc-437e-8cdd-d7a74390accc" providerId="ADAL" clId="{441615D6-FABD-48E3-8645-B60CD7AA6908}" dt="2022-12-09T09:22:06.612" v="3318"/>
          <ac:inkMkLst>
            <pc:docMk/>
            <pc:sldMk cId="0" sldId="261"/>
            <ac:inkMk id="25" creationId="{0F8B9185-62A2-4C35-7499-02BE2124B99A}"/>
          </ac:inkMkLst>
        </pc:inkChg>
        <pc:inkChg chg="add mod">
          <ac:chgData name="Richard Ball" userId="c2c6c2dd-6ddc-437e-8cdd-d7a74390accc" providerId="ADAL" clId="{441615D6-FABD-48E3-8645-B60CD7AA6908}" dt="2022-12-09T09:22:06.612" v="3318"/>
          <ac:inkMkLst>
            <pc:docMk/>
            <pc:sldMk cId="0" sldId="261"/>
            <ac:inkMk id="27" creationId="{155E3F75-E82E-3FFD-EB06-1489DBB7E72D}"/>
          </ac:inkMkLst>
        </pc:inkChg>
        <pc:inkChg chg="add mod">
          <ac:chgData name="Richard Ball" userId="c2c6c2dd-6ddc-437e-8cdd-d7a74390accc" providerId="ADAL" clId="{441615D6-FABD-48E3-8645-B60CD7AA6908}" dt="2022-12-09T09:22:06.612" v="3318"/>
          <ac:inkMkLst>
            <pc:docMk/>
            <pc:sldMk cId="0" sldId="261"/>
            <ac:inkMk id="28" creationId="{F4F9C4CE-D42D-6D75-014C-1CB4BC4F8B48}"/>
          </ac:inkMkLst>
        </pc:inkChg>
      </pc:sldChg>
      <pc:sldChg chg="modSp del">
        <pc:chgData name="Richard Ball" userId="c2c6c2dd-6ddc-437e-8cdd-d7a74390accc" providerId="ADAL" clId="{441615D6-FABD-48E3-8645-B60CD7AA6908}" dt="2022-11-27T13:55:45.405" v="2831" actId="47"/>
        <pc:sldMkLst>
          <pc:docMk/>
          <pc:sldMk cId="466041311" sldId="266"/>
        </pc:sldMkLst>
        <pc:spChg chg="mod">
          <ac:chgData name="Richard Ball" userId="c2c6c2dd-6ddc-437e-8cdd-d7a74390accc" providerId="ADAL" clId="{441615D6-FABD-48E3-8645-B60CD7AA6908}" dt="2022-11-27T12:34:27.852" v="0"/>
          <ac:spMkLst>
            <pc:docMk/>
            <pc:sldMk cId="466041311" sldId="266"/>
            <ac:spMk id="5122" creationId="{00000000-0000-0000-0000-000000000000}"/>
          </ac:spMkLst>
        </pc:spChg>
        <pc:spChg chg="mod">
          <ac:chgData name="Richard Ball" userId="c2c6c2dd-6ddc-437e-8cdd-d7a74390accc" providerId="ADAL" clId="{441615D6-FABD-48E3-8645-B60CD7AA6908}" dt="2022-11-27T12:34:27.852" v="0"/>
          <ac:spMkLst>
            <pc:docMk/>
            <pc:sldMk cId="466041311" sldId="266"/>
            <ac:spMk id="5123" creationId="{00000000-0000-0000-0000-000000000000}"/>
          </ac:spMkLst>
        </pc:spChg>
      </pc:sldChg>
      <pc:sldChg chg="del">
        <pc:chgData name="Richard Ball" userId="c2c6c2dd-6ddc-437e-8cdd-d7a74390accc" providerId="ADAL" clId="{441615D6-FABD-48E3-8645-B60CD7AA6908}" dt="2022-11-27T13:55:45.405" v="2831" actId="47"/>
        <pc:sldMkLst>
          <pc:docMk/>
          <pc:sldMk cId="3861636106" sldId="267"/>
        </pc:sldMkLst>
      </pc:sldChg>
      <pc:sldChg chg="modSp del">
        <pc:chgData name="Richard Ball" userId="c2c6c2dd-6ddc-437e-8cdd-d7a74390accc" providerId="ADAL" clId="{441615D6-FABD-48E3-8645-B60CD7AA6908}" dt="2022-11-27T13:55:45.405" v="2831" actId="47"/>
        <pc:sldMkLst>
          <pc:docMk/>
          <pc:sldMk cId="1327705064" sldId="270"/>
        </pc:sldMkLst>
        <pc:spChg chg="mod">
          <ac:chgData name="Richard Ball" userId="c2c6c2dd-6ddc-437e-8cdd-d7a74390accc" providerId="ADAL" clId="{441615D6-FABD-48E3-8645-B60CD7AA6908}" dt="2022-11-27T12:34:27.852" v="0"/>
          <ac:spMkLst>
            <pc:docMk/>
            <pc:sldMk cId="1327705064" sldId="270"/>
            <ac:spMk id="9218" creationId="{00000000-0000-0000-0000-000000000000}"/>
          </ac:spMkLst>
        </pc:spChg>
      </pc:sldChg>
      <pc:sldChg chg="modSp del mod">
        <pc:chgData name="Richard Ball" userId="c2c6c2dd-6ddc-437e-8cdd-d7a74390accc" providerId="ADAL" clId="{441615D6-FABD-48E3-8645-B60CD7AA6908}" dt="2022-11-27T13:55:45.405" v="2831" actId="47"/>
        <pc:sldMkLst>
          <pc:docMk/>
          <pc:sldMk cId="409477099" sldId="275"/>
        </pc:sldMkLst>
        <pc:spChg chg="mod">
          <ac:chgData name="Richard Ball" userId="c2c6c2dd-6ddc-437e-8cdd-d7a74390accc" providerId="ADAL" clId="{441615D6-FABD-48E3-8645-B60CD7AA6908}" dt="2022-11-27T12:34:28.193" v="1" actId="27636"/>
          <ac:spMkLst>
            <pc:docMk/>
            <pc:sldMk cId="409477099" sldId="275"/>
            <ac:spMk id="2" creationId="{00000000-0000-0000-0000-000000000000}"/>
          </ac:spMkLst>
        </pc:spChg>
        <pc:spChg chg="mod">
          <ac:chgData name="Richard Ball" userId="c2c6c2dd-6ddc-437e-8cdd-d7a74390accc" providerId="ADAL" clId="{441615D6-FABD-48E3-8645-B60CD7AA6908}" dt="2022-11-27T12:34:27.852" v="0"/>
          <ac:spMkLst>
            <pc:docMk/>
            <pc:sldMk cId="409477099" sldId="275"/>
            <ac:spMk id="3" creationId="{00000000-0000-0000-0000-000000000000}"/>
          </ac:spMkLst>
        </pc:spChg>
      </pc:sldChg>
      <pc:sldChg chg="del">
        <pc:chgData name="Richard Ball" userId="c2c6c2dd-6ddc-437e-8cdd-d7a74390accc" providerId="ADAL" clId="{441615D6-FABD-48E3-8645-B60CD7AA6908}" dt="2022-11-27T13:55:45.405" v="2831" actId="47"/>
        <pc:sldMkLst>
          <pc:docMk/>
          <pc:sldMk cId="1976543950" sldId="278"/>
        </pc:sldMkLst>
      </pc:sldChg>
      <pc:sldChg chg="modSp del">
        <pc:chgData name="Richard Ball" userId="c2c6c2dd-6ddc-437e-8cdd-d7a74390accc" providerId="ADAL" clId="{441615D6-FABD-48E3-8645-B60CD7AA6908}" dt="2022-11-27T13:55:45.405" v="2831" actId="47"/>
        <pc:sldMkLst>
          <pc:docMk/>
          <pc:sldMk cId="2609142695" sldId="279"/>
        </pc:sldMkLst>
        <pc:spChg chg="mod">
          <ac:chgData name="Richard Ball" userId="c2c6c2dd-6ddc-437e-8cdd-d7a74390accc" providerId="ADAL" clId="{441615D6-FABD-48E3-8645-B60CD7AA6908}" dt="2022-11-27T12:34:27.852" v="0"/>
          <ac:spMkLst>
            <pc:docMk/>
            <pc:sldMk cId="2609142695" sldId="279"/>
            <ac:spMk id="2" creationId="{00000000-0000-0000-0000-000000000000}"/>
          </ac:spMkLst>
        </pc:spChg>
      </pc:sldChg>
      <pc:sldChg chg="del">
        <pc:chgData name="Richard Ball" userId="c2c6c2dd-6ddc-437e-8cdd-d7a74390accc" providerId="ADAL" clId="{441615D6-FABD-48E3-8645-B60CD7AA6908}" dt="2022-11-27T13:55:45.405" v="2831" actId="47"/>
        <pc:sldMkLst>
          <pc:docMk/>
          <pc:sldMk cId="425201224" sldId="280"/>
        </pc:sldMkLst>
      </pc:sldChg>
      <pc:sldChg chg="modSp del">
        <pc:chgData name="Richard Ball" userId="c2c6c2dd-6ddc-437e-8cdd-d7a74390accc" providerId="ADAL" clId="{441615D6-FABD-48E3-8645-B60CD7AA6908}" dt="2022-11-27T13:55:45.405" v="2831" actId="47"/>
        <pc:sldMkLst>
          <pc:docMk/>
          <pc:sldMk cId="530392664" sldId="282"/>
        </pc:sldMkLst>
        <pc:spChg chg="mod">
          <ac:chgData name="Richard Ball" userId="c2c6c2dd-6ddc-437e-8cdd-d7a74390accc" providerId="ADAL" clId="{441615D6-FABD-48E3-8645-B60CD7AA6908}" dt="2022-11-27T12:34:27.852" v="0"/>
          <ac:spMkLst>
            <pc:docMk/>
            <pc:sldMk cId="530392664" sldId="282"/>
            <ac:spMk id="2" creationId="{00000000-0000-0000-0000-000000000000}"/>
          </ac:spMkLst>
        </pc:spChg>
      </pc:sldChg>
      <pc:sldChg chg="modSp del">
        <pc:chgData name="Richard Ball" userId="c2c6c2dd-6ddc-437e-8cdd-d7a74390accc" providerId="ADAL" clId="{441615D6-FABD-48E3-8645-B60CD7AA6908}" dt="2022-11-27T13:55:45.405" v="2831" actId="47"/>
        <pc:sldMkLst>
          <pc:docMk/>
          <pc:sldMk cId="1545863786" sldId="283"/>
        </pc:sldMkLst>
        <pc:spChg chg="mod">
          <ac:chgData name="Richard Ball" userId="c2c6c2dd-6ddc-437e-8cdd-d7a74390accc" providerId="ADAL" clId="{441615D6-FABD-48E3-8645-B60CD7AA6908}" dt="2022-11-27T12:34:27.852" v="0"/>
          <ac:spMkLst>
            <pc:docMk/>
            <pc:sldMk cId="1545863786" sldId="283"/>
            <ac:spMk id="2" creationId="{00000000-0000-0000-0000-000000000000}"/>
          </ac:spMkLst>
        </pc:spChg>
      </pc:sldChg>
      <pc:sldChg chg="modSp del">
        <pc:chgData name="Richard Ball" userId="c2c6c2dd-6ddc-437e-8cdd-d7a74390accc" providerId="ADAL" clId="{441615D6-FABD-48E3-8645-B60CD7AA6908}" dt="2022-11-27T13:55:45.405" v="2831" actId="47"/>
        <pc:sldMkLst>
          <pc:docMk/>
          <pc:sldMk cId="1137444693" sldId="287"/>
        </pc:sldMkLst>
        <pc:spChg chg="mod">
          <ac:chgData name="Richard Ball" userId="c2c6c2dd-6ddc-437e-8cdd-d7a74390accc" providerId="ADAL" clId="{441615D6-FABD-48E3-8645-B60CD7AA6908}" dt="2022-11-27T12:34:27.852" v="0"/>
          <ac:spMkLst>
            <pc:docMk/>
            <pc:sldMk cId="1137444693" sldId="287"/>
            <ac:spMk id="2" creationId="{00000000-0000-0000-0000-000000000000}"/>
          </ac:spMkLst>
        </pc:spChg>
      </pc:sldChg>
      <pc:sldChg chg="modSp ord">
        <pc:chgData name="Richard Ball" userId="c2c6c2dd-6ddc-437e-8cdd-d7a74390accc" providerId="ADAL" clId="{441615D6-FABD-48E3-8645-B60CD7AA6908}" dt="2022-11-27T13:56:17.443" v="2858"/>
        <pc:sldMkLst>
          <pc:docMk/>
          <pc:sldMk cId="2577235976" sldId="295"/>
        </pc:sldMkLst>
        <pc:spChg chg="mod">
          <ac:chgData name="Richard Ball" userId="c2c6c2dd-6ddc-437e-8cdd-d7a74390accc" providerId="ADAL" clId="{441615D6-FABD-48E3-8645-B60CD7AA6908}" dt="2022-11-27T12:34:27.852" v="0"/>
          <ac:spMkLst>
            <pc:docMk/>
            <pc:sldMk cId="2577235976" sldId="295"/>
            <ac:spMk id="2" creationId="{68D8C89B-671A-42ED-B83D-095D87F61948}"/>
          </ac:spMkLst>
        </pc:spChg>
      </pc:sldChg>
      <pc:sldChg chg="modSp del">
        <pc:chgData name="Richard Ball" userId="c2c6c2dd-6ddc-437e-8cdd-d7a74390accc" providerId="ADAL" clId="{441615D6-FABD-48E3-8645-B60CD7AA6908}" dt="2022-11-27T13:55:45.405" v="2831" actId="47"/>
        <pc:sldMkLst>
          <pc:docMk/>
          <pc:sldMk cId="574376681" sldId="296"/>
        </pc:sldMkLst>
        <pc:spChg chg="mod">
          <ac:chgData name="Richard Ball" userId="c2c6c2dd-6ddc-437e-8cdd-d7a74390accc" providerId="ADAL" clId="{441615D6-FABD-48E3-8645-B60CD7AA6908}" dt="2022-11-27T12:34:27.852" v="0"/>
          <ac:spMkLst>
            <pc:docMk/>
            <pc:sldMk cId="574376681" sldId="296"/>
            <ac:spMk id="2" creationId="{68D8C89B-671A-42ED-B83D-095D87F61948}"/>
          </ac:spMkLst>
        </pc:spChg>
      </pc:sldChg>
      <pc:sldChg chg="addSp modSp new mod modAnim">
        <pc:chgData name="Richard Ball" userId="c2c6c2dd-6ddc-437e-8cdd-d7a74390accc" providerId="ADAL" clId="{441615D6-FABD-48E3-8645-B60CD7AA6908}" dt="2022-12-05T08:33:32.785" v="3045" actId="20577"/>
        <pc:sldMkLst>
          <pc:docMk/>
          <pc:sldMk cId="3411191413" sldId="297"/>
        </pc:sldMkLst>
        <pc:spChg chg="mod">
          <ac:chgData name="Richard Ball" userId="c2c6c2dd-6ddc-437e-8cdd-d7a74390accc" providerId="ADAL" clId="{441615D6-FABD-48E3-8645-B60CD7AA6908}" dt="2022-11-27T12:39:58.532" v="57" actId="1076"/>
          <ac:spMkLst>
            <pc:docMk/>
            <pc:sldMk cId="3411191413" sldId="297"/>
            <ac:spMk id="2" creationId="{BB790874-8F2F-1781-1ACF-E44BD649AC75}"/>
          </ac:spMkLst>
        </pc:spChg>
        <pc:spChg chg="mod">
          <ac:chgData name="Richard Ball" userId="c2c6c2dd-6ddc-437e-8cdd-d7a74390accc" providerId="ADAL" clId="{441615D6-FABD-48E3-8645-B60CD7AA6908}" dt="2022-12-05T08:33:32.785" v="3045" actId="20577"/>
          <ac:spMkLst>
            <pc:docMk/>
            <pc:sldMk cId="3411191413" sldId="297"/>
            <ac:spMk id="3" creationId="{074D409F-D943-949E-F625-89DE9F214019}"/>
          </ac:spMkLst>
        </pc:spChg>
        <pc:picChg chg="add mod">
          <ac:chgData name="Richard Ball" userId="c2c6c2dd-6ddc-437e-8cdd-d7a74390accc" providerId="ADAL" clId="{441615D6-FABD-48E3-8645-B60CD7AA6908}" dt="2022-11-27T12:45:09.785" v="203" actId="14100"/>
          <ac:picMkLst>
            <pc:docMk/>
            <pc:sldMk cId="3411191413" sldId="297"/>
            <ac:picMk id="1026" creationId="{27B9D358-0B63-219B-D0E6-8B257F9E1A2B}"/>
          </ac:picMkLst>
        </pc:picChg>
      </pc:sldChg>
      <pc:sldChg chg="addSp delSp modSp new mod setBg setClrOvrMap modNotesTx">
        <pc:chgData name="Richard Ball" userId="c2c6c2dd-6ddc-437e-8cdd-d7a74390accc" providerId="ADAL" clId="{441615D6-FABD-48E3-8645-B60CD7AA6908}" dt="2022-11-27T12:52:39.398" v="434" actId="20577"/>
        <pc:sldMkLst>
          <pc:docMk/>
          <pc:sldMk cId="528619578" sldId="298"/>
        </pc:sldMkLst>
        <pc:spChg chg="del">
          <ac:chgData name="Richard Ball" userId="c2c6c2dd-6ddc-437e-8cdd-d7a74390accc" providerId="ADAL" clId="{441615D6-FABD-48E3-8645-B60CD7AA6908}" dt="2022-11-27T12:45:31.266" v="205" actId="478"/>
          <ac:spMkLst>
            <pc:docMk/>
            <pc:sldMk cId="528619578" sldId="298"/>
            <ac:spMk id="2" creationId="{025C5F72-26B4-8479-95F1-96D6D8577ED3}"/>
          </ac:spMkLst>
        </pc:spChg>
        <pc:spChg chg="del">
          <ac:chgData name="Richard Ball" userId="c2c6c2dd-6ddc-437e-8cdd-d7a74390accc" providerId="ADAL" clId="{441615D6-FABD-48E3-8645-B60CD7AA6908}" dt="2022-11-27T12:45:31.266" v="205" actId="478"/>
          <ac:spMkLst>
            <pc:docMk/>
            <pc:sldMk cId="528619578" sldId="298"/>
            <ac:spMk id="3" creationId="{BFF9D56A-C21A-1E11-A9F2-CC95DE2583EF}"/>
          </ac:spMkLst>
        </pc:spChg>
        <pc:spChg chg="add mod">
          <ac:chgData name="Richard Ball" userId="c2c6c2dd-6ddc-437e-8cdd-d7a74390accc" providerId="ADAL" clId="{441615D6-FABD-48E3-8645-B60CD7AA6908}" dt="2022-11-27T12:47:57.826" v="236" actId="26606"/>
          <ac:spMkLst>
            <pc:docMk/>
            <pc:sldMk cId="528619578" sldId="298"/>
            <ac:spMk id="4" creationId="{2871C1D3-89C8-9100-A203-7E9F22B3D503}"/>
          </ac:spMkLst>
        </pc:spChg>
        <pc:spChg chg="add del">
          <ac:chgData name="Richard Ball" userId="c2c6c2dd-6ddc-437e-8cdd-d7a74390accc" providerId="ADAL" clId="{441615D6-FABD-48E3-8645-B60CD7AA6908}" dt="2022-11-27T12:47:57.826" v="236" actId="26606"/>
          <ac:spMkLst>
            <pc:docMk/>
            <pc:sldMk cId="528619578" sldId="298"/>
            <ac:spMk id="2057" creationId="{55C01129-3453-464D-A870-ED71C6E89D60}"/>
          </ac:spMkLst>
        </pc:spChg>
        <pc:spChg chg="add del">
          <ac:chgData name="Richard Ball" userId="c2c6c2dd-6ddc-437e-8cdd-d7a74390accc" providerId="ADAL" clId="{441615D6-FABD-48E3-8645-B60CD7AA6908}" dt="2022-11-27T12:47:57.826" v="236" actId="26606"/>
          <ac:spMkLst>
            <pc:docMk/>
            <pc:sldMk cId="528619578" sldId="298"/>
            <ac:spMk id="2059" creationId="{9D2781A6-5C82-4764-B489-F9A599C0A7EB}"/>
          </ac:spMkLst>
        </pc:spChg>
        <pc:spChg chg="add del">
          <ac:chgData name="Richard Ball" userId="c2c6c2dd-6ddc-437e-8cdd-d7a74390accc" providerId="ADAL" clId="{441615D6-FABD-48E3-8645-B60CD7AA6908}" dt="2022-11-27T12:47:51.892" v="233" actId="26606"/>
          <ac:spMkLst>
            <pc:docMk/>
            <pc:sldMk cId="528619578" sldId="298"/>
            <ac:spMk id="2064" creationId="{5612444C-E033-402C-B37D-173B7136D3D5}"/>
          </ac:spMkLst>
        </pc:spChg>
        <pc:spChg chg="add del">
          <ac:chgData name="Richard Ball" userId="c2c6c2dd-6ddc-437e-8cdd-d7a74390accc" providerId="ADAL" clId="{441615D6-FABD-48E3-8645-B60CD7AA6908}" dt="2022-11-27T12:47:51.892" v="233" actId="26606"/>
          <ac:spMkLst>
            <pc:docMk/>
            <pc:sldMk cId="528619578" sldId="298"/>
            <ac:spMk id="2066" creationId="{55E8CDA9-D07B-4774-80D9-57C6EFE7D3F8}"/>
          </ac:spMkLst>
        </pc:spChg>
        <pc:spChg chg="add del">
          <ac:chgData name="Richard Ball" userId="c2c6c2dd-6ddc-437e-8cdd-d7a74390accc" providerId="ADAL" clId="{441615D6-FABD-48E3-8645-B60CD7AA6908}" dt="2022-11-27T12:47:57.813" v="235" actId="26606"/>
          <ac:spMkLst>
            <pc:docMk/>
            <pc:sldMk cId="528619578" sldId="298"/>
            <ac:spMk id="2068" creationId="{B0A9E55F-729A-4FCE-9FE3-BAE7A7BEFBC8}"/>
          </ac:spMkLst>
        </pc:spChg>
        <pc:spChg chg="add del">
          <ac:chgData name="Richard Ball" userId="c2c6c2dd-6ddc-437e-8cdd-d7a74390accc" providerId="ADAL" clId="{441615D6-FABD-48E3-8645-B60CD7AA6908}" dt="2022-11-27T12:47:57.813" v="235" actId="26606"/>
          <ac:spMkLst>
            <pc:docMk/>
            <pc:sldMk cId="528619578" sldId="298"/>
            <ac:spMk id="2069" creationId="{4462B9B4-A230-4FCE-AD96-E79B8B458487}"/>
          </ac:spMkLst>
        </pc:spChg>
        <pc:spChg chg="add">
          <ac:chgData name="Richard Ball" userId="c2c6c2dd-6ddc-437e-8cdd-d7a74390accc" providerId="ADAL" clId="{441615D6-FABD-48E3-8645-B60CD7AA6908}" dt="2022-11-27T12:47:57.826" v="236" actId="26606"/>
          <ac:spMkLst>
            <pc:docMk/>
            <pc:sldMk cId="528619578" sldId="298"/>
            <ac:spMk id="2071" creationId="{60B21A5C-062F-46C2-8389-53D40F46AA26}"/>
          </ac:spMkLst>
        </pc:spChg>
        <pc:spChg chg="add">
          <ac:chgData name="Richard Ball" userId="c2c6c2dd-6ddc-437e-8cdd-d7a74390accc" providerId="ADAL" clId="{441615D6-FABD-48E3-8645-B60CD7AA6908}" dt="2022-11-27T12:47:57.826" v="236" actId="26606"/>
          <ac:spMkLst>
            <pc:docMk/>
            <pc:sldMk cId="528619578" sldId="298"/>
            <ac:spMk id="2072" creationId="{8A177BCC-4208-4795-8572-4D623BA1E2A0}"/>
          </ac:spMkLst>
        </pc:spChg>
        <pc:picChg chg="add mod ord">
          <ac:chgData name="Richard Ball" userId="c2c6c2dd-6ddc-437e-8cdd-d7a74390accc" providerId="ADAL" clId="{441615D6-FABD-48E3-8645-B60CD7AA6908}" dt="2022-11-27T12:47:57.826" v="236" actId="26606"/>
          <ac:picMkLst>
            <pc:docMk/>
            <pc:sldMk cId="528619578" sldId="298"/>
            <ac:picMk id="2050" creationId="{2C28E7DC-7A53-C605-3FC1-842D820C68F7}"/>
          </ac:picMkLst>
        </pc:picChg>
        <pc:picChg chg="add mod ord">
          <ac:chgData name="Richard Ball" userId="c2c6c2dd-6ddc-437e-8cdd-d7a74390accc" providerId="ADAL" clId="{441615D6-FABD-48E3-8645-B60CD7AA6908}" dt="2022-11-27T12:47:57.826" v="236" actId="26606"/>
          <ac:picMkLst>
            <pc:docMk/>
            <pc:sldMk cId="528619578" sldId="298"/>
            <ac:picMk id="2052" creationId="{6BED27BB-0B9E-4D94-3102-42B8C395E512}"/>
          </ac:picMkLst>
        </pc:picChg>
      </pc:sldChg>
      <pc:sldChg chg="delSp new del mod">
        <pc:chgData name="Richard Ball" userId="c2c6c2dd-6ddc-437e-8cdd-d7a74390accc" providerId="ADAL" clId="{441615D6-FABD-48E3-8645-B60CD7AA6908}" dt="2022-11-27T12:53:50.578" v="436" actId="47"/>
        <pc:sldMkLst>
          <pc:docMk/>
          <pc:sldMk cId="1083697487" sldId="299"/>
        </pc:sldMkLst>
        <pc:spChg chg="del">
          <ac:chgData name="Richard Ball" userId="c2c6c2dd-6ddc-437e-8cdd-d7a74390accc" providerId="ADAL" clId="{441615D6-FABD-48E3-8645-B60CD7AA6908}" dt="2022-11-27T12:51:51.429" v="413" actId="478"/>
          <ac:spMkLst>
            <pc:docMk/>
            <pc:sldMk cId="1083697487" sldId="299"/>
            <ac:spMk id="2" creationId="{C2505FCF-4AB3-E647-2BDD-4FDF5D98B0DC}"/>
          </ac:spMkLst>
        </pc:spChg>
        <pc:spChg chg="del">
          <ac:chgData name="Richard Ball" userId="c2c6c2dd-6ddc-437e-8cdd-d7a74390accc" providerId="ADAL" clId="{441615D6-FABD-48E3-8645-B60CD7AA6908}" dt="2022-11-27T12:51:51.429" v="413" actId="478"/>
          <ac:spMkLst>
            <pc:docMk/>
            <pc:sldMk cId="1083697487" sldId="299"/>
            <ac:spMk id="3" creationId="{DD94B953-668A-B4C9-19DB-4F17CF2EA09E}"/>
          </ac:spMkLst>
        </pc:spChg>
      </pc:sldChg>
      <pc:sldChg chg="addSp delSp modSp new mod">
        <pc:chgData name="Richard Ball" userId="c2c6c2dd-6ddc-437e-8cdd-d7a74390accc" providerId="ADAL" clId="{441615D6-FABD-48E3-8645-B60CD7AA6908}" dt="2022-12-05T08:09:28.966" v="2880" actId="14100"/>
        <pc:sldMkLst>
          <pc:docMk/>
          <pc:sldMk cId="635759735" sldId="300"/>
        </pc:sldMkLst>
        <pc:spChg chg="del mod">
          <ac:chgData name="Richard Ball" userId="c2c6c2dd-6ddc-437e-8cdd-d7a74390accc" providerId="ADAL" clId="{441615D6-FABD-48E3-8645-B60CD7AA6908}" dt="2022-11-27T12:54:09.266" v="494" actId="478"/>
          <ac:spMkLst>
            <pc:docMk/>
            <pc:sldMk cId="635759735" sldId="300"/>
            <ac:spMk id="2" creationId="{71F291E8-953A-32DC-A75E-2B9508C8CA35}"/>
          </ac:spMkLst>
        </pc:spChg>
        <pc:spChg chg="mod">
          <ac:chgData name="Richard Ball" userId="c2c6c2dd-6ddc-437e-8cdd-d7a74390accc" providerId="ADAL" clId="{441615D6-FABD-48E3-8645-B60CD7AA6908}" dt="2022-12-05T08:09:23.594" v="2878" actId="1076"/>
          <ac:spMkLst>
            <pc:docMk/>
            <pc:sldMk cId="635759735" sldId="300"/>
            <ac:spMk id="3" creationId="{C789D5F9-CB1B-E8FE-FFBD-0A933CFAD9D9}"/>
          </ac:spMkLst>
        </pc:spChg>
        <pc:picChg chg="add mod">
          <ac:chgData name="Richard Ball" userId="c2c6c2dd-6ddc-437e-8cdd-d7a74390accc" providerId="ADAL" clId="{441615D6-FABD-48E3-8645-B60CD7AA6908}" dt="2022-12-05T08:09:28.966" v="2880" actId="14100"/>
          <ac:picMkLst>
            <pc:docMk/>
            <pc:sldMk cId="635759735" sldId="300"/>
            <ac:picMk id="3074" creationId="{71845DA6-27DA-2BC7-9FA0-F53EB720F66F}"/>
          </ac:picMkLst>
        </pc:picChg>
      </pc:sldChg>
      <pc:sldChg chg="addSp delSp modSp new mod setBg addAnim setClrOvrMap">
        <pc:chgData name="Richard Ball" userId="c2c6c2dd-6ddc-437e-8cdd-d7a74390accc" providerId="ADAL" clId="{441615D6-FABD-48E3-8645-B60CD7AA6908}" dt="2022-11-27T12:56:29.468" v="546"/>
        <pc:sldMkLst>
          <pc:docMk/>
          <pc:sldMk cId="624266809" sldId="301"/>
        </pc:sldMkLst>
        <pc:spChg chg="mod">
          <ac:chgData name="Richard Ball" userId="c2c6c2dd-6ddc-437e-8cdd-d7a74390accc" providerId="ADAL" clId="{441615D6-FABD-48E3-8645-B60CD7AA6908}" dt="2022-11-27T12:56:29.468" v="545" actId="26606"/>
          <ac:spMkLst>
            <pc:docMk/>
            <pc:sldMk cId="624266809" sldId="301"/>
            <ac:spMk id="2" creationId="{04BD133E-C057-F631-92A4-E40EE820B80A}"/>
          </ac:spMkLst>
        </pc:spChg>
        <pc:spChg chg="del mod">
          <ac:chgData name="Richard Ball" userId="c2c6c2dd-6ddc-437e-8cdd-d7a74390accc" providerId="ADAL" clId="{441615D6-FABD-48E3-8645-B60CD7AA6908}" dt="2022-11-27T12:56:24.286" v="543" actId="478"/>
          <ac:spMkLst>
            <pc:docMk/>
            <pc:sldMk cId="624266809" sldId="301"/>
            <ac:spMk id="3" creationId="{DD05CBD0-15CC-3CA8-D665-23A176A1DF84}"/>
          </ac:spMkLst>
        </pc:spChg>
        <pc:spChg chg="add">
          <ac:chgData name="Richard Ball" userId="c2c6c2dd-6ddc-437e-8cdd-d7a74390accc" providerId="ADAL" clId="{441615D6-FABD-48E3-8645-B60CD7AA6908}" dt="2022-11-27T12:56:29.468" v="545" actId="26606"/>
          <ac:spMkLst>
            <pc:docMk/>
            <pc:sldMk cId="624266809" sldId="301"/>
            <ac:spMk id="4103" creationId="{E49CC64F-7275-4E33-961B-0C5CDC439875}"/>
          </ac:spMkLst>
        </pc:spChg>
        <pc:picChg chg="add mod">
          <ac:chgData name="Richard Ball" userId="c2c6c2dd-6ddc-437e-8cdd-d7a74390accc" providerId="ADAL" clId="{441615D6-FABD-48E3-8645-B60CD7AA6908}" dt="2022-11-27T12:56:29.468" v="545" actId="26606"/>
          <ac:picMkLst>
            <pc:docMk/>
            <pc:sldMk cId="624266809" sldId="301"/>
            <ac:picMk id="4098" creationId="{305EE6F1-B5E2-3684-103A-C0C0E01CCB95}"/>
          </ac:picMkLst>
        </pc:picChg>
      </pc:sldChg>
      <pc:sldChg chg="addSp modSp new mod modAnim">
        <pc:chgData name="Richard Ball" userId="c2c6c2dd-6ddc-437e-8cdd-d7a74390accc" providerId="ADAL" clId="{441615D6-FABD-48E3-8645-B60CD7AA6908}" dt="2022-11-27T13:02:51.199" v="943" actId="113"/>
        <pc:sldMkLst>
          <pc:docMk/>
          <pc:sldMk cId="2582149758" sldId="302"/>
        </pc:sldMkLst>
        <pc:spChg chg="mod">
          <ac:chgData name="Richard Ball" userId="c2c6c2dd-6ddc-437e-8cdd-d7a74390accc" providerId="ADAL" clId="{441615D6-FABD-48E3-8645-B60CD7AA6908}" dt="2022-11-27T12:58:01.318" v="578" actId="1076"/>
          <ac:spMkLst>
            <pc:docMk/>
            <pc:sldMk cId="2582149758" sldId="302"/>
            <ac:spMk id="2" creationId="{E286865B-AFB6-65A1-1196-96685621B5AC}"/>
          </ac:spMkLst>
        </pc:spChg>
        <pc:spChg chg="mod">
          <ac:chgData name="Richard Ball" userId="c2c6c2dd-6ddc-437e-8cdd-d7a74390accc" providerId="ADAL" clId="{441615D6-FABD-48E3-8645-B60CD7AA6908}" dt="2022-11-27T13:02:51.199" v="943" actId="113"/>
          <ac:spMkLst>
            <pc:docMk/>
            <pc:sldMk cId="2582149758" sldId="302"/>
            <ac:spMk id="3" creationId="{8E5521B0-BA93-CE25-1CC4-8D12F72CE093}"/>
          </ac:spMkLst>
        </pc:spChg>
        <pc:picChg chg="add mod">
          <ac:chgData name="Richard Ball" userId="c2c6c2dd-6ddc-437e-8cdd-d7a74390accc" providerId="ADAL" clId="{441615D6-FABD-48E3-8645-B60CD7AA6908}" dt="2022-11-27T13:01:50.529" v="922" actId="14100"/>
          <ac:picMkLst>
            <pc:docMk/>
            <pc:sldMk cId="2582149758" sldId="302"/>
            <ac:picMk id="5122" creationId="{EA9292D1-8307-8C62-59C0-4535CFBD7118}"/>
          </ac:picMkLst>
        </pc:picChg>
      </pc:sldChg>
      <pc:sldChg chg="add del">
        <pc:chgData name="Richard Ball" userId="c2c6c2dd-6ddc-437e-8cdd-d7a74390accc" providerId="ADAL" clId="{441615D6-FABD-48E3-8645-B60CD7AA6908}" dt="2022-11-27T13:10:27.859" v="1198" actId="47"/>
        <pc:sldMkLst>
          <pc:docMk/>
          <pc:sldMk cId="0" sldId="851"/>
        </pc:sldMkLst>
      </pc:sldChg>
      <pc:sldChg chg="addSp delSp modSp add mod modAnim">
        <pc:chgData name="Richard Ball" userId="c2c6c2dd-6ddc-437e-8cdd-d7a74390accc" providerId="ADAL" clId="{441615D6-FABD-48E3-8645-B60CD7AA6908}" dt="2022-11-27T13:17:59.748" v="1464" actId="20577"/>
        <pc:sldMkLst>
          <pc:docMk/>
          <pc:sldMk cId="0" sldId="855"/>
        </pc:sldMkLst>
        <pc:spChg chg="mod">
          <ac:chgData name="Richard Ball" userId="c2c6c2dd-6ddc-437e-8cdd-d7a74390accc" providerId="ADAL" clId="{441615D6-FABD-48E3-8645-B60CD7AA6908}" dt="2022-11-27T13:17:59.748" v="1464" actId="20577"/>
          <ac:spMkLst>
            <pc:docMk/>
            <pc:sldMk cId="0" sldId="855"/>
            <ac:spMk id="3" creationId="{8D691AD5-2A09-4666-BEE0-8743EE6B16B6}"/>
          </ac:spMkLst>
        </pc:spChg>
        <pc:spChg chg="del mod">
          <ac:chgData name="Richard Ball" userId="c2c6c2dd-6ddc-437e-8cdd-d7a74390accc" providerId="ADAL" clId="{441615D6-FABD-48E3-8645-B60CD7AA6908}" dt="2022-11-27T13:14:47.023" v="1394" actId="478"/>
          <ac:spMkLst>
            <pc:docMk/>
            <pc:sldMk cId="0" sldId="855"/>
            <ac:spMk id="4" creationId="{B90A56E5-0C68-4F55-9D9C-475CA22A10A9}"/>
          </ac:spMkLst>
        </pc:spChg>
        <pc:spChg chg="add del mod">
          <ac:chgData name="Richard Ball" userId="c2c6c2dd-6ddc-437e-8cdd-d7a74390accc" providerId="ADAL" clId="{441615D6-FABD-48E3-8645-B60CD7AA6908}" dt="2022-11-27T13:12:22.541" v="1235" actId="478"/>
          <ac:spMkLst>
            <pc:docMk/>
            <pc:sldMk cId="0" sldId="855"/>
            <ac:spMk id="6" creationId="{4FC5EC27-FEC4-3D5D-88CC-06DE5FBE4695}"/>
          </ac:spMkLst>
        </pc:spChg>
        <pc:spChg chg="del mod">
          <ac:chgData name="Richard Ball" userId="c2c6c2dd-6ddc-437e-8cdd-d7a74390accc" providerId="ADAL" clId="{441615D6-FABD-48E3-8645-B60CD7AA6908}" dt="2022-11-27T13:12:20.531" v="1233" actId="478"/>
          <ac:spMkLst>
            <pc:docMk/>
            <pc:sldMk cId="0" sldId="855"/>
            <ac:spMk id="71682" creationId="{27D5C3EB-F350-4122-90CE-1E2087F0BC80}"/>
          </ac:spMkLst>
        </pc:spChg>
        <pc:spChg chg="del mod">
          <ac:chgData name="Richard Ball" userId="c2c6c2dd-6ddc-437e-8cdd-d7a74390accc" providerId="ADAL" clId="{441615D6-FABD-48E3-8645-B60CD7AA6908}" dt="2022-11-27T13:12:31.262" v="1237" actId="478"/>
          <ac:spMkLst>
            <pc:docMk/>
            <pc:sldMk cId="0" sldId="855"/>
            <ac:spMk id="71685" creationId="{0E9E6BFE-D4B5-4762-B8C7-3A3B34D4E948}"/>
          </ac:spMkLst>
        </pc:spChg>
        <pc:inkChg chg="del">
          <ac:chgData name="Richard Ball" userId="c2c6c2dd-6ddc-437e-8cdd-d7a74390accc" providerId="ADAL" clId="{441615D6-FABD-48E3-8645-B60CD7AA6908}" dt="2022-11-27T13:12:15.950" v="1231" actId="478"/>
          <ac:inkMkLst>
            <pc:docMk/>
            <pc:sldMk cId="0" sldId="855"/>
            <ac:inkMk id="2" creationId="{18F8351B-9CF0-47CA-85BA-80F7F5C63C75}"/>
          </ac:inkMkLst>
        </pc:inkChg>
      </pc:sldChg>
      <pc:sldChg chg="add del">
        <pc:chgData name="Richard Ball" userId="c2c6c2dd-6ddc-437e-8cdd-d7a74390accc" providerId="ADAL" clId="{441615D6-FABD-48E3-8645-B60CD7AA6908}" dt="2022-11-27T13:19:33.626" v="1515" actId="47"/>
        <pc:sldMkLst>
          <pc:docMk/>
          <pc:sldMk cId="2579315836" sldId="1895"/>
        </pc:sldMkLst>
      </pc:sldChg>
      <pc:sldChg chg="addSp delSp modSp new mod modNotesTx">
        <pc:chgData name="Richard Ball" userId="c2c6c2dd-6ddc-437e-8cdd-d7a74390accc" providerId="ADAL" clId="{441615D6-FABD-48E3-8645-B60CD7AA6908}" dt="2022-12-09T09:21:04.684" v="3298"/>
        <pc:sldMkLst>
          <pc:docMk/>
          <pc:sldMk cId="2651081640" sldId="1896"/>
        </pc:sldMkLst>
        <pc:spChg chg="del">
          <ac:chgData name="Richard Ball" userId="c2c6c2dd-6ddc-437e-8cdd-d7a74390accc" providerId="ADAL" clId="{441615D6-FABD-48E3-8645-B60CD7AA6908}" dt="2022-11-27T13:10:48.671" v="1200" actId="478"/>
          <ac:spMkLst>
            <pc:docMk/>
            <pc:sldMk cId="2651081640" sldId="1896"/>
            <ac:spMk id="2" creationId="{364AE7D3-AAEF-BD78-831A-9BE68F0B7BFD}"/>
          </ac:spMkLst>
        </pc:spChg>
        <pc:spChg chg="del">
          <ac:chgData name="Richard Ball" userId="c2c6c2dd-6ddc-437e-8cdd-d7a74390accc" providerId="ADAL" clId="{441615D6-FABD-48E3-8645-B60CD7AA6908}" dt="2022-11-27T13:10:48.671" v="1200" actId="478"/>
          <ac:spMkLst>
            <pc:docMk/>
            <pc:sldMk cId="2651081640" sldId="1896"/>
            <ac:spMk id="3" creationId="{6AB6B8F1-6295-CFE8-B003-512925254905}"/>
          </ac:spMkLst>
        </pc:spChg>
        <pc:spChg chg="add del mod">
          <ac:chgData name="Richard Ball" userId="c2c6c2dd-6ddc-437e-8cdd-d7a74390accc" providerId="ADAL" clId="{441615D6-FABD-48E3-8645-B60CD7AA6908}" dt="2022-11-27T13:11:52.751" v="1223" actId="478"/>
          <ac:spMkLst>
            <pc:docMk/>
            <pc:sldMk cId="2651081640" sldId="1896"/>
            <ac:spMk id="5" creationId="{BFAB41E8-C027-DCC4-D959-14A331024A20}"/>
          </ac:spMkLst>
        </pc:spChg>
        <pc:spChg chg="add del mod">
          <ac:chgData name="Richard Ball" userId="c2c6c2dd-6ddc-437e-8cdd-d7a74390accc" providerId="ADAL" clId="{441615D6-FABD-48E3-8645-B60CD7AA6908}" dt="2022-11-27T13:11:52.751" v="1223" actId="478"/>
          <ac:spMkLst>
            <pc:docMk/>
            <pc:sldMk cId="2651081640" sldId="1896"/>
            <ac:spMk id="6" creationId="{7DFA4BB9-3C8C-7EEE-7572-45106DD30C4E}"/>
          </ac:spMkLst>
        </pc:spChg>
        <pc:spChg chg="add del mod">
          <ac:chgData name="Richard Ball" userId="c2c6c2dd-6ddc-437e-8cdd-d7a74390accc" providerId="ADAL" clId="{441615D6-FABD-48E3-8645-B60CD7AA6908}" dt="2022-11-27T13:11:52.751" v="1223" actId="478"/>
          <ac:spMkLst>
            <pc:docMk/>
            <pc:sldMk cId="2651081640" sldId="1896"/>
            <ac:spMk id="7" creationId="{058DFF20-BE43-9A6A-001D-E1D08F3CBD82}"/>
          </ac:spMkLst>
        </pc:spChg>
        <pc:spChg chg="add del mod">
          <ac:chgData name="Richard Ball" userId="c2c6c2dd-6ddc-437e-8cdd-d7a74390accc" providerId="ADAL" clId="{441615D6-FABD-48E3-8645-B60CD7AA6908}" dt="2022-11-27T13:11:52.751" v="1223" actId="478"/>
          <ac:spMkLst>
            <pc:docMk/>
            <pc:sldMk cId="2651081640" sldId="1896"/>
            <ac:spMk id="8" creationId="{1E557520-D3F4-7CA7-06A5-ABBB3E9C1F85}"/>
          </ac:spMkLst>
        </pc:spChg>
        <pc:spChg chg="add del mod">
          <ac:chgData name="Richard Ball" userId="c2c6c2dd-6ddc-437e-8cdd-d7a74390accc" providerId="ADAL" clId="{441615D6-FABD-48E3-8645-B60CD7AA6908}" dt="2022-11-27T13:11:52.751" v="1223" actId="478"/>
          <ac:spMkLst>
            <pc:docMk/>
            <pc:sldMk cId="2651081640" sldId="1896"/>
            <ac:spMk id="9" creationId="{6D6647FB-859E-E78E-3105-D3AA33B2B24B}"/>
          </ac:spMkLst>
        </pc:spChg>
        <pc:spChg chg="add del mod">
          <ac:chgData name="Richard Ball" userId="c2c6c2dd-6ddc-437e-8cdd-d7a74390accc" providerId="ADAL" clId="{441615D6-FABD-48E3-8645-B60CD7AA6908}" dt="2022-11-27T13:11:52.751" v="1223" actId="478"/>
          <ac:spMkLst>
            <pc:docMk/>
            <pc:sldMk cId="2651081640" sldId="1896"/>
            <ac:spMk id="10" creationId="{D8A6611F-A226-EBF7-B54D-EC4731D54ED9}"/>
          </ac:spMkLst>
        </pc:spChg>
        <pc:spChg chg="add mod">
          <ac:chgData name="Richard Ball" userId="c2c6c2dd-6ddc-437e-8cdd-d7a74390accc" providerId="ADAL" clId="{441615D6-FABD-48E3-8645-B60CD7AA6908}" dt="2022-11-27T13:12:07.935" v="1229" actId="1076"/>
          <ac:spMkLst>
            <pc:docMk/>
            <pc:sldMk cId="2651081640" sldId="1896"/>
            <ac:spMk id="13" creationId="{F729AF92-7744-1940-6DF1-A1AF8F641219}"/>
          </ac:spMkLst>
        </pc:spChg>
        <pc:grpChg chg="mod">
          <ac:chgData name="Richard Ball" userId="c2c6c2dd-6ddc-437e-8cdd-d7a74390accc" providerId="ADAL" clId="{441615D6-FABD-48E3-8645-B60CD7AA6908}" dt="2022-12-09T09:21:04.684" v="3298"/>
          <ac:grpSpMkLst>
            <pc:docMk/>
            <pc:sldMk cId="2651081640" sldId="1896"/>
            <ac:grpSpMk id="7" creationId="{8D00951F-B53B-5FE8-558F-D161DD52EE0A}"/>
          </ac:grpSpMkLst>
        </pc:grpChg>
        <pc:picChg chg="add del mod">
          <ac:chgData name="Richard Ball" userId="c2c6c2dd-6ddc-437e-8cdd-d7a74390accc" providerId="ADAL" clId="{441615D6-FABD-48E3-8645-B60CD7AA6908}" dt="2022-11-27T13:11:52.751" v="1223" actId="478"/>
          <ac:picMkLst>
            <pc:docMk/>
            <pc:sldMk cId="2651081640" sldId="1896"/>
            <ac:picMk id="4" creationId="{ABDCECBB-86DF-AE7B-F6AA-AC6123B28895}"/>
          </ac:picMkLst>
        </pc:picChg>
        <pc:picChg chg="add mod">
          <ac:chgData name="Richard Ball" userId="c2c6c2dd-6ddc-437e-8cdd-d7a74390accc" providerId="ADAL" clId="{441615D6-FABD-48E3-8645-B60CD7AA6908}" dt="2022-11-27T13:12:09.686" v="1230" actId="1076"/>
          <ac:picMkLst>
            <pc:docMk/>
            <pc:sldMk cId="2651081640" sldId="1896"/>
            <ac:picMk id="11" creationId="{A6D33880-3125-7849-C414-75FAFC4177EE}"/>
          </ac:picMkLst>
        </pc:picChg>
        <pc:inkChg chg="add mod">
          <ac:chgData name="Richard Ball" userId="c2c6c2dd-6ddc-437e-8cdd-d7a74390accc" providerId="ADAL" clId="{441615D6-FABD-48E3-8645-B60CD7AA6908}" dt="2022-12-09T09:21:04.684" v="3298"/>
          <ac:inkMkLst>
            <pc:docMk/>
            <pc:sldMk cId="2651081640" sldId="1896"/>
            <ac:inkMk id="2" creationId="{585B566C-4D3C-8CF9-DC1A-97795F59B653}"/>
          </ac:inkMkLst>
        </pc:inkChg>
        <pc:inkChg chg="add mod">
          <ac:chgData name="Richard Ball" userId="c2c6c2dd-6ddc-437e-8cdd-d7a74390accc" providerId="ADAL" clId="{441615D6-FABD-48E3-8645-B60CD7AA6908}" dt="2022-12-09T09:21:04.684" v="3298"/>
          <ac:inkMkLst>
            <pc:docMk/>
            <pc:sldMk cId="2651081640" sldId="1896"/>
            <ac:inkMk id="3" creationId="{78739632-6552-213B-48ED-E64B736DAB78}"/>
          </ac:inkMkLst>
        </pc:inkChg>
        <pc:inkChg chg="add mod">
          <ac:chgData name="Richard Ball" userId="c2c6c2dd-6ddc-437e-8cdd-d7a74390accc" providerId="ADAL" clId="{441615D6-FABD-48E3-8645-B60CD7AA6908}" dt="2022-12-09T09:21:04.684" v="3298"/>
          <ac:inkMkLst>
            <pc:docMk/>
            <pc:sldMk cId="2651081640" sldId="1896"/>
            <ac:inkMk id="4" creationId="{1A830811-730D-F95C-B9ED-ABE39071EE5E}"/>
          </ac:inkMkLst>
        </pc:inkChg>
        <pc:inkChg chg="add mod">
          <ac:chgData name="Richard Ball" userId="c2c6c2dd-6ddc-437e-8cdd-d7a74390accc" providerId="ADAL" clId="{441615D6-FABD-48E3-8645-B60CD7AA6908}" dt="2022-12-09T09:21:04.684" v="3298"/>
          <ac:inkMkLst>
            <pc:docMk/>
            <pc:sldMk cId="2651081640" sldId="1896"/>
            <ac:inkMk id="5" creationId="{2FCDF50A-F28B-29ED-85EB-3DE45D9FCB19}"/>
          </ac:inkMkLst>
        </pc:inkChg>
        <pc:inkChg chg="add mod">
          <ac:chgData name="Richard Ball" userId="c2c6c2dd-6ddc-437e-8cdd-d7a74390accc" providerId="ADAL" clId="{441615D6-FABD-48E3-8645-B60CD7AA6908}" dt="2022-12-09T09:21:04.684" v="3298"/>
          <ac:inkMkLst>
            <pc:docMk/>
            <pc:sldMk cId="2651081640" sldId="1896"/>
            <ac:inkMk id="6" creationId="{9A08C76B-FF2C-A7AD-184A-6BCFC24B8585}"/>
          </ac:inkMkLst>
        </pc:inkChg>
      </pc:sldChg>
      <pc:sldChg chg="addSp delSp modSp new mod">
        <pc:chgData name="Richard Ball" userId="c2c6c2dd-6ddc-437e-8cdd-d7a74390accc" providerId="ADAL" clId="{441615D6-FABD-48E3-8645-B60CD7AA6908}" dt="2022-11-27T13:58:57.746" v="2860" actId="21"/>
        <pc:sldMkLst>
          <pc:docMk/>
          <pc:sldMk cId="3530395864" sldId="1897"/>
        </pc:sldMkLst>
        <pc:spChg chg="del">
          <ac:chgData name="Richard Ball" userId="c2c6c2dd-6ddc-437e-8cdd-d7a74390accc" providerId="ADAL" clId="{441615D6-FABD-48E3-8645-B60CD7AA6908}" dt="2022-11-27T13:15:24.962" v="1408" actId="478"/>
          <ac:spMkLst>
            <pc:docMk/>
            <pc:sldMk cId="3530395864" sldId="1897"/>
            <ac:spMk id="2" creationId="{162194E5-B2E2-1988-20D3-96DD639D0F7F}"/>
          </ac:spMkLst>
        </pc:spChg>
        <pc:spChg chg="del">
          <ac:chgData name="Richard Ball" userId="c2c6c2dd-6ddc-437e-8cdd-d7a74390accc" providerId="ADAL" clId="{441615D6-FABD-48E3-8645-B60CD7AA6908}" dt="2022-11-27T13:15:24.962" v="1408" actId="478"/>
          <ac:spMkLst>
            <pc:docMk/>
            <pc:sldMk cId="3530395864" sldId="1897"/>
            <ac:spMk id="3" creationId="{4EEAC58A-C484-6635-32BE-0723EA7AEAE5}"/>
          </ac:spMkLst>
        </pc:spChg>
        <pc:spChg chg="add mod">
          <ac:chgData name="Richard Ball" userId="c2c6c2dd-6ddc-437e-8cdd-d7a74390accc" providerId="ADAL" clId="{441615D6-FABD-48E3-8645-B60CD7AA6908}" dt="2022-11-27T13:19:09.516" v="1476" actId="1076"/>
          <ac:spMkLst>
            <pc:docMk/>
            <pc:sldMk cId="3530395864" sldId="1897"/>
            <ac:spMk id="5" creationId="{177DA13A-5B88-9C7D-F2F9-C4218162D1A3}"/>
          </ac:spMkLst>
        </pc:spChg>
        <pc:spChg chg="add del mod">
          <ac:chgData name="Richard Ball" userId="c2c6c2dd-6ddc-437e-8cdd-d7a74390accc" providerId="ADAL" clId="{441615D6-FABD-48E3-8645-B60CD7AA6908}" dt="2022-11-27T13:15:40.705" v="1412" actId="478"/>
          <ac:spMkLst>
            <pc:docMk/>
            <pc:sldMk cId="3530395864" sldId="1897"/>
            <ac:spMk id="7" creationId="{9BC6B2F2-BCA9-FBB0-8B23-E28304B1975D}"/>
          </ac:spMkLst>
        </pc:spChg>
        <pc:spChg chg="add del mod">
          <ac:chgData name="Richard Ball" userId="c2c6c2dd-6ddc-437e-8cdd-d7a74390accc" providerId="ADAL" clId="{441615D6-FABD-48E3-8645-B60CD7AA6908}" dt="2022-11-27T13:58:57.746" v="2860" actId="21"/>
          <ac:spMkLst>
            <pc:docMk/>
            <pc:sldMk cId="3530395864" sldId="1897"/>
            <ac:spMk id="9" creationId="{1AD16D99-9FDA-0D66-172F-16716E77F55C}"/>
          </ac:spMkLst>
        </pc:spChg>
        <pc:spChg chg="add mod">
          <ac:chgData name="Richard Ball" userId="c2c6c2dd-6ddc-437e-8cdd-d7a74390accc" providerId="ADAL" clId="{441615D6-FABD-48E3-8645-B60CD7AA6908}" dt="2022-11-27T13:19:09.516" v="1476" actId="1076"/>
          <ac:spMkLst>
            <pc:docMk/>
            <pc:sldMk cId="3530395864" sldId="1897"/>
            <ac:spMk id="11" creationId="{D3194E5D-15F6-848B-3373-E354BCAA9DD8}"/>
          </ac:spMkLst>
        </pc:spChg>
        <pc:spChg chg="add mod">
          <ac:chgData name="Richard Ball" userId="c2c6c2dd-6ddc-437e-8cdd-d7a74390accc" providerId="ADAL" clId="{441615D6-FABD-48E3-8645-B60CD7AA6908}" dt="2022-11-27T13:19:09.516" v="1476" actId="1076"/>
          <ac:spMkLst>
            <pc:docMk/>
            <pc:sldMk cId="3530395864" sldId="1897"/>
            <ac:spMk id="13" creationId="{22F6F428-0795-DED9-879F-6696F8714C20}"/>
          </ac:spMkLst>
        </pc:spChg>
        <pc:spChg chg="add del mod">
          <ac:chgData name="Richard Ball" userId="c2c6c2dd-6ddc-437e-8cdd-d7a74390accc" providerId="ADAL" clId="{441615D6-FABD-48E3-8645-B60CD7AA6908}" dt="2022-11-27T13:19:09.516" v="1476" actId="1076"/>
          <ac:spMkLst>
            <pc:docMk/>
            <pc:sldMk cId="3530395864" sldId="1897"/>
            <ac:spMk id="15" creationId="{8F6A074F-B9FE-D08D-AE93-8A0F840BD922}"/>
          </ac:spMkLst>
        </pc:spChg>
        <pc:spChg chg="add mod">
          <ac:chgData name="Richard Ball" userId="c2c6c2dd-6ddc-437e-8cdd-d7a74390accc" providerId="ADAL" clId="{441615D6-FABD-48E3-8645-B60CD7AA6908}" dt="2022-11-27T13:19:27.723" v="1514" actId="115"/>
          <ac:spMkLst>
            <pc:docMk/>
            <pc:sldMk cId="3530395864" sldId="1897"/>
            <ac:spMk id="16" creationId="{6100232D-D434-DD91-4A03-3FF4C180B940}"/>
          </ac:spMkLst>
        </pc:spChg>
      </pc:sldChg>
      <pc:sldChg chg="addSp delSp modSp new mod addAnim delAnim modAnim">
        <pc:chgData name="Richard Ball" userId="c2c6c2dd-6ddc-437e-8cdd-d7a74390accc" providerId="ADAL" clId="{441615D6-FABD-48E3-8645-B60CD7AA6908}" dt="2022-12-05T09:33:13.574" v="3080" actId="1076"/>
        <pc:sldMkLst>
          <pc:docMk/>
          <pc:sldMk cId="1738597808" sldId="1898"/>
        </pc:sldMkLst>
        <pc:spChg chg="add mod">
          <ac:chgData name="Richard Ball" userId="c2c6c2dd-6ddc-437e-8cdd-d7a74390accc" providerId="ADAL" clId="{441615D6-FABD-48E3-8645-B60CD7AA6908}" dt="2022-12-05T09:33:13.574" v="3080" actId="1076"/>
          <ac:spMkLst>
            <pc:docMk/>
            <pc:sldMk cId="1738597808" sldId="1898"/>
            <ac:spMk id="2" creationId="{BB394B15-95FA-B6A2-A178-B2D39E377D7C}"/>
          </ac:spMkLst>
        </pc:spChg>
        <pc:spChg chg="del">
          <ac:chgData name="Richard Ball" userId="c2c6c2dd-6ddc-437e-8cdd-d7a74390accc" providerId="ADAL" clId="{441615D6-FABD-48E3-8645-B60CD7AA6908}" dt="2022-11-27T13:19:53.168" v="1517" actId="478"/>
          <ac:spMkLst>
            <pc:docMk/>
            <pc:sldMk cId="1738597808" sldId="1898"/>
            <ac:spMk id="2" creationId="{F78135B7-B93E-63C3-9A7F-5595F8188AC8}"/>
          </ac:spMkLst>
        </pc:spChg>
        <pc:spChg chg="del">
          <ac:chgData name="Richard Ball" userId="c2c6c2dd-6ddc-437e-8cdd-d7a74390accc" providerId="ADAL" clId="{441615D6-FABD-48E3-8645-B60CD7AA6908}" dt="2022-11-27T13:19:53.168" v="1517" actId="478"/>
          <ac:spMkLst>
            <pc:docMk/>
            <pc:sldMk cId="1738597808" sldId="1898"/>
            <ac:spMk id="3" creationId="{4DC8A4F9-3651-5B52-5388-6C29207FBFFD}"/>
          </ac:spMkLst>
        </pc:spChg>
        <pc:spChg chg="add mod">
          <ac:chgData name="Richard Ball" userId="c2c6c2dd-6ddc-437e-8cdd-d7a74390accc" providerId="ADAL" clId="{441615D6-FABD-48E3-8645-B60CD7AA6908}" dt="2022-11-27T13:25:17.400" v="1725" actId="20577"/>
          <ac:spMkLst>
            <pc:docMk/>
            <pc:sldMk cId="1738597808" sldId="1898"/>
            <ac:spMk id="6" creationId="{2B082AF6-AF6D-C64A-20B1-1098BA9A1C6E}"/>
          </ac:spMkLst>
        </pc:spChg>
        <pc:spChg chg="add del mod">
          <ac:chgData name="Richard Ball" userId="c2c6c2dd-6ddc-437e-8cdd-d7a74390accc" providerId="ADAL" clId="{441615D6-FABD-48E3-8645-B60CD7AA6908}" dt="2022-11-27T13:26:44.836" v="1752" actId="478"/>
          <ac:spMkLst>
            <pc:docMk/>
            <pc:sldMk cId="1738597808" sldId="1898"/>
            <ac:spMk id="7" creationId="{C06D053A-E6B3-FC9E-167A-476FA6C575A4}"/>
          </ac:spMkLst>
        </pc:spChg>
        <pc:spChg chg="add del mod">
          <ac:chgData name="Richard Ball" userId="c2c6c2dd-6ddc-437e-8cdd-d7a74390accc" providerId="ADAL" clId="{441615D6-FABD-48E3-8645-B60CD7AA6908}" dt="2022-11-27T13:26:44.836" v="1752" actId="478"/>
          <ac:spMkLst>
            <pc:docMk/>
            <pc:sldMk cId="1738597808" sldId="1898"/>
            <ac:spMk id="8" creationId="{B118A77A-7CA7-2BA8-757F-21A3C4BDDE0D}"/>
          </ac:spMkLst>
        </pc:spChg>
        <pc:spChg chg="add del mod">
          <ac:chgData name="Richard Ball" userId="c2c6c2dd-6ddc-437e-8cdd-d7a74390accc" providerId="ADAL" clId="{441615D6-FABD-48E3-8645-B60CD7AA6908}" dt="2022-11-27T13:26:44.836" v="1752" actId="478"/>
          <ac:spMkLst>
            <pc:docMk/>
            <pc:sldMk cId="1738597808" sldId="1898"/>
            <ac:spMk id="9" creationId="{BAEDCEE7-AEE7-2828-380D-06AA6D1D93CA}"/>
          </ac:spMkLst>
        </pc:spChg>
        <pc:spChg chg="add del mod">
          <ac:chgData name="Richard Ball" userId="c2c6c2dd-6ddc-437e-8cdd-d7a74390accc" providerId="ADAL" clId="{441615D6-FABD-48E3-8645-B60CD7AA6908}" dt="2022-11-27T13:26:44.836" v="1752" actId="478"/>
          <ac:spMkLst>
            <pc:docMk/>
            <pc:sldMk cId="1738597808" sldId="1898"/>
            <ac:spMk id="10" creationId="{30FBDC89-453C-BAFC-705C-8865B4E4CC8B}"/>
          </ac:spMkLst>
        </pc:spChg>
        <pc:spChg chg="add del mod">
          <ac:chgData name="Richard Ball" userId="c2c6c2dd-6ddc-437e-8cdd-d7a74390accc" providerId="ADAL" clId="{441615D6-FABD-48E3-8645-B60CD7AA6908}" dt="2022-11-27T13:26:44.836" v="1752" actId="478"/>
          <ac:spMkLst>
            <pc:docMk/>
            <pc:sldMk cId="1738597808" sldId="1898"/>
            <ac:spMk id="11" creationId="{46CAA958-6D70-FEE4-025C-8F64799ADEA6}"/>
          </ac:spMkLst>
        </pc:spChg>
        <pc:picChg chg="add del mod modCrop">
          <ac:chgData name="Richard Ball" userId="c2c6c2dd-6ddc-437e-8cdd-d7a74390accc" providerId="ADAL" clId="{441615D6-FABD-48E3-8645-B60CD7AA6908}" dt="2022-11-27T13:26:47.845" v="1753" actId="478"/>
          <ac:picMkLst>
            <pc:docMk/>
            <pc:sldMk cId="1738597808" sldId="1898"/>
            <ac:picMk id="5" creationId="{27BA0064-6B26-57B9-3D96-0A52B081D4DF}"/>
          </ac:picMkLst>
        </pc:picChg>
        <pc:picChg chg="add mod">
          <ac:chgData name="Richard Ball" userId="c2c6c2dd-6ddc-437e-8cdd-d7a74390accc" providerId="ADAL" clId="{441615D6-FABD-48E3-8645-B60CD7AA6908}" dt="2022-11-27T13:27:45.870" v="1755" actId="1076"/>
          <ac:picMkLst>
            <pc:docMk/>
            <pc:sldMk cId="1738597808" sldId="1898"/>
            <ac:picMk id="13" creationId="{4A3D53B8-14C3-1DFB-4484-A25D13036C2B}"/>
          </ac:picMkLst>
        </pc:picChg>
      </pc:sldChg>
      <pc:sldChg chg="addSp modSp add mod ord modNotesTx">
        <pc:chgData name="Richard Ball" userId="c2c6c2dd-6ddc-437e-8cdd-d7a74390accc" providerId="ADAL" clId="{441615D6-FABD-48E3-8645-B60CD7AA6908}" dt="2022-12-05T10:24:37.117" v="3282"/>
        <pc:sldMkLst>
          <pc:docMk/>
          <pc:sldMk cId="2597469294" sldId="1899"/>
        </pc:sldMkLst>
        <pc:spChg chg="add mod">
          <ac:chgData name="Richard Ball" userId="c2c6c2dd-6ddc-437e-8cdd-d7a74390accc" providerId="ADAL" clId="{441615D6-FABD-48E3-8645-B60CD7AA6908}" dt="2022-12-05T08:18:20.294" v="2910" actId="1076"/>
          <ac:spMkLst>
            <pc:docMk/>
            <pc:sldMk cId="2597469294" sldId="1899"/>
            <ac:spMk id="2" creationId="{87EA79C5-2E79-9BF5-7F65-68D9DCBDA8B5}"/>
          </ac:spMkLst>
        </pc:spChg>
        <pc:spChg chg="mod">
          <ac:chgData name="Richard Ball" userId="c2c6c2dd-6ddc-437e-8cdd-d7a74390accc" providerId="ADAL" clId="{441615D6-FABD-48E3-8645-B60CD7AA6908}" dt="2022-11-27T13:28:04.009" v="1758" actId="255"/>
          <ac:spMkLst>
            <pc:docMk/>
            <pc:sldMk cId="2597469294" sldId="1899"/>
            <ac:spMk id="6" creationId="{2B082AF6-AF6D-C64A-20B1-1098BA9A1C6E}"/>
          </ac:spMkLst>
        </pc:spChg>
      </pc:sldChg>
      <pc:sldChg chg="addSp delSp modSp new mod modAnim">
        <pc:chgData name="Richard Ball" userId="c2c6c2dd-6ddc-437e-8cdd-d7a74390accc" providerId="ADAL" clId="{441615D6-FABD-48E3-8645-B60CD7AA6908}" dt="2022-11-27T13:31:08.254" v="1763" actId="14100"/>
        <pc:sldMkLst>
          <pc:docMk/>
          <pc:sldMk cId="877680042" sldId="1900"/>
        </pc:sldMkLst>
        <pc:spChg chg="del">
          <ac:chgData name="Richard Ball" userId="c2c6c2dd-6ddc-437e-8cdd-d7a74390accc" providerId="ADAL" clId="{441615D6-FABD-48E3-8645-B60CD7AA6908}" dt="2022-11-27T13:30:45.585" v="1760" actId="478"/>
          <ac:spMkLst>
            <pc:docMk/>
            <pc:sldMk cId="877680042" sldId="1900"/>
            <ac:spMk id="2" creationId="{9D47595E-5E44-985C-D72F-2F8AB76D51D2}"/>
          </ac:spMkLst>
        </pc:spChg>
        <pc:spChg chg="del">
          <ac:chgData name="Richard Ball" userId="c2c6c2dd-6ddc-437e-8cdd-d7a74390accc" providerId="ADAL" clId="{441615D6-FABD-48E3-8645-B60CD7AA6908}" dt="2022-11-27T13:30:45.585" v="1760" actId="478"/>
          <ac:spMkLst>
            <pc:docMk/>
            <pc:sldMk cId="877680042" sldId="1900"/>
            <ac:spMk id="3" creationId="{D5F1704E-655F-77D8-B175-9323425206F7}"/>
          </ac:spMkLst>
        </pc:spChg>
        <pc:picChg chg="add mod">
          <ac:chgData name="Richard Ball" userId="c2c6c2dd-6ddc-437e-8cdd-d7a74390accc" providerId="ADAL" clId="{441615D6-FABD-48E3-8645-B60CD7AA6908}" dt="2022-11-27T13:31:08.254" v="1763" actId="14100"/>
          <ac:picMkLst>
            <pc:docMk/>
            <pc:sldMk cId="877680042" sldId="1900"/>
            <ac:picMk id="4" creationId="{9B575EFF-3F32-E088-8B23-29A25FF2D26E}"/>
          </ac:picMkLst>
        </pc:picChg>
      </pc:sldChg>
      <pc:sldChg chg="addSp delSp modSp new mod modNotesTx">
        <pc:chgData name="Richard Ball" userId="c2c6c2dd-6ddc-437e-8cdd-d7a74390accc" providerId="ADAL" clId="{441615D6-FABD-48E3-8645-B60CD7AA6908}" dt="2022-12-05T08:30:21.017" v="3030" actId="113"/>
        <pc:sldMkLst>
          <pc:docMk/>
          <pc:sldMk cId="745225448" sldId="1901"/>
        </pc:sldMkLst>
        <pc:spChg chg="del">
          <ac:chgData name="Richard Ball" userId="c2c6c2dd-6ddc-437e-8cdd-d7a74390accc" providerId="ADAL" clId="{441615D6-FABD-48E3-8645-B60CD7AA6908}" dt="2022-11-27T13:32:35.403" v="1892" actId="478"/>
          <ac:spMkLst>
            <pc:docMk/>
            <pc:sldMk cId="745225448" sldId="1901"/>
            <ac:spMk id="2" creationId="{327D4857-6CB5-20D8-C6E6-944D15CF8FF7}"/>
          </ac:spMkLst>
        </pc:spChg>
        <pc:spChg chg="del">
          <ac:chgData name="Richard Ball" userId="c2c6c2dd-6ddc-437e-8cdd-d7a74390accc" providerId="ADAL" clId="{441615D6-FABD-48E3-8645-B60CD7AA6908}" dt="2022-11-27T13:32:35.403" v="1892" actId="478"/>
          <ac:spMkLst>
            <pc:docMk/>
            <pc:sldMk cId="745225448" sldId="1901"/>
            <ac:spMk id="3" creationId="{3B2675AE-47F3-DE53-83A0-C6E98EB08310}"/>
          </ac:spMkLst>
        </pc:spChg>
        <pc:spChg chg="add mod">
          <ac:chgData name="Richard Ball" userId="c2c6c2dd-6ddc-437e-8cdd-d7a74390accc" providerId="ADAL" clId="{441615D6-FABD-48E3-8645-B60CD7AA6908}" dt="2022-11-27T13:43:11.374" v="2204" actId="403"/>
          <ac:spMkLst>
            <pc:docMk/>
            <pc:sldMk cId="745225448" sldId="1901"/>
            <ac:spMk id="4" creationId="{F486E1F7-0ADE-8CC3-6934-6CC5FD656944}"/>
          </ac:spMkLst>
        </pc:spChg>
        <pc:spChg chg="add mod">
          <ac:chgData name="Richard Ball" userId="c2c6c2dd-6ddc-437e-8cdd-d7a74390accc" providerId="ADAL" clId="{441615D6-FABD-48E3-8645-B60CD7AA6908}" dt="2022-12-05T08:30:21.017" v="3030" actId="113"/>
          <ac:spMkLst>
            <pc:docMk/>
            <pc:sldMk cId="745225448" sldId="1901"/>
            <ac:spMk id="5" creationId="{01808EE9-B506-DBF3-B193-2C6E4B56B163}"/>
          </ac:spMkLst>
        </pc:spChg>
        <pc:picChg chg="add mod">
          <ac:chgData name="Richard Ball" userId="c2c6c2dd-6ddc-437e-8cdd-d7a74390accc" providerId="ADAL" clId="{441615D6-FABD-48E3-8645-B60CD7AA6908}" dt="2022-11-27T13:44:33.708" v="2213" actId="1076"/>
          <ac:picMkLst>
            <pc:docMk/>
            <pc:sldMk cId="745225448" sldId="1901"/>
            <ac:picMk id="7170" creationId="{4341AD81-2838-0F95-41FC-493C0BB8F037}"/>
          </ac:picMkLst>
        </pc:picChg>
      </pc:sldChg>
      <pc:sldChg chg="addSp delSp modSp new mod">
        <pc:chgData name="Richard Ball" userId="c2c6c2dd-6ddc-437e-8cdd-d7a74390accc" providerId="ADAL" clId="{441615D6-FABD-48E3-8645-B60CD7AA6908}" dt="2022-11-27T13:43:55.940" v="2210"/>
        <pc:sldMkLst>
          <pc:docMk/>
          <pc:sldMk cId="3915391805" sldId="1902"/>
        </pc:sldMkLst>
        <pc:spChg chg="del">
          <ac:chgData name="Richard Ball" userId="c2c6c2dd-6ddc-437e-8cdd-d7a74390accc" providerId="ADAL" clId="{441615D6-FABD-48E3-8645-B60CD7AA6908}" dt="2022-11-27T13:43:14.297" v="2206" actId="478"/>
          <ac:spMkLst>
            <pc:docMk/>
            <pc:sldMk cId="3915391805" sldId="1902"/>
            <ac:spMk id="2" creationId="{AF4FC081-FAFB-A5DB-1B79-7874B0C506EE}"/>
          </ac:spMkLst>
        </pc:spChg>
        <pc:spChg chg="del">
          <ac:chgData name="Richard Ball" userId="c2c6c2dd-6ddc-437e-8cdd-d7a74390accc" providerId="ADAL" clId="{441615D6-FABD-48E3-8645-B60CD7AA6908}" dt="2022-11-27T13:43:14.297" v="2206" actId="478"/>
          <ac:spMkLst>
            <pc:docMk/>
            <pc:sldMk cId="3915391805" sldId="1902"/>
            <ac:spMk id="3" creationId="{27ED496B-A43B-45C9-452D-39C2BA23C649}"/>
          </ac:spMkLst>
        </pc:spChg>
        <pc:spChg chg="add del mod">
          <ac:chgData name="Richard Ball" userId="c2c6c2dd-6ddc-437e-8cdd-d7a74390accc" providerId="ADAL" clId="{441615D6-FABD-48E3-8645-B60CD7AA6908}" dt="2022-11-27T13:43:50.860" v="2209" actId="478"/>
          <ac:spMkLst>
            <pc:docMk/>
            <pc:sldMk cId="3915391805" sldId="1902"/>
            <ac:spMk id="5" creationId="{B7FB3FD7-1270-E51F-ABD6-16D16930E527}"/>
          </ac:spMkLst>
        </pc:spChg>
        <pc:picChg chg="add">
          <ac:chgData name="Richard Ball" userId="c2c6c2dd-6ddc-437e-8cdd-d7a74390accc" providerId="ADAL" clId="{441615D6-FABD-48E3-8645-B60CD7AA6908}" dt="2022-11-27T13:43:55.940" v="2210"/>
          <ac:picMkLst>
            <pc:docMk/>
            <pc:sldMk cId="3915391805" sldId="1902"/>
            <ac:picMk id="6146" creationId="{B29F7EC1-93F1-502E-528A-961377ABBE29}"/>
          </ac:picMkLst>
        </pc:picChg>
      </pc:sldChg>
      <pc:sldChg chg="addSp delSp modSp new mod ord setBg setClrOvrMap">
        <pc:chgData name="Richard Ball" userId="c2c6c2dd-6ddc-437e-8cdd-d7a74390accc" providerId="ADAL" clId="{441615D6-FABD-48E3-8645-B60CD7AA6908}" dt="2022-12-05T08:30:32.118" v="3032"/>
        <pc:sldMkLst>
          <pc:docMk/>
          <pc:sldMk cId="3574926811" sldId="1903"/>
        </pc:sldMkLst>
        <pc:spChg chg="del">
          <ac:chgData name="Richard Ball" userId="c2c6c2dd-6ddc-437e-8cdd-d7a74390accc" providerId="ADAL" clId="{441615D6-FABD-48E3-8645-B60CD7AA6908}" dt="2022-11-27T13:44:56.090" v="2217" actId="478"/>
          <ac:spMkLst>
            <pc:docMk/>
            <pc:sldMk cId="3574926811" sldId="1903"/>
            <ac:spMk id="2" creationId="{6B7EBA55-FCB1-E2ED-3E81-1183918D0AF6}"/>
          </ac:spMkLst>
        </pc:spChg>
        <pc:spChg chg="del">
          <ac:chgData name="Richard Ball" userId="c2c6c2dd-6ddc-437e-8cdd-d7a74390accc" providerId="ADAL" clId="{441615D6-FABD-48E3-8645-B60CD7AA6908}" dt="2022-11-27T13:44:56.090" v="2217" actId="478"/>
          <ac:spMkLst>
            <pc:docMk/>
            <pc:sldMk cId="3574926811" sldId="1903"/>
            <ac:spMk id="3" creationId="{12BA23BC-AF4B-96EE-50E7-3541F7DDCBC8}"/>
          </ac:spMkLst>
        </pc:spChg>
        <pc:spChg chg="add mod">
          <ac:chgData name="Richard Ball" userId="c2c6c2dd-6ddc-437e-8cdd-d7a74390accc" providerId="ADAL" clId="{441615D6-FABD-48E3-8645-B60CD7AA6908}" dt="2022-11-27T13:45:29.022" v="2244" actId="26606"/>
          <ac:spMkLst>
            <pc:docMk/>
            <pc:sldMk cId="3574926811" sldId="1903"/>
            <ac:spMk id="4" creationId="{E7ED622D-0FCE-7BE1-2523-A1F5CBDF64DC}"/>
          </ac:spMkLst>
        </pc:spChg>
        <pc:spChg chg="add">
          <ac:chgData name="Richard Ball" userId="c2c6c2dd-6ddc-437e-8cdd-d7a74390accc" providerId="ADAL" clId="{441615D6-FABD-48E3-8645-B60CD7AA6908}" dt="2022-11-27T13:45:29.022" v="2244" actId="26606"/>
          <ac:spMkLst>
            <pc:docMk/>
            <pc:sldMk cId="3574926811" sldId="1903"/>
            <ac:spMk id="8199" creationId="{E49CC64F-7275-4E33-961B-0C5CDC439875}"/>
          </ac:spMkLst>
        </pc:spChg>
        <pc:picChg chg="add mod ord">
          <ac:chgData name="Richard Ball" userId="c2c6c2dd-6ddc-437e-8cdd-d7a74390accc" providerId="ADAL" clId="{441615D6-FABD-48E3-8645-B60CD7AA6908}" dt="2022-11-27T13:45:29.022" v="2244" actId="26606"/>
          <ac:picMkLst>
            <pc:docMk/>
            <pc:sldMk cId="3574926811" sldId="1903"/>
            <ac:picMk id="8194" creationId="{1DC6BF4E-EDAF-A1FA-6DA1-B94C7048620F}"/>
          </ac:picMkLst>
        </pc:picChg>
      </pc:sldChg>
      <pc:sldChg chg="addSp delSp modSp new del mod delAnim modAnim modNotesTx">
        <pc:chgData name="Richard Ball" userId="c2c6c2dd-6ddc-437e-8cdd-d7a74390accc" providerId="ADAL" clId="{441615D6-FABD-48E3-8645-B60CD7AA6908}" dt="2022-11-27T14:01:42.499" v="2869" actId="47"/>
        <pc:sldMkLst>
          <pc:docMk/>
          <pc:sldMk cId="4050926968" sldId="1904"/>
        </pc:sldMkLst>
        <pc:spChg chg="mod">
          <ac:chgData name="Richard Ball" userId="c2c6c2dd-6ddc-437e-8cdd-d7a74390accc" providerId="ADAL" clId="{441615D6-FABD-48E3-8645-B60CD7AA6908}" dt="2022-11-27T14:01:06.658" v="2861" actId="1076"/>
          <ac:spMkLst>
            <pc:docMk/>
            <pc:sldMk cId="4050926968" sldId="1904"/>
            <ac:spMk id="2" creationId="{5D854918-3CDB-E5DA-444A-C3401920B499}"/>
          </ac:spMkLst>
        </pc:spChg>
        <pc:spChg chg="mod">
          <ac:chgData name="Richard Ball" userId="c2c6c2dd-6ddc-437e-8cdd-d7a74390accc" providerId="ADAL" clId="{441615D6-FABD-48E3-8645-B60CD7AA6908}" dt="2022-11-27T13:53:33.534" v="2732" actId="27636"/>
          <ac:spMkLst>
            <pc:docMk/>
            <pc:sldMk cId="4050926968" sldId="1904"/>
            <ac:spMk id="3" creationId="{D4600969-BBC9-70ED-81D4-F68DB924849E}"/>
          </ac:spMkLst>
        </pc:spChg>
        <pc:spChg chg="add mod">
          <ac:chgData name="Richard Ball" userId="c2c6c2dd-6ddc-437e-8cdd-d7a74390accc" providerId="ADAL" clId="{441615D6-FABD-48E3-8645-B60CD7AA6908}" dt="2022-11-27T14:01:12.916" v="2862" actId="1076"/>
          <ac:spMkLst>
            <pc:docMk/>
            <pc:sldMk cId="4050926968" sldId="1904"/>
            <ac:spMk id="7" creationId="{2BB4AAEE-FF82-B600-1569-F7BB77C918DC}"/>
          </ac:spMkLst>
        </pc:spChg>
        <pc:spChg chg="add del mod">
          <ac:chgData name="Richard Ball" userId="c2c6c2dd-6ddc-437e-8cdd-d7a74390accc" providerId="ADAL" clId="{441615D6-FABD-48E3-8645-B60CD7AA6908}" dt="2022-11-27T14:01:34.762" v="2866" actId="478"/>
          <ac:spMkLst>
            <pc:docMk/>
            <pc:sldMk cId="4050926968" sldId="1904"/>
            <ac:spMk id="8" creationId="{30B84EA9-2845-A0AD-DF8D-E72C2FE5FF71}"/>
          </ac:spMkLst>
        </pc:spChg>
        <pc:spChg chg="add del mod">
          <ac:chgData name="Richard Ball" userId="c2c6c2dd-6ddc-437e-8cdd-d7a74390accc" providerId="ADAL" clId="{441615D6-FABD-48E3-8645-B60CD7AA6908}" dt="2022-11-27T14:01:34.762" v="2866" actId="478"/>
          <ac:spMkLst>
            <pc:docMk/>
            <pc:sldMk cId="4050926968" sldId="1904"/>
            <ac:spMk id="9" creationId="{888AFC6E-28B9-759A-1FC1-168462B2C8CB}"/>
          </ac:spMkLst>
        </pc:spChg>
        <pc:spChg chg="add del mod">
          <ac:chgData name="Richard Ball" userId="c2c6c2dd-6ddc-437e-8cdd-d7a74390accc" providerId="ADAL" clId="{441615D6-FABD-48E3-8645-B60CD7AA6908}" dt="2022-11-27T14:01:34.762" v="2866" actId="478"/>
          <ac:spMkLst>
            <pc:docMk/>
            <pc:sldMk cId="4050926968" sldId="1904"/>
            <ac:spMk id="10" creationId="{7F6F7FC5-2C53-8425-B302-685841901F98}"/>
          </ac:spMkLst>
        </pc:spChg>
        <pc:spChg chg="add del mod">
          <ac:chgData name="Richard Ball" userId="c2c6c2dd-6ddc-437e-8cdd-d7a74390accc" providerId="ADAL" clId="{441615D6-FABD-48E3-8645-B60CD7AA6908}" dt="2022-11-27T14:01:34.762" v="2866" actId="478"/>
          <ac:spMkLst>
            <pc:docMk/>
            <pc:sldMk cId="4050926968" sldId="1904"/>
            <ac:spMk id="11" creationId="{E72625D3-B9A0-9B90-C639-8F14CAF96A03}"/>
          </ac:spMkLst>
        </pc:spChg>
        <pc:spChg chg="add del mod">
          <ac:chgData name="Richard Ball" userId="c2c6c2dd-6ddc-437e-8cdd-d7a74390accc" providerId="ADAL" clId="{441615D6-FABD-48E3-8645-B60CD7AA6908}" dt="2022-11-27T14:01:34.762" v="2866" actId="478"/>
          <ac:spMkLst>
            <pc:docMk/>
            <pc:sldMk cId="4050926968" sldId="1904"/>
            <ac:spMk id="12" creationId="{19A47092-9E59-EAD7-EE76-E2EFA17E2F1A}"/>
          </ac:spMkLst>
        </pc:spChg>
        <pc:picChg chg="add del mod modCrop">
          <ac:chgData name="Richard Ball" userId="c2c6c2dd-6ddc-437e-8cdd-d7a74390accc" providerId="ADAL" clId="{441615D6-FABD-48E3-8645-B60CD7AA6908}" dt="2022-11-27T14:01:34.762" v="2866" actId="478"/>
          <ac:picMkLst>
            <pc:docMk/>
            <pc:sldMk cId="4050926968" sldId="1904"/>
            <ac:picMk id="5" creationId="{4A2FD91D-84DF-77A7-11EC-4D50F07C1C52}"/>
          </ac:picMkLst>
        </pc:picChg>
        <pc:picChg chg="add mod">
          <ac:chgData name="Richard Ball" userId="c2c6c2dd-6ddc-437e-8cdd-d7a74390accc" providerId="ADAL" clId="{441615D6-FABD-48E3-8645-B60CD7AA6908}" dt="2022-11-27T14:01:38.887" v="2868" actId="1076"/>
          <ac:picMkLst>
            <pc:docMk/>
            <pc:sldMk cId="4050926968" sldId="1904"/>
            <ac:picMk id="13" creationId="{80BBE0CE-FBAD-AEAE-3A6F-DAC1DA58537C}"/>
          </ac:picMkLst>
        </pc:picChg>
      </pc:sldChg>
      <pc:sldChg chg="modSp new mod">
        <pc:chgData name="Richard Ball" userId="c2c6c2dd-6ddc-437e-8cdd-d7a74390accc" providerId="ADAL" clId="{441615D6-FABD-48E3-8645-B60CD7AA6908}" dt="2022-11-27T13:55:39.891" v="2830" actId="20577"/>
        <pc:sldMkLst>
          <pc:docMk/>
          <pc:sldMk cId="2541001832" sldId="1905"/>
        </pc:sldMkLst>
        <pc:spChg chg="mod">
          <ac:chgData name="Richard Ball" userId="c2c6c2dd-6ddc-437e-8cdd-d7a74390accc" providerId="ADAL" clId="{441615D6-FABD-48E3-8645-B60CD7AA6908}" dt="2022-11-27T13:55:39.891" v="2830" actId="20577"/>
          <ac:spMkLst>
            <pc:docMk/>
            <pc:sldMk cId="2541001832" sldId="1905"/>
            <ac:spMk id="2" creationId="{8150980B-3D8B-1709-E51A-F90D7968972C}"/>
          </ac:spMkLst>
        </pc:spChg>
      </pc:sldChg>
      <pc:sldChg chg="modSp add">
        <pc:chgData name="Richard Ball" userId="c2c6c2dd-6ddc-437e-8cdd-d7a74390accc" providerId="ADAL" clId="{441615D6-FABD-48E3-8645-B60CD7AA6908}" dt="2022-12-05T08:31:15.364" v="3034" actId="113"/>
        <pc:sldMkLst>
          <pc:docMk/>
          <pc:sldMk cId="2476578282" sldId="1906"/>
        </pc:sldMkLst>
        <pc:spChg chg="mod">
          <ac:chgData name="Richard Ball" userId="c2c6c2dd-6ddc-437e-8cdd-d7a74390accc" providerId="ADAL" clId="{441615D6-FABD-48E3-8645-B60CD7AA6908}" dt="2022-12-05T08:31:15.364" v="3034" actId="113"/>
          <ac:spMkLst>
            <pc:docMk/>
            <pc:sldMk cId="2476578282" sldId="1906"/>
            <ac:spMk id="3" creationId="{D4600969-BBC9-70ED-81D4-F68DB924849E}"/>
          </ac:spMkLst>
        </pc:spChg>
      </pc:sldChg>
      <pc:sldChg chg="delSp new mod">
        <pc:chgData name="Richard Ball" userId="c2c6c2dd-6ddc-437e-8cdd-d7a74390accc" providerId="ADAL" clId="{441615D6-FABD-48E3-8645-B60CD7AA6908}" dt="2022-12-05T08:35:07.712" v="3047" actId="478"/>
        <pc:sldMkLst>
          <pc:docMk/>
          <pc:sldMk cId="4114359528" sldId="1907"/>
        </pc:sldMkLst>
        <pc:spChg chg="del">
          <ac:chgData name="Richard Ball" userId="c2c6c2dd-6ddc-437e-8cdd-d7a74390accc" providerId="ADAL" clId="{441615D6-FABD-48E3-8645-B60CD7AA6908}" dt="2022-12-05T08:35:07.712" v="3047" actId="478"/>
          <ac:spMkLst>
            <pc:docMk/>
            <pc:sldMk cId="4114359528" sldId="1907"/>
            <ac:spMk id="2" creationId="{DE152E4F-7711-67D1-99B3-9D3F3E7DAC72}"/>
          </ac:spMkLst>
        </pc:spChg>
        <pc:spChg chg="del">
          <ac:chgData name="Richard Ball" userId="c2c6c2dd-6ddc-437e-8cdd-d7a74390accc" providerId="ADAL" clId="{441615D6-FABD-48E3-8645-B60CD7AA6908}" dt="2022-12-05T08:35:07.712" v="3047" actId="478"/>
          <ac:spMkLst>
            <pc:docMk/>
            <pc:sldMk cId="4114359528" sldId="1907"/>
            <ac:spMk id="3" creationId="{6B77BB1D-02B3-7F45-3ED5-D8E63B0042FD}"/>
          </ac:spMkLst>
        </pc:spChg>
      </pc:sldChg>
      <pc:sldChg chg="addSp delSp modSp new mod ord modAnim">
        <pc:chgData name="Richard Ball" userId="c2c6c2dd-6ddc-437e-8cdd-d7a74390accc" providerId="ADAL" clId="{441615D6-FABD-48E3-8645-B60CD7AA6908}" dt="2022-12-09T09:23:58.846" v="3319"/>
        <pc:sldMkLst>
          <pc:docMk/>
          <pc:sldMk cId="2156245582" sldId="1908"/>
        </pc:sldMkLst>
        <pc:spChg chg="del">
          <ac:chgData name="Richard Ball" userId="c2c6c2dd-6ddc-437e-8cdd-d7a74390accc" providerId="ADAL" clId="{441615D6-FABD-48E3-8645-B60CD7AA6908}" dt="2022-12-05T09:07:33.557" v="3051" actId="478"/>
          <ac:spMkLst>
            <pc:docMk/>
            <pc:sldMk cId="2156245582" sldId="1908"/>
            <ac:spMk id="2" creationId="{CC21C2AB-D2E1-7366-667D-21F3547964CB}"/>
          </ac:spMkLst>
        </pc:spChg>
        <pc:spChg chg="del">
          <ac:chgData name="Richard Ball" userId="c2c6c2dd-6ddc-437e-8cdd-d7a74390accc" providerId="ADAL" clId="{441615D6-FABD-48E3-8645-B60CD7AA6908}" dt="2022-12-05T09:07:33.557" v="3051" actId="478"/>
          <ac:spMkLst>
            <pc:docMk/>
            <pc:sldMk cId="2156245582" sldId="1908"/>
            <ac:spMk id="3" creationId="{81AD0BCB-9B2D-CC80-DF33-2E6F278AFC00}"/>
          </ac:spMkLst>
        </pc:spChg>
        <pc:spChg chg="add del">
          <ac:chgData name="Richard Ball" userId="c2c6c2dd-6ddc-437e-8cdd-d7a74390accc" providerId="ADAL" clId="{441615D6-FABD-48E3-8645-B60CD7AA6908}" dt="2022-12-05T10:04:13.713" v="3191" actId="22"/>
          <ac:spMkLst>
            <pc:docMk/>
            <pc:sldMk cId="2156245582" sldId="1908"/>
            <ac:spMk id="3" creationId="{E0FD85A4-2C7D-ECED-83AC-15A8F7F5CACD}"/>
          </ac:spMkLst>
        </pc:spChg>
        <pc:spChg chg="add mod">
          <ac:chgData name="Richard Ball" userId="c2c6c2dd-6ddc-437e-8cdd-d7a74390accc" providerId="ADAL" clId="{441615D6-FABD-48E3-8645-B60CD7AA6908}" dt="2022-12-05T09:32:54.406" v="3078" actId="1076"/>
          <ac:spMkLst>
            <pc:docMk/>
            <pc:sldMk cId="2156245582" sldId="1908"/>
            <ac:spMk id="6" creationId="{4AF80798-DB59-52D6-1D8E-5BE9481ED258}"/>
          </ac:spMkLst>
        </pc:spChg>
        <pc:spChg chg="add mod ord">
          <ac:chgData name="Richard Ball" userId="c2c6c2dd-6ddc-437e-8cdd-d7a74390accc" providerId="ADAL" clId="{441615D6-FABD-48E3-8645-B60CD7AA6908}" dt="2022-12-05T10:02:35.229" v="3181" actId="166"/>
          <ac:spMkLst>
            <pc:docMk/>
            <pc:sldMk cId="2156245582" sldId="1908"/>
            <ac:spMk id="7" creationId="{D419D2EB-359A-C67C-3BF0-B432DAEFCBFC}"/>
          </ac:spMkLst>
        </pc:spChg>
        <pc:spChg chg="add mod ord">
          <ac:chgData name="Richard Ball" userId="c2c6c2dd-6ddc-437e-8cdd-d7a74390accc" providerId="ADAL" clId="{441615D6-FABD-48E3-8645-B60CD7AA6908}" dt="2022-12-05T10:02:44.080" v="3183" actId="166"/>
          <ac:spMkLst>
            <pc:docMk/>
            <pc:sldMk cId="2156245582" sldId="1908"/>
            <ac:spMk id="8" creationId="{064DCD12-DA40-E0E7-D49E-A1FC2C3F8520}"/>
          </ac:spMkLst>
        </pc:spChg>
        <pc:spChg chg="add mod">
          <ac:chgData name="Richard Ball" userId="c2c6c2dd-6ddc-437e-8cdd-d7a74390accc" providerId="ADAL" clId="{441615D6-FABD-48E3-8645-B60CD7AA6908}" dt="2022-12-05T09:37:40.997" v="3141" actId="1076"/>
          <ac:spMkLst>
            <pc:docMk/>
            <pc:sldMk cId="2156245582" sldId="1908"/>
            <ac:spMk id="9" creationId="{E1C7B938-C236-8302-C6A3-7CF614592D8A}"/>
          </ac:spMkLst>
        </pc:spChg>
        <pc:spChg chg="add mod">
          <ac:chgData name="Richard Ball" userId="c2c6c2dd-6ddc-437e-8cdd-d7a74390accc" providerId="ADAL" clId="{441615D6-FABD-48E3-8645-B60CD7AA6908}" dt="2022-12-05T09:37:38.079" v="3140" actId="1076"/>
          <ac:spMkLst>
            <pc:docMk/>
            <pc:sldMk cId="2156245582" sldId="1908"/>
            <ac:spMk id="10" creationId="{F9986C50-86D2-DDB3-5E2C-A7C9CC07B395}"/>
          </ac:spMkLst>
        </pc:spChg>
        <pc:spChg chg="add del">
          <ac:chgData name="Richard Ball" userId="c2c6c2dd-6ddc-437e-8cdd-d7a74390accc" providerId="ADAL" clId="{441615D6-FABD-48E3-8645-B60CD7AA6908}" dt="2022-12-05T09:33:50.866" v="3082" actId="478"/>
          <ac:spMkLst>
            <pc:docMk/>
            <pc:sldMk cId="2156245582" sldId="1908"/>
            <ac:spMk id="11" creationId="{1609561C-5D86-A0FB-383E-CD50B959534F}"/>
          </ac:spMkLst>
        </pc:spChg>
        <pc:spChg chg="add del">
          <ac:chgData name="Richard Ball" userId="c2c6c2dd-6ddc-437e-8cdd-d7a74390accc" providerId="ADAL" clId="{441615D6-FABD-48E3-8645-B60CD7AA6908}" dt="2022-12-05T09:34:15.603" v="3086" actId="11529"/>
          <ac:spMkLst>
            <pc:docMk/>
            <pc:sldMk cId="2156245582" sldId="1908"/>
            <ac:spMk id="14" creationId="{7F6C1FE8-8CC5-D218-C7B2-A261996F98C8}"/>
          </ac:spMkLst>
        </pc:spChg>
        <pc:spChg chg="add del mod">
          <ac:chgData name="Richard Ball" userId="c2c6c2dd-6ddc-437e-8cdd-d7a74390accc" providerId="ADAL" clId="{441615D6-FABD-48E3-8645-B60CD7AA6908}" dt="2022-12-05T09:36:08.405" v="3110" actId="478"/>
          <ac:spMkLst>
            <pc:docMk/>
            <pc:sldMk cId="2156245582" sldId="1908"/>
            <ac:spMk id="15" creationId="{522695F9-2E9D-FD40-49D1-33701DEC339F}"/>
          </ac:spMkLst>
        </pc:spChg>
        <pc:spChg chg="add del mod">
          <ac:chgData name="Richard Ball" userId="c2c6c2dd-6ddc-437e-8cdd-d7a74390accc" providerId="ADAL" clId="{441615D6-FABD-48E3-8645-B60CD7AA6908}" dt="2022-12-05T09:36:08.405" v="3110" actId="478"/>
          <ac:spMkLst>
            <pc:docMk/>
            <pc:sldMk cId="2156245582" sldId="1908"/>
            <ac:spMk id="16" creationId="{6063E507-3868-4401-9E4E-E8BAB8F86C78}"/>
          </ac:spMkLst>
        </pc:spChg>
        <pc:spChg chg="add del mod">
          <ac:chgData name="Richard Ball" userId="c2c6c2dd-6ddc-437e-8cdd-d7a74390accc" providerId="ADAL" clId="{441615D6-FABD-48E3-8645-B60CD7AA6908}" dt="2022-12-05T09:36:08.405" v="3110" actId="478"/>
          <ac:spMkLst>
            <pc:docMk/>
            <pc:sldMk cId="2156245582" sldId="1908"/>
            <ac:spMk id="19" creationId="{C1B82AAB-10A7-3A3B-68FB-6248F2B319FD}"/>
          </ac:spMkLst>
        </pc:spChg>
        <pc:spChg chg="add mod">
          <ac:chgData name="Richard Ball" userId="c2c6c2dd-6ddc-437e-8cdd-d7a74390accc" providerId="ADAL" clId="{441615D6-FABD-48E3-8645-B60CD7AA6908}" dt="2022-12-05T10:00:43.279" v="3168" actId="14100"/>
          <ac:spMkLst>
            <pc:docMk/>
            <pc:sldMk cId="2156245582" sldId="1908"/>
            <ac:spMk id="34" creationId="{28B1A83D-6B32-DA8F-5E79-D062860B6A32}"/>
          </ac:spMkLst>
        </pc:spChg>
        <pc:picChg chg="add del mod modCrop">
          <ac:chgData name="Richard Ball" userId="c2c6c2dd-6ddc-437e-8cdd-d7a74390accc" providerId="ADAL" clId="{441615D6-FABD-48E3-8645-B60CD7AA6908}" dt="2022-12-05T09:32:01.698" v="3063" actId="478"/>
          <ac:picMkLst>
            <pc:docMk/>
            <pc:sldMk cId="2156245582" sldId="1908"/>
            <ac:picMk id="3" creationId="{A56C9234-6122-762C-2D35-33D2B71A7BE0}"/>
          </ac:picMkLst>
        </pc:picChg>
        <pc:picChg chg="add mod modCrop">
          <ac:chgData name="Richard Ball" userId="c2c6c2dd-6ddc-437e-8cdd-d7a74390accc" providerId="ADAL" clId="{441615D6-FABD-48E3-8645-B60CD7AA6908}" dt="2022-12-05T10:04:51.525" v="3196" actId="732"/>
          <ac:picMkLst>
            <pc:docMk/>
            <pc:sldMk cId="2156245582" sldId="1908"/>
            <ac:picMk id="4" creationId="{0868C688-AA3D-0306-BEFD-3FC7D793A81D}"/>
          </ac:picMkLst>
        </pc:picChg>
        <pc:picChg chg="add mod">
          <ac:chgData name="Richard Ball" userId="c2c6c2dd-6ddc-437e-8cdd-d7a74390accc" providerId="ADAL" clId="{441615D6-FABD-48E3-8645-B60CD7AA6908}" dt="2022-12-05T10:00:37.610" v="3166" actId="14100"/>
          <ac:picMkLst>
            <pc:docMk/>
            <pc:sldMk cId="2156245582" sldId="1908"/>
            <ac:picMk id="5" creationId="{C5AC2188-D4DE-8706-5EB0-A59224645981}"/>
          </ac:picMkLst>
        </pc:picChg>
        <pc:picChg chg="add mod modCrop">
          <ac:chgData name="Richard Ball" userId="c2c6c2dd-6ddc-437e-8cdd-d7a74390accc" providerId="ADAL" clId="{441615D6-FABD-48E3-8645-B60CD7AA6908}" dt="2022-12-05T10:05:20.169" v="3201" actId="732"/>
          <ac:picMkLst>
            <pc:docMk/>
            <pc:sldMk cId="2156245582" sldId="1908"/>
            <ac:picMk id="11" creationId="{E64DBEC2-F4F4-91BA-2A0C-5FD39A83EF92}"/>
          </ac:picMkLst>
        </pc:picChg>
        <pc:picChg chg="add mod">
          <ac:chgData name="Richard Ball" userId="c2c6c2dd-6ddc-437e-8cdd-d7a74390accc" providerId="ADAL" clId="{441615D6-FABD-48E3-8645-B60CD7AA6908}" dt="2022-12-05T10:05:40.922" v="3206" actId="1076"/>
          <ac:picMkLst>
            <pc:docMk/>
            <pc:sldMk cId="2156245582" sldId="1908"/>
            <ac:picMk id="12" creationId="{054241BB-50F2-3A6C-690A-0F0EF973AA22}"/>
          </ac:picMkLst>
        </pc:picChg>
        <pc:picChg chg="add del mod ord modCrop">
          <ac:chgData name="Richard Ball" userId="c2c6c2dd-6ddc-437e-8cdd-d7a74390accc" providerId="ADAL" clId="{441615D6-FABD-48E3-8645-B60CD7AA6908}" dt="2022-12-05T10:05:33.278" v="3204" actId="478"/>
          <ac:picMkLst>
            <pc:docMk/>
            <pc:sldMk cId="2156245582" sldId="1908"/>
            <ac:picMk id="21" creationId="{02E25D1D-3B20-68D3-0290-93AC52371978}"/>
          </ac:picMkLst>
        </pc:picChg>
        <pc:picChg chg="add del mod ord">
          <ac:chgData name="Richard Ball" userId="c2c6c2dd-6ddc-437e-8cdd-d7a74390accc" providerId="ADAL" clId="{441615D6-FABD-48E3-8645-B60CD7AA6908}" dt="2022-12-05T10:05:33.278" v="3204" actId="478"/>
          <ac:picMkLst>
            <pc:docMk/>
            <pc:sldMk cId="2156245582" sldId="1908"/>
            <ac:picMk id="22" creationId="{35CDBE19-1607-9AA4-B00F-82CED8FB23E8}"/>
          </ac:picMkLst>
        </pc:picChg>
        <pc:picChg chg="add del mod ord">
          <ac:chgData name="Richard Ball" userId="c2c6c2dd-6ddc-437e-8cdd-d7a74390accc" providerId="ADAL" clId="{441615D6-FABD-48E3-8645-B60CD7AA6908}" dt="2022-12-05T10:05:33.278" v="3204" actId="478"/>
          <ac:picMkLst>
            <pc:docMk/>
            <pc:sldMk cId="2156245582" sldId="1908"/>
            <ac:picMk id="23" creationId="{933F4EC5-B1D8-3F6D-9697-F503894FABE1}"/>
          </ac:picMkLst>
        </pc:picChg>
        <pc:picChg chg="add del mod ord">
          <ac:chgData name="Richard Ball" userId="c2c6c2dd-6ddc-437e-8cdd-d7a74390accc" providerId="ADAL" clId="{441615D6-FABD-48E3-8645-B60CD7AA6908}" dt="2022-12-05T10:05:33.278" v="3204" actId="478"/>
          <ac:picMkLst>
            <pc:docMk/>
            <pc:sldMk cId="2156245582" sldId="1908"/>
            <ac:picMk id="24" creationId="{EE629C9A-7504-A218-8012-99E111715476}"/>
          </ac:picMkLst>
        </pc:picChg>
        <pc:picChg chg="add del mod ord">
          <ac:chgData name="Richard Ball" userId="c2c6c2dd-6ddc-437e-8cdd-d7a74390accc" providerId="ADAL" clId="{441615D6-FABD-48E3-8645-B60CD7AA6908}" dt="2022-12-05T10:05:33.278" v="3204" actId="478"/>
          <ac:picMkLst>
            <pc:docMk/>
            <pc:sldMk cId="2156245582" sldId="1908"/>
            <ac:picMk id="25" creationId="{B4DD3D8C-6DAD-3973-70CA-666B9CD7196E}"/>
          </ac:picMkLst>
        </pc:picChg>
        <pc:picChg chg="add del mod ord">
          <ac:chgData name="Richard Ball" userId="c2c6c2dd-6ddc-437e-8cdd-d7a74390accc" providerId="ADAL" clId="{441615D6-FABD-48E3-8645-B60CD7AA6908}" dt="2022-12-05T10:05:33.278" v="3204" actId="478"/>
          <ac:picMkLst>
            <pc:docMk/>
            <pc:sldMk cId="2156245582" sldId="1908"/>
            <ac:picMk id="26" creationId="{AC133D09-90FF-E77A-0241-5A99C39DB239}"/>
          </ac:picMkLst>
        </pc:picChg>
        <pc:picChg chg="add del mod ord">
          <ac:chgData name="Richard Ball" userId="c2c6c2dd-6ddc-437e-8cdd-d7a74390accc" providerId="ADAL" clId="{441615D6-FABD-48E3-8645-B60CD7AA6908}" dt="2022-12-05T10:05:33.278" v="3204" actId="478"/>
          <ac:picMkLst>
            <pc:docMk/>
            <pc:sldMk cId="2156245582" sldId="1908"/>
            <ac:picMk id="27" creationId="{9B49B017-E8E2-83B2-AFCB-BEE1AC7A37B8}"/>
          </ac:picMkLst>
        </pc:picChg>
        <pc:picChg chg="add del mod ord">
          <ac:chgData name="Richard Ball" userId="c2c6c2dd-6ddc-437e-8cdd-d7a74390accc" providerId="ADAL" clId="{441615D6-FABD-48E3-8645-B60CD7AA6908}" dt="2022-12-05T10:05:33.278" v="3204" actId="478"/>
          <ac:picMkLst>
            <pc:docMk/>
            <pc:sldMk cId="2156245582" sldId="1908"/>
            <ac:picMk id="28" creationId="{5B75453C-243F-3A83-BAF4-46B0300F45AE}"/>
          </ac:picMkLst>
        </pc:picChg>
        <pc:picChg chg="add mod ord modCrop">
          <ac:chgData name="Richard Ball" userId="c2c6c2dd-6ddc-437e-8cdd-d7a74390accc" providerId="ADAL" clId="{441615D6-FABD-48E3-8645-B60CD7AA6908}" dt="2022-12-05T10:05:43.925" v="3207" actId="1076"/>
          <ac:picMkLst>
            <pc:docMk/>
            <pc:sldMk cId="2156245582" sldId="1908"/>
            <ac:picMk id="29" creationId="{8AF2E5FD-3B22-740E-B34C-86A7DE17CD08}"/>
          </ac:picMkLst>
        </pc:picChg>
        <pc:picChg chg="add mod ord modCrop">
          <ac:chgData name="Richard Ball" userId="c2c6c2dd-6ddc-437e-8cdd-d7a74390accc" providerId="ADAL" clId="{441615D6-FABD-48E3-8645-B60CD7AA6908}" dt="2022-12-05T10:00:48.869" v="3170" actId="14100"/>
          <ac:picMkLst>
            <pc:docMk/>
            <pc:sldMk cId="2156245582" sldId="1908"/>
            <ac:picMk id="30" creationId="{6476FB22-06DC-C369-57F0-3EA421CA1F88}"/>
          </ac:picMkLst>
        </pc:picChg>
        <pc:picChg chg="add del mod ord">
          <ac:chgData name="Richard Ball" userId="c2c6c2dd-6ddc-437e-8cdd-d7a74390accc" providerId="ADAL" clId="{441615D6-FABD-48E3-8645-B60CD7AA6908}" dt="2022-12-05T10:05:34.395" v="3205" actId="478"/>
          <ac:picMkLst>
            <pc:docMk/>
            <pc:sldMk cId="2156245582" sldId="1908"/>
            <ac:picMk id="31" creationId="{8DFB7A66-DA42-B5FB-EB45-E915BD5A655F}"/>
          </ac:picMkLst>
        </pc:picChg>
        <pc:picChg chg="add mod ord modCrop">
          <ac:chgData name="Richard Ball" userId="c2c6c2dd-6ddc-437e-8cdd-d7a74390accc" providerId="ADAL" clId="{441615D6-FABD-48E3-8645-B60CD7AA6908}" dt="2022-12-05T10:17:57.550" v="3236" actId="1076"/>
          <ac:picMkLst>
            <pc:docMk/>
            <pc:sldMk cId="2156245582" sldId="1908"/>
            <ac:picMk id="32" creationId="{6A3B6D9B-C76D-3597-2151-6163D73DBDC1}"/>
          </ac:picMkLst>
        </pc:picChg>
        <pc:picChg chg="add mod ord modCrop">
          <ac:chgData name="Richard Ball" userId="c2c6c2dd-6ddc-437e-8cdd-d7a74390accc" providerId="ADAL" clId="{441615D6-FABD-48E3-8645-B60CD7AA6908}" dt="2022-12-05T10:15:36.449" v="3214" actId="732"/>
          <ac:picMkLst>
            <pc:docMk/>
            <pc:sldMk cId="2156245582" sldId="1908"/>
            <ac:picMk id="33" creationId="{0FE01F24-50D8-42A5-D0F8-9F4B7F87D404}"/>
          </ac:picMkLst>
        </pc:picChg>
        <pc:picChg chg="add mod">
          <ac:chgData name="Richard Ball" userId="c2c6c2dd-6ddc-437e-8cdd-d7a74390accc" providerId="ADAL" clId="{441615D6-FABD-48E3-8645-B60CD7AA6908}" dt="2022-12-05T10:00:52.891" v="3171" actId="14100"/>
          <ac:picMkLst>
            <pc:docMk/>
            <pc:sldMk cId="2156245582" sldId="1908"/>
            <ac:picMk id="35" creationId="{F5B283A1-AF7A-E48B-4EEF-EBF9674BA75A}"/>
          </ac:picMkLst>
        </pc:picChg>
        <pc:inkChg chg="add">
          <ac:chgData name="Richard Ball" userId="c2c6c2dd-6ddc-437e-8cdd-d7a74390accc" providerId="ADAL" clId="{441615D6-FABD-48E3-8645-B60CD7AA6908}" dt="2022-12-09T09:23:58.846" v="3319"/>
          <ac:inkMkLst>
            <pc:docMk/>
            <pc:sldMk cId="2156245582" sldId="1908"/>
            <ac:inkMk id="2" creationId="{620D4208-696B-FD2E-B7CD-8694801C71B7}"/>
          </ac:inkMkLst>
        </pc:inkChg>
        <pc:cxnChg chg="add del">
          <ac:chgData name="Richard Ball" userId="c2c6c2dd-6ddc-437e-8cdd-d7a74390accc" providerId="ADAL" clId="{441615D6-FABD-48E3-8645-B60CD7AA6908}" dt="2022-12-05T09:34:01.579" v="3084" actId="478"/>
          <ac:cxnSpMkLst>
            <pc:docMk/>
            <pc:sldMk cId="2156245582" sldId="1908"/>
            <ac:cxnSpMk id="13" creationId="{2E0F4EF4-CD5E-919F-83C2-26CBAC66B32F}"/>
          </ac:cxnSpMkLst>
        </pc:cxnChg>
        <pc:cxnChg chg="add del mod">
          <ac:chgData name="Richard Ball" userId="c2c6c2dd-6ddc-437e-8cdd-d7a74390accc" providerId="ADAL" clId="{441615D6-FABD-48E3-8645-B60CD7AA6908}" dt="2022-12-05T09:36:08.405" v="3110" actId="478"/>
          <ac:cxnSpMkLst>
            <pc:docMk/>
            <pc:sldMk cId="2156245582" sldId="1908"/>
            <ac:cxnSpMk id="18" creationId="{7D7263E4-9F3D-A2A3-6EFC-24B9C66E76B1}"/>
          </ac:cxnSpMkLst>
        </pc:cxnChg>
      </pc:sldChg>
      <pc:sldChg chg="new del">
        <pc:chgData name="Richard Ball" userId="c2c6c2dd-6ddc-437e-8cdd-d7a74390accc" providerId="ADAL" clId="{441615D6-FABD-48E3-8645-B60CD7AA6908}" dt="2022-12-05T09:30:37.094" v="3053" actId="47"/>
        <pc:sldMkLst>
          <pc:docMk/>
          <pc:sldMk cId="1112558389" sldId="1909"/>
        </pc:sldMkLst>
      </pc:sldChg>
      <pc:sldChg chg="addSp delSp modSp new mod delAnim modAnim">
        <pc:chgData name="Richard Ball" userId="c2c6c2dd-6ddc-437e-8cdd-d7a74390accc" providerId="ADAL" clId="{441615D6-FABD-48E3-8645-B60CD7AA6908}" dt="2022-12-05T10:31:42.143" v="3292" actId="14100"/>
        <pc:sldMkLst>
          <pc:docMk/>
          <pc:sldMk cId="4229404836" sldId="1909"/>
        </pc:sldMkLst>
        <pc:spChg chg="del">
          <ac:chgData name="Richard Ball" userId="c2c6c2dd-6ddc-437e-8cdd-d7a74390accc" providerId="ADAL" clId="{441615D6-FABD-48E3-8645-B60CD7AA6908}" dt="2022-12-05T10:29:49.517" v="3284" actId="478"/>
          <ac:spMkLst>
            <pc:docMk/>
            <pc:sldMk cId="4229404836" sldId="1909"/>
            <ac:spMk id="2" creationId="{28CE5362-B986-9A3E-EEF4-867E2CBA838E}"/>
          </ac:spMkLst>
        </pc:spChg>
        <pc:spChg chg="del">
          <ac:chgData name="Richard Ball" userId="c2c6c2dd-6ddc-437e-8cdd-d7a74390accc" providerId="ADAL" clId="{441615D6-FABD-48E3-8645-B60CD7AA6908}" dt="2022-12-05T10:29:49.517" v="3284" actId="478"/>
          <ac:spMkLst>
            <pc:docMk/>
            <pc:sldMk cId="4229404836" sldId="1909"/>
            <ac:spMk id="3" creationId="{840E5441-57C9-8682-B877-F9703BD86758}"/>
          </ac:spMkLst>
        </pc:spChg>
        <pc:picChg chg="add del mod">
          <ac:chgData name="Richard Ball" userId="c2c6c2dd-6ddc-437e-8cdd-d7a74390accc" providerId="ADAL" clId="{441615D6-FABD-48E3-8645-B60CD7AA6908}" dt="2022-12-05T10:31:25.476" v="3289" actId="478"/>
          <ac:picMkLst>
            <pc:docMk/>
            <pc:sldMk cId="4229404836" sldId="1909"/>
            <ac:picMk id="4" creationId="{0B49144A-09FC-845D-5D38-A23713ECEC69}"/>
          </ac:picMkLst>
        </pc:picChg>
        <pc:picChg chg="add mod">
          <ac:chgData name="Richard Ball" userId="c2c6c2dd-6ddc-437e-8cdd-d7a74390accc" providerId="ADAL" clId="{441615D6-FABD-48E3-8645-B60CD7AA6908}" dt="2022-12-05T10:31:42.143" v="3292" actId="14100"/>
          <ac:picMkLst>
            <pc:docMk/>
            <pc:sldMk cId="4229404836" sldId="1909"/>
            <ac:picMk id="5" creationId="{0B26CC4C-12A6-1B1C-B265-C89491F9296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4C02C-B48F-4EE9-BB4A-BDD75A09C9D5}" type="datetimeFigureOut">
              <a:rPr lang="en-GB" smtClean="0"/>
              <a:t>23/07/2025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39882F-F138-4113-B814-642A7FAADF14}" type="slidenum">
              <a:rPr lang="en-GB" smtClean="0"/>
              <a:t>‹#›</a:t>
            </a:fld>
            <a:endParaRPr lang="en-GB"/>
          </a:p>
        </p:txBody>
      </p:sp>
    </p:spTree>
    <p:extLst>
      <p:ext uri="{BB962C8B-B14F-4D97-AF65-F5344CB8AC3E}">
        <p14:creationId xmlns:p14="http://schemas.microsoft.com/office/powerpoint/2010/main" val="2358338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Urine from pregnant women was injected into the African clawed toad which triggered rapid egg production after 8 hours if the female was pregnant</a:t>
            </a:r>
          </a:p>
          <a:p>
            <a:endParaRPr lang="en-GB" dirty="0"/>
          </a:p>
          <a:p>
            <a:r>
              <a:rPr lang="en-GB" dirty="0"/>
              <a:t>Hogben test</a:t>
            </a:r>
          </a:p>
        </p:txBody>
      </p:sp>
      <p:sp>
        <p:nvSpPr>
          <p:cNvPr id="4" name="Slide Number Placeholder 3"/>
          <p:cNvSpPr>
            <a:spLocks noGrp="1"/>
          </p:cNvSpPr>
          <p:nvPr>
            <p:ph type="sldNum" sz="quarter" idx="5"/>
          </p:nvPr>
        </p:nvSpPr>
        <p:spPr/>
        <p:txBody>
          <a:bodyPr/>
          <a:lstStyle/>
          <a:p>
            <a:fld id="{1A39882F-F138-4113-B814-642A7FAADF14}" type="slidenum">
              <a:rPr lang="en-GB" smtClean="0"/>
              <a:t>6</a:t>
            </a:fld>
            <a:endParaRPr lang="en-GB"/>
          </a:p>
        </p:txBody>
      </p:sp>
    </p:spTree>
    <p:extLst>
      <p:ext uri="{BB962C8B-B14F-4D97-AF65-F5344CB8AC3E}">
        <p14:creationId xmlns:p14="http://schemas.microsoft.com/office/powerpoint/2010/main" val="123750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solidFill>
                  <a:srgbClr val="FF0000"/>
                </a:solidFill>
              </a:rPr>
              <a:t>*As the placenta develops it releases </a:t>
            </a:r>
            <a:r>
              <a:rPr lang="en-GB" sz="1200" i="1" dirty="0" err="1">
                <a:solidFill>
                  <a:srgbClr val="FF0000"/>
                </a:solidFill>
              </a:rPr>
              <a:t>hCG</a:t>
            </a:r>
            <a:r>
              <a:rPr lang="en-GB" sz="1200" i="1" dirty="0">
                <a:solidFill>
                  <a:srgbClr val="FF0000"/>
                </a:solidFill>
              </a:rPr>
              <a:t> hormone</a:t>
            </a:r>
          </a:p>
          <a:p>
            <a:r>
              <a:rPr lang="en-GB" dirty="0"/>
              <a:t> </a:t>
            </a:r>
          </a:p>
        </p:txBody>
      </p:sp>
      <p:sp>
        <p:nvSpPr>
          <p:cNvPr id="4" name="Slide Number Placeholder 3"/>
          <p:cNvSpPr>
            <a:spLocks noGrp="1"/>
          </p:cNvSpPr>
          <p:nvPr>
            <p:ph type="sldNum" sz="quarter" idx="5"/>
          </p:nvPr>
        </p:nvSpPr>
        <p:spPr/>
        <p:txBody>
          <a:bodyPr/>
          <a:lstStyle/>
          <a:p>
            <a:fld id="{1A39882F-F138-4113-B814-642A7FAADF14}" type="slidenum">
              <a:rPr lang="en-GB" smtClean="0"/>
              <a:t>8</a:t>
            </a:fld>
            <a:endParaRPr lang="en-GB"/>
          </a:p>
        </p:txBody>
      </p:sp>
    </p:spTree>
    <p:extLst>
      <p:ext uri="{BB962C8B-B14F-4D97-AF65-F5344CB8AC3E}">
        <p14:creationId xmlns:p14="http://schemas.microsoft.com/office/powerpoint/2010/main" val="3730758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Mono – 1 clonal – cloned into many</a:t>
            </a:r>
          </a:p>
        </p:txBody>
      </p:sp>
      <p:sp>
        <p:nvSpPr>
          <p:cNvPr id="4" name="Slide Number Placeholder 3"/>
          <p:cNvSpPr>
            <a:spLocks noGrp="1"/>
          </p:cNvSpPr>
          <p:nvPr>
            <p:ph type="sldNum" sz="quarter" idx="5"/>
          </p:nvPr>
        </p:nvSpPr>
        <p:spPr/>
        <p:txBody>
          <a:bodyPr/>
          <a:lstStyle/>
          <a:p>
            <a:fld id="{1A39882F-F138-4113-B814-642A7FAADF14}" type="slidenum">
              <a:rPr lang="en-GB" smtClean="0"/>
              <a:t>9</a:t>
            </a:fld>
            <a:endParaRPr lang="en-GB"/>
          </a:p>
        </p:txBody>
      </p:sp>
    </p:spTree>
    <p:extLst>
      <p:ext uri="{BB962C8B-B14F-4D97-AF65-F5344CB8AC3E}">
        <p14:creationId xmlns:p14="http://schemas.microsoft.com/office/powerpoint/2010/main" val="317622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Shape 137">
            <a:extLst>
              <a:ext uri="{FF2B5EF4-FFF2-40B4-BE49-F238E27FC236}">
                <a16:creationId xmlns:a16="http://schemas.microsoft.com/office/drawing/2014/main" id="{E6A8CA8C-CB66-489E-8158-EE1480D29631}"/>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r>
              <a:rPr lang="en-GB" b="0" i="0" dirty="0">
                <a:solidFill>
                  <a:srgbClr val="4D5156"/>
                </a:solidFill>
                <a:effectLst/>
                <a:latin typeface="arial" panose="020B0604020202020204" pitchFamily="34" charset="0"/>
              </a:rPr>
              <a:t>Human chorionic gonadotropin hormone (</a:t>
            </a:r>
            <a:r>
              <a:rPr lang="en-GB" b="0" i="0" dirty="0" err="1">
                <a:solidFill>
                  <a:srgbClr val="4D5156"/>
                </a:solidFill>
                <a:effectLst/>
                <a:latin typeface="arial" panose="020B0604020202020204" pitchFamily="34" charset="0"/>
              </a:rPr>
              <a:t>hCG</a:t>
            </a:r>
            <a:r>
              <a:rPr lang="en-GB" b="0" i="0" dirty="0">
                <a:solidFill>
                  <a:srgbClr val="4D5156"/>
                </a:solidFill>
                <a:effectLst/>
                <a:latin typeface="arial" panose="020B0604020202020204" pitchFamily="34" charset="0"/>
              </a:rPr>
              <a:t>) is injected into the blood of a mouse. </a:t>
            </a:r>
            <a:r>
              <a:rPr lang="en-GB" b="1" i="0" dirty="0">
                <a:solidFill>
                  <a:srgbClr val="5F6368"/>
                </a:solidFill>
                <a:effectLst/>
                <a:latin typeface="arial" panose="020B0604020202020204" pitchFamily="34" charset="0"/>
              </a:rPr>
              <a:t>Antibodies are produced in the mouse blood in response to this substance</a:t>
            </a:r>
            <a:r>
              <a:rPr lang="en-GB" b="0" i="0" dirty="0">
                <a:solidFill>
                  <a:srgbClr val="4D5156"/>
                </a:solidFill>
                <a:effectLst/>
                <a:latin typeface="arial" panose="020B0604020202020204" pitchFamily="34" charset="0"/>
              </a:rPr>
              <a:t>.</a:t>
            </a:r>
            <a:endParaRPr lang="en-US" altLang="en-US" dirty="0"/>
          </a:p>
        </p:txBody>
      </p:sp>
      <p:sp>
        <p:nvSpPr>
          <p:cNvPr id="70659" name="Shape 138">
            <a:extLst>
              <a:ext uri="{FF2B5EF4-FFF2-40B4-BE49-F238E27FC236}">
                <a16:creationId xmlns:a16="http://schemas.microsoft.com/office/drawing/2014/main" id="{C166177B-5578-450A-900C-694C866BFE7A}"/>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39882F-F138-4113-B814-642A7FAADF14}" type="slidenum">
              <a:rPr lang="en-GB" smtClean="0"/>
              <a:t>14</a:t>
            </a:fld>
            <a:endParaRPr lang="en-GB"/>
          </a:p>
        </p:txBody>
      </p:sp>
    </p:spTree>
    <p:extLst>
      <p:ext uri="{BB962C8B-B14F-4D97-AF65-F5344CB8AC3E}">
        <p14:creationId xmlns:p14="http://schemas.microsoft.com/office/powerpoint/2010/main" val="311000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Purpose of control line – enough urine used , enough antibodies and you waited enough time</a:t>
            </a:r>
          </a:p>
        </p:txBody>
      </p:sp>
      <p:sp>
        <p:nvSpPr>
          <p:cNvPr id="4" name="Slide Number Placeholder 3"/>
          <p:cNvSpPr>
            <a:spLocks noGrp="1"/>
          </p:cNvSpPr>
          <p:nvPr>
            <p:ph type="sldNum" sz="quarter" idx="5"/>
          </p:nvPr>
        </p:nvSpPr>
        <p:spPr/>
        <p:txBody>
          <a:bodyPr/>
          <a:lstStyle/>
          <a:p>
            <a:fld id="{1A39882F-F138-4113-B814-642A7FAADF14}" type="slidenum">
              <a:rPr lang="en-GB" smtClean="0"/>
              <a:t>17</a:t>
            </a:fld>
            <a:endParaRPr lang="en-GB"/>
          </a:p>
        </p:txBody>
      </p:sp>
    </p:spTree>
    <p:extLst>
      <p:ext uri="{BB962C8B-B14F-4D97-AF65-F5344CB8AC3E}">
        <p14:creationId xmlns:p14="http://schemas.microsoft.com/office/powerpoint/2010/main" val="17606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Anabolic </a:t>
            </a:r>
            <a:r>
              <a:rPr lang="en-GB" dirty="0" err="1"/>
              <a:t>streriods</a:t>
            </a:r>
            <a:r>
              <a:rPr lang="en-GB" dirty="0"/>
              <a:t> mimic testosterone and cause your body to produce more muscle building proteins </a:t>
            </a:r>
          </a:p>
        </p:txBody>
      </p:sp>
      <p:sp>
        <p:nvSpPr>
          <p:cNvPr id="4" name="Slide Number Placeholder 3"/>
          <p:cNvSpPr>
            <a:spLocks noGrp="1"/>
          </p:cNvSpPr>
          <p:nvPr>
            <p:ph type="sldNum" sz="quarter" idx="5"/>
          </p:nvPr>
        </p:nvSpPr>
        <p:spPr/>
        <p:txBody>
          <a:bodyPr/>
          <a:lstStyle/>
          <a:p>
            <a:fld id="{1A39882F-F138-4113-B814-642A7FAADF14}" type="slidenum">
              <a:rPr lang="en-GB" smtClean="0"/>
              <a:t>21</a:t>
            </a:fld>
            <a:endParaRPr lang="en-GB"/>
          </a:p>
        </p:txBody>
      </p:sp>
    </p:spTree>
    <p:extLst>
      <p:ext uri="{BB962C8B-B14F-4D97-AF65-F5344CB8AC3E}">
        <p14:creationId xmlns:p14="http://schemas.microsoft.com/office/powerpoint/2010/main" val="827083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767676"/>
                </a:solidFill>
                <a:effectLst/>
                <a:latin typeface="Roboto" panose="02000000000000000000" pitchFamily="2" charset="0"/>
              </a:rPr>
              <a:t>Amphetamine</a:t>
            </a:r>
            <a:r>
              <a:rPr lang="en-GB" b="0" i="0" dirty="0">
                <a:solidFill>
                  <a:srgbClr val="71777D"/>
                </a:solidFill>
                <a:effectLst/>
                <a:latin typeface="Roboto" panose="02000000000000000000" pitchFamily="2" charset="0"/>
              </a:rPr>
              <a:t> is a central nervous system stimulant that affects chemicals in the brain and nerves that contribute to hyperactivity </a:t>
            </a:r>
            <a:endParaRPr lang="en-GB" dirty="0"/>
          </a:p>
        </p:txBody>
      </p:sp>
      <p:sp>
        <p:nvSpPr>
          <p:cNvPr id="4" name="Slide Number Placeholder 3"/>
          <p:cNvSpPr>
            <a:spLocks noGrp="1"/>
          </p:cNvSpPr>
          <p:nvPr>
            <p:ph type="sldNum" sz="quarter" idx="5"/>
          </p:nvPr>
        </p:nvSpPr>
        <p:spPr/>
        <p:txBody>
          <a:bodyPr/>
          <a:lstStyle/>
          <a:p>
            <a:fld id="{1A39882F-F138-4113-B814-642A7FAADF14}" type="slidenum">
              <a:rPr lang="en-GB" smtClean="0"/>
              <a:t>22</a:t>
            </a:fld>
            <a:endParaRPr lang="en-GB"/>
          </a:p>
        </p:txBody>
      </p:sp>
    </p:spTree>
    <p:extLst>
      <p:ext uri="{BB962C8B-B14F-4D97-AF65-F5344CB8AC3E}">
        <p14:creationId xmlns:p14="http://schemas.microsoft.com/office/powerpoint/2010/main" val="413204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69F7-27FF-880D-D8C8-E63E31D325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2B89A2-292A-01C0-C999-DB6413E4B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71FE70-8C6B-A594-D4A4-40A6A27E1A1B}"/>
              </a:ext>
            </a:extLst>
          </p:cNvPr>
          <p:cNvSpPr>
            <a:spLocks noGrp="1"/>
          </p:cNvSpPr>
          <p:nvPr>
            <p:ph type="dt" sz="half" idx="10"/>
          </p:nvPr>
        </p:nvSpPr>
        <p:spPr/>
        <p:txBody>
          <a:bodyPr/>
          <a:lstStyle/>
          <a:p>
            <a:fld id="{AA672C49-4E1E-4577-A360-472CAD2DBAE4}" type="datetimeFigureOut">
              <a:rPr lang="en-GB" smtClean="0"/>
              <a:t>23/07/2025</a:t>
            </a:fld>
            <a:endParaRPr lang="en-GB"/>
          </a:p>
        </p:txBody>
      </p:sp>
      <p:sp>
        <p:nvSpPr>
          <p:cNvPr id="5" name="Footer Placeholder 4">
            <a:extLst>
              <a:ext uri="{FF2B5EF4-FFF2-40B4-BE49-F238E27FC236}">
                <a16:creationId xmlns:a16="http://schemas.microsoft.com/office/drawing/2014/main" id="{B1172E64-6C32-CE56-1E16-9D70479F06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2E1224-BD77-9990-64A9-8094F2E6D41F}"/>
              </a:ext>
            </a:extLst>
          </p:cNvPr>
          <p:cNvSpPr>
            <a:spLocks noGrp="1"/>
          </p:cNvSpPr>
          <p:nvPr>
            <p:ph type="sldNum" sz="quarter" idx="12"/>
          </p:nvPr>
        </p:nvSpPr>
        <p:spPr/>
        <p:txBody>
          <a:bodyPr/>
          <a:lstStyle/>
          <a:p>
            <a:fld id="{678CF55F-FBAA-4C24-90F4-6C682045659A}" type="slidenum">
              <a:rPr lang="en-GB" smtClean="0"/>
              <a:t>‹#›</a:t>
            </a:fld>
            <a:endParaRPr lang="en-GB"/>
          </a:p>
        </p:txBody>
      </p:sp>
    </p:spTree>
    <p:extLst>
      <p:ext uri="{BB962C8B-B14F-4D97-AF65-F5344CB8AC3E}">
        <p14:creationId xmlns:p14="http://schemas.microsoft.com/office/powerpoint/2010/main" val="3904334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BA2A-2CF8-4E4F-8587-9CDF3571A1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314D4B-E810-694C-2E7E-DAD17CC096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D65BAE-295C-9F38-5D44-9AE84AEFDE0F}"/>
              </a:ext>
            </a:extLst>
          </p:cNvPr>
          <p:cNvSpPr>
            <a:spLocks noGrp="1"/>
          </p:cNvSpPr>
          <p:nvPr>
            <p:ph type="dt" sz="half" idx="10"/>
          </p:nvPr>
        </p:nvSpPr>
        <p:spPr/>
        <p:txBody>
          <a:bodyPr/>
          <a:lstStyle/>
          <a:p>
            <a:fld id="{AA672C49-4E1E-4577-A360-472CAD2DBAE4}" type="datetimeFigureOut">
              <a:rPr lang="en-GB" smtClean="0"/>
              <a:t>23/07/2025</a:t>
            </a:fld>
            <a:endParaRPr lang="en-GB"/>
          </a:p>
        </p:txBody>
      </p:sp>
      <p:sp>
        <p:nvSpPr>
          <p:cNvPr id="5" name="Footer Placeholder 4">
            <a:extLst>
              <a:ext uri="{FF2B5EF4-FFF2-40B4-BE49-F238E27FC236}">
                <a16:creationId xmlns:a16="http://schemas.microsoft.com/office/drawing/2014/main" id="{A76F317F-412A-F25B-5F43-DD2260C89B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05C482-3AA2-2DA0-77AC-AAF6AF98C3A6}"/>
              </a:ext>
            </a:extLst>
          </p:cNvPr>
          <p:cNvSpPr>
            <a:spLocks noGrp="1"/>
          </p:cNvSpPr>
          <p:nvPr>
            <p:ph type="sldNum" sz="quarter" idx="12"/>
          </p:nvPr>
        </p:nvSpPr>
        <p:spPr/>
        <p:txBody>
          <a:bodyPr/>
          <a:lstStyle/>
          <a:p>
            <a:fld id="{678CF55F-FBAA-4C24-90F4-6C682045659A}" type="slidenum">
              <a:rPr lang="en-GB" smtClean="0"/>
              <a:t>‹#›</a:t>
            </a:fld>
            <a:endParaRPr lang="en-GB"/>
          </a:p>
        </p:txBody>
      </p:sp>
    </p:spTree>
    <p:extLst>
      <p:ext uri="{BB962C8B-B14F-4D97-AF65-F5344CB8AC3E}">
        <p14:creationId xmlns:p14="http://schemas.microsoft.com/office/powerpoint/2010/main" val="113313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395503-C91E-8F75-66F8-49BAB8F657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70CA71-E3F2-EEF8-F83A-5B6ECED674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B2610E-851F-DEB6-4143-54DFF4CA3C64}"/>
              </a:ext>
            </a:extLst>
          </p:cNvPr>
          <p:cNvSpPr>
            <a:spLocks noGrp="1"/>
          </p:cNvSpPr>
          <p:nvPr>
            <p:ph type="dt" sz="half" idx="10"/>
          </p:nvPr>
        </p:nvSpPr>
        <p:spPr/>
        <p:txBody>
          <a:bodyPr/>
          <a:lstStyle/>
          <a:p>
            <a:fld id="{AA672C49-4E1E-4577-A360-472CAD2DBAE4}" type="datetimeFigureOut">
              <a:rPr lang="en-GB" smtClean="0"/>
              <a:t>23/07/2025</a:t>
            </a:fld>
            <a:endParaRPr lang="en-GB"/>
          </a:p>
        </p:txBody>
      </p:sp>
      <p:sp>
        <p:nvSpPr>
          <p:cNvPr id="5" name="Footer Placeholder 4">
            <a:extLst>
              <a:ext uri="{FF2B5EF4-FFF2-40B4-BE49-F238E27FC236}">
                <a16:creationId xmlns:a16="http://schemas.microsoft.com/office/drawing/2014/main" id="{3329B5CB-DFAC-8D5F-7B0A-0B70852CAC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9DDA2A-1B67-2E9F-45B5-B076C8FB7718}"/>
              </a:ext>
            </a:extLst>
          </p:cNvPr>
          <p:cNvSpPr>
            <a:spLocks noGrp="1"/>
          </p:cNvSpPr>
          <p:nvPr>
            <p:ph type="sldNum" sz="quarter" idx="12"/>
          </p:nvPr>
        </p:nvSpPr>
        <p:spPr/>
        <p:txBody>
          <a:bodyPr/>
          <a:lstStyle/>
          <a:p>
            <a:fld id="{678CF55F-FBAA-4C24-90F4-6C682045659A}" type="slidenum">
              <a:rPr lang="en-GB" smtClean="0"/>
              <a:t>‹#›</a:t>
            </a:fld>
            <a:endParaRPr lang="en-GB"/>
          </a:p>
        </p:txBody>
      </p:sp>
    </p:spTree>
    <p:extLst>
      <p:ext uri="{BB962C8B-B14F-4D97-AF65-F5344CB8AC3E}">
        <p14:creationId xmlns:p14="http://schemas.microsoft.com/office/powerpoint/2010/main" val="76500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544A-92AF-7D16-C0AA-0F1604A90E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78C510-575E-4A91-64F2-A9DCE7DE30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84A6A4-EA19-6645-B543-B505A64B09B3}"/>
              </a:ext>
            </a:extLst>
          </p:cNvPr>
          <p:cNvSpPr>
            <a:spLocks noGrp="1"/>
          </p:cNvSpPr>
          <p:nvPr>
            <p:ph type="dt" sz="half" idx="10"/>
          </p:nvPr>
        </p:nvSpPr>
        <p:spPr/>
        <p:txBody>
          <a:bodyPr/>
          <a:lstStyle/>
          <a:p>
            <a:fld id="{AA672C49-4E1E-4577-A360-472CAD2DBAE4}" type="datetimeFigureOut">
              <a:rPr lang="en-GB" smtClean="0"/>
              <a:t>23/07/2025</a:t>
            </a:fld>
            <a:endParaRPr lang="en-GB"/>
          </a:p>
        </p:txBody>
      </p:sp>
      <p:sp>
        <p:nvSpPr>
          <p:cNvPr id="5" name="Footer Placeholder 4">
            <a:extLst>
              <a:ext uri="{FF2B5EF4-FFF2-40B4-BE49-F238E27FC236}">
                <a16:creationId xmlns:a16="http://schemas.microsoft.com/office/drawing/2014/main" id="{A0AD094C-D28B-1B5D-546D-B13C016B11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33C6A9-4E03-8A44-9645-51589367B56A}"/>
              </a:ext>
            </a:extLst>
          </p:cNvPr>
          <p:cNvSpPr>
            <a:spLocks noGrp="1"/>
          </p:cNvSpPr>
          <p:nvPr>
            <p:ph type="sldNum" sz="quarter" idx="12"/>
          </p:nvPr>
        </p:nvSpPr>
        <p:spPr/>
        <p:txBody>
          <a:bodyPr/>
          <a:lstStyle/>
          <a:p>
            <a:fld id="{678CF55F-FBAA-4C24-90F4-6C682045659A}" type="slidenum">
              <a:rPr lang="en-GB" smtClean="0"/>
              <a:t>‹#›</a:t>
            </a:fld>
            <a:endParaRPr lang="en-GB"/>
          </a:p>
        </p:txBody>
      </p:sp>
    </p:spTree>
    <p:extLst>
      <p:ext uri="{BB962C8B-B14F-4D97-AF65-F5344CB8AC3E}">
        <p14:creationId xmlns:p14="http://schemas.microsoft.com/office/powerpoint/2010/main" val="2368391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A9728-24EF-58DF-32CD-8887A72C1D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69F062-3798-0464-B02D-DF6508931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599EC1-AB63-07B8-3DD2-453F6CC3A7AA}"/>
              </a:ext>
            </a:extLst>
          </p:cNvPr>
          <p:cNvSpPr>
            <a:spLocks noGrp="1"/>
          </p:cNvSpPr>
          <p:nvPr>
            <p:ph type="dt" sz="half" idx="10"/>
          </p:nvPr>
        </p:nvSpPr>
        <p:spPr/>
        <p:txBody>
          <a:bodyPr/>
          <a:lstStyle/>
          <a:p>
            <a:fld id="{AA672C49-4E1E-4577-A360-472CAD2DBAE4}" type="datetimeFigureOut">
              <a:rPr lang="en-GB" smtClean="0"/>
              <a:t>23/07/2025</a:t>
            </a:fld>
            <a:endParaRPr lang="en-GB"/>
          </a:p>
        </p:txBody>
      </p:sp>
      <p:sp>
        <p:nvSpPr>
          <p:cNvPr id="5" name="Footer Placeholder 4">
            <a:extLst>
              <a:ext uri="{FF2B5EF4-FFF2-40B4-BE49-F238E27FC236}">
                <a16:creationId xmlns:a16="http://schemas.microsoft.com/office/drawing/2014/main" id="{4F6D43AF-DF47-DCA6-9632-57D0DE8712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46A94F-2C93-901D-A44F-AD43C28FB311}"/>
              </a:ext>
            </a:extLst>
          </p:cNvPr>
          <p:cNvSpPr>
            <a:spLocks noGrp="1"/>
          </p:cNvSpPr>
          <p:nvPr>
            <p:ph type="sldNum" sz="quarter" idx="12"/>
          </p:nvPr>
        </p:nvSpPr>
        <p:spPr/>
        <p:txBody>
          <a:bodyPr/>
          <a:lstStyle/>
          <a:p>
            <a:fld id="{678CF55F-FBAA-4C24-90F4-6C682045659A}" type="slidenum">
              <a:rPr lang="en-GB" smtClean="0"/>
              <a:t>‹#›</a:t>
            </a:fld>
            <a:endParaRPr lang="en-GB"/>
          </a:p>
        </p:txBody>
      </p:sp>
    </p:spTree>
    <p:extLst>
      <p:ext uri="{BB962C8B-B14F-4D97-AF65-F5344CB8AC3E}">
        <p14:creationId xmlns:p14="http://schemas.microsoft.com/office/powerpoint/2010/main" val="4026006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BA16-79BD-2127-07FB-F74A777C59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72BD8E-8841-99FB-397A-3C67DE86A1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06F062-F015-2C16-492D-50193A91E2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8A5AB7-E2C8-6171-E8D3-6C036A2AE292}"/>
              </a:ext>
            </a:extLst>
          </p:cNvPr>
          <p:cNvSpPr>
            <a:spLocks noGrp="1"/>
          </p:cNvSpPr>
          <p:nvPr>
            <p:ph type="dt" sz="half" idx="10"/>
          </p:nvPr>
        </p:nvSpPr>
        <p:spPr/>
        <p:txBody>
          <a:bodyPr/>
          <a:lstStyle/>
          <a:p>
            <a:fld id="{AA672C49-4E1E-4577-A360-472CAD2DBAE4}" type="datetimeFigureOut">
              <a:rPr lang="en-GB" smtClean="0"/>
              <a:t>23/07/2025</a:t>
            </a:fld>
            <a:endParaRPr lang="en-GB"/>
          </a:p>
        </p:txBody>
      </p:sp>
      <p:sp>
        <p:nvSpPr>
          <p:cNvPr id="6" name="Footer Placeholder 5">
            <a:extLst>
              <a:ext uri="{FF2B5EF4-FFF2-40B4-BE49-F238E27FC236}">
                <a16:creationId xmlns:a16="http://schemas.microsoft.com/office/drawing/2014/main" id="{7FEA5234-C7FF-7E0A-7B8B-5E613315FB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AB8443-6B93-D0D6-156F-92F9D9C1ECC3}"/>
              </a:ext>
            </a:extLst>
          </p:cNvPr>
          <p:cNvSpPr>
            <a:spLocks noGrp="1"/>
          </p:cNvSpPr>
          <p:nvPr>
            <p:ph type="sldNum" sz="quarter" idx="12"/>
          </p:nvPr>
        </p:nvSpPr>
        <p:spPr/>
        <p:txBody>
          <a:bodyPr/>
          <a:lstStyle/>
          <a:p>
            <a:fld id="{678CF55F-FBAA-4C24-90F4-6C682045659A}" type="slidenum">
              <a:rPr lang="en-GB" smtClean="0"/>
              <a:t>‹#›</a:t>
            </a:fld>
            <a:endParaRPr lang="en-GB"/>
          </a:p>
        </p:txBody>
      </p:sp>
    </p:spTree>
    <p:extLst>
      <p:ext uri="{BB962C8B-B14F-4D97-AF65-F5344CB8AC3E}">
        <p14:creationId xmlns:p14="http://schemas.microsoft.com/office/powerpoint/2010/main" val="148409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E60E-C96B-BF3C-A997-2325A0419EC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D30DFE-83D4-431D-5146-E5EE00919E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C77E6-E74E-4B8E-8BE6-854552610A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14BE67C-BCDF-6DDB-56DF-65C15BC6E1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F9F157-5BB4-E7A0-8D92-C703A9AAA5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653372-05D2-6938-DD76-CED3908270E8}"/>
              </a:ext>
            </a:extLst>
          </p:cNvPr>
          <p:cNvSpPr>
            <a:spLocks noGrp="1"/>
          </p:cNvSpPr>
          <p:nvPr>
            <p:ph type="dt" sz="half" idx="10"/>
          </p:nvPr>
        </p:nvSpPr>
        <p:spPr/>
        <p:txBody>
          <a:bodyPr/>
          <a:lstStyle/>
          <a:p>
            <a:fld id="{AA672C49-4E1E-4577-A360-472CAD2DBAE4}" type="datetimeFigureOut">
              <a:rPr lang="en-GB" smtClean="0"/>
              <a:t>23/07/2025</a:t>
            </a:fld>
            <a:endParaRPr lang="en-GB"/>
          </a:p>
        </p:txBody>
      </p:sp>
      <p:sp>
        <p:nvSpPr>
          <p:cNvPr id="8" name="Footer Placeholder 7">
            <a:extLst>
              <a:ext uri="{FF2B5EF4-FFF2-40B4-BE49-F238E27FC236}">
                <a16:creationId xmlns:a16="http://schemas.microsoft.com/office/drawing/2014/main" id="{0856B170-4664-B0E4-5249-DC10ACACAC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C1D787-065E-1A32-0734-53DA7B0A9643}"/>
              </a:ext>
            </a:extLst>
          </p:cNvPr>
          <p:cNvSpPr>
            <a:spLocks noGrp="1"/>
          </p:cNvSpPr>
          <p:nvPr>
            <p:ph type="sldNum" sz="quarter" idx="12"/>
          </p:nvPr>
        </p:nvSpPr>
        <p:spPr/>
        <p:txBody>
          <a:bodyPr/>
          <a:lstStyle/>
          <a:p>
            <a:fld id="{678CF55F-FBAA-4C24-90F4-6C682045659A}" type="slidenum">
              <a:rPr lang="en-GB" smtClean="0"/>
              <a:t>‹#›</a:t>
            </a:fld>
            <a:endParaRPr lang="en-GB"/>
          </a:p>
        </p:txBody>
      </p:sp>
    </p:spTree>
    <p:extLst>
      <p:ext uri="{BB962C8B-B14F-4D97-AF65-F5344CB8AC3E}">
        <p14:creationId xmlns:p14="http://schemas.microsoft.com/office/powerpoint/2010/main" val="338082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334F-C916-6E94-9A98-58E1DB8634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0C705B-218D-D09F-4BE4-9DB6E765F94F}"/>
              </a:ext>
            </a:extLst>
          </p:cNvPr>
          <p:cNvSpPr>
            <a:spLocks noGrp="1"/>
          </p:cNvSpPr>
          <p:nvPr>
            <p:ph type="dt" sz="half" idx="10"/>
          </p:nvPr>
        </p:nvSpPr>
        <p:spPr/>
        <p:txBody>
          <a:bodyPr/>
          <a:lstStyle/>
          <a:p>
            <a:fld id="{AA672C49-4E1E-4577-A360-472CAD2DBAE4}" type="datetimeFigureOut">
              <a:rPr lang="en-GB" smtClean="0"/>
              <a:t>23/07/2025</a:t>
            </a:fld>
            <a:endParaRPr lang="en-GB"/>
          </a:p>
        </p:txBody>
      </p:sp>
      <p:sp>
        <p:nvSpPr>
          <p:cNvPr id="4" name="Footer Placeholder 3">
            <a:extLst>
              <a:ext uri="{FF2B5EF4-FFF2-40B4-BE49-F238E27FC236}">
                <a16:creationId xmlns:a16="http://schemas.microsoft.com/office/drawing/2014/main" id="{8DA8403B-BD0C-23A7-3190-2A7548D3C9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362B48-AA2D-E193-AB25-CDA08C705E7E}"/>
              </a:ext>
            </a:extLst>
          </p:cNvPr>
          <p:cNvSpPr>
            <a:spLocks noGrp="1"/>
          </p:cNvSpPr>
          <p:nvPr>
            <p:ph type="sldNum" sz="quarter" idx="12"/>
          </p:nvPr>
        </p:nvSpPr>
        <p:spPr/>
        <p:txBody>
          <a:bodyPr/>
          <a:lstStyle/>
          <a:p>
            <a:fld id="{678CF55F-FBAA-4C24-90F4-6C682045659A}" type="slidenum">
              <a:rPr lang="en-GB" smtClean="0"/>
              <a:t>‹#›</a:t>
            </a:fld>
            <a:endParaRPr lang="en-GB"/>
          </a:p>
        </p:txBody>
      </p:sp>
    </p:spTree>
    <p:extLst>
      <p:ext uri="{BB962C8B-B14F-4D97-AF65-F5344CB8AC3E}">
        <p14:creationId xmlns:p14="http://schemas.microsoft.com/office/powerpoint/2010/main" val="2199916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6D37F6-F4C1-F711-99CD-90CE0A0CDF14}"/>
              </a:ext>
            </a:extLst>
          </p:cNvPr>
          <p:cNvSpPr>
            <a:spLocks noGrp="1"/>
          </p:cNvSpPr>
          <p:nvPr>
            <p:ph type="dt" sz="half" idx="10"/>
          </p:nvPr>
        </p:nvSpPr>
        <p:spPr/>
        <p:txBody>
          <a:bodyPr/>
          <a:lstStyle/>
          <a:p>
            <a:fld id="{AA672C49-4E1E-4577-A360-472CAD2DBAE4}" type="datetimeFigureOut">
              <a:rPr lang="en-GB" smtClean="0"/>
              <a:t>23/07/2025</a:t>
            </a:fld>
            <a:endParaRPr lang="en-GB"/>
          </a:p>
        </p:txBody>
      </p:sp>
      <p:sp>
        <p:nvSpPr>
          <p:cNvPr id="3" name="Footer Placeholder 2">
            <a:extLst>
              <a:ext uri="{FF2B5EF4-FFF2-40B4-BE49-F238E27FC236}">
                <a16:creationId xmlns:a16="http://schemas.microsoft.com/office/drawing/2014/main" id="{7313E7C4-D7CD-6792-F7BD-F34958C836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6AA844-04E4-0278-A0D5-84720BD27EE8}"/>
              </a:ext>
            </a:extLst>
          </p:cNvPr>
          <p:cNvSpPr>
            <a:spLocks noGrp="1"/>
          </p:cNvSpPr>
          <p:nvPr>
            <p:ph type="sldNum" sz="quarter" idx="12"/>
          </p:nvPr>
        </p:nvSpPr>
        <p:spPr/>
        <p:txBody>
          <a:bodyPr/>
          <a:lstStyle/>
          <a:p>
            <a:fld id="{678CF55F-FBAA-4C24-90F4-6C682045659A}" type="slidenum">
              <a:rPr lang="en-GB" smtClean="0"/>
              <a:t>‹#›</a:t>
            </a:fld>
            <a:endParaRPr lang="en-GB"/>
          </a:p>
        </p:txBody>
      </p:sp>
    </p:spTree>
    <p:extLst>
      <p:ext uri="{BB962C8B-B14F-4D97-AF65-F5344CB8AC3E}">
        <p14:creationId xmlns:p14="http://schemas.microsoft.com/office/powerpoint/2010/main" val="872534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BB33-0649-83BA-52FD-D4FA65B34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1D38AB-D46C-E28B-7C2D-3498AE3A2F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B9450A-AEFE-DBE9-4231-DE636665C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C7FD9F-95F4-8D2B-C72D-50779F7AF8D4}"/>
              </a:ext>
            </a:extLst>
          </p:cNvPr>
          <p:cNvSpPr>
            <a:spLocks noGrp="1"/>
          </p:cNvSpPr>
          <p:nvPr>
            <p:ph type="dt" sz="half" idx="10"/>
          </p:nvPr>
        </p:nvSpPr>
        <p:spPr/>
        <p:txBody>
          <a:bodyPr/>
          <a:lstStyle/>
          <a:p>
            <a:fld id="{AA672C49-4E1E-4577-A360-472CAD2DBAE4}" type="datetimeFigureOut">
              <a:rPr lang="en-GB" smtClean="0"/>
              <a:t>23/07/2025</a:t>
            </a:fld>
            <a:endParaRPr lang="en-GB"/>
          </a:p>
        </p:txBody>
      </p:sp>
      <p:sp>
        <p:nvSpPr>
          <p:cNvPr id="6" name="Footer Placeholder 5">
            <a:extLst>
              <a:ext uri="{FF2B5EF4-FFF2-40B4-BE49-F238E27FC236}">
                <a16:creationId xmlns:a16="http://schemas.microsoft.com/office/drawing/2014/main" id="{AD1FF08B-9227-9268-029D-03A1EE26F5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F672EA-3D4B-D1E5-8E9E-CFA08F1AE367}"/>
              </a:ext>
            </a:extLst>
          </p:cNvPr>
          <p:cNvSpPr>
            <a:spLocks noGrp="1"/>
          </p:cNvSpPr>
          <p:nvPr>
            <p:ph type="sldNum" sz="quarter" idx="12"/>
          </p:nvPr>
        </p:nvSpPr>
        <p:spPr/>
        <p:txBody>
          <a:bodyPr/>
          <a:lstStyle/>
          <a:p>
            <a:fld id="{678CF55F-FBAA-4C24-90F4-6C682045659A}" type="slidenum">
              <a:rPr lang="en-GB" smtClean="0"/>
              <a:t>‹#›</a:t>
            </a:fld>
            <a:endParaRPr lang="en-GB"/>
          </a:p>
        </p:txBody>
      </p:sp>
    </p:spTree>
    <p:extLst>
      <p:ext uri="{BB962C8B-B14F-4D97-AF65-F5344CB8AC3E}">
        <p14:creationId xmlns:p14="http://schemas.microsoft.com/office/powerpoint/2010/main" val="377372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00E8-CCA4-6F92-3804-A3B0A27B7B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F2D79D-7DCB-1B3F-9DD2-7B5BF96424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278CA2-13F9-867F-5692-E71188CE0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380F97-14FB-A138-4859-482BC4919D42}"/>
              </a:ext>
            </a:extLst>
          </p:cNvPr>
          <p:cNvSpPr>
            <a:spLocks noGrp="1"/>
          </p:cNvSpPr>
          <p:nvPr>
            <p:ph type="dt" sz="half" idx="10"/>
          </p:nvPr>
        </p:nvSpPr>
        <p:spPr/>
        <p:txBody>
          <a:bodyPr/>
          <a:lstStyle/>
          <a:p>
            <a:fld id="{AA672C49-4E1E-4577-A360-472CAD2DBAE4}" type="datetimeFigureOut">
              <a:rPr lang="en-GB" smtClean="0"/>
              <a:t>23/07/2025</a:t>
            </a:fld>
            <a:endParaRPr lang="en-GB"/>
          </a:p>
        </p:txBody>
      </p:sp>
      <p:sp>
        <p:nvSpPr>
          <p:cNvPr id="6" name="Footer Placeholder 5">
            <a:extLst>
              <a:ext uri="{FF2B5EF4-FFF2-40B4-BE49-F238E27FC236}">
                <a16:creationId xmlns:a16="http://schemas.microsoft.com/office/drawing/2014/main" id="{42C42F38-6DBB-142D-AD65-C07A959D32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7E3C28-AB44-BA85-2A80-F27F0083A634}"/>
              </a:ext>
            </a:extLst>
          </p:cNvPr>
          <p:cNvSpPr>
            <a:spLocks noGrp="1"/>
          </p:cNvSpPr>
          <p:nvPr>
            <p:ph type="sldNum" sz="quarter" idx="12"/>
          </p:nvPr>
        </p:nvSpPr>
        <p:spPr/>
        <p:txBody>
          <a:bodyPr/>
          <a:lstStyle/>
          <a:p>
            <a:fld id="{678CF55F-FBAA-4C24-90F4-6C682045659A}" type="slidenum">
              <a:rPr lang="en-GB" smtClean="0"/>
              <a:t>‹#›</a:t>
            </a:fld>
            <a:endParaRPr lang="en-GB"/>
          </a:p>
        </p:txBody>
      </p:sp>
    </p:spTree>
    <p:extLst>
      <p:ext uri="{BB962C8B-B14F-4D97-AF65-F5344CB8AC3E}">
        <p14:creationId xmlns:p14="http://schemas.microsoft.com/office/powerpoint/2010/main" val="149019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2A1DB0-6FB1-382D-9B13-ED62F8EEC4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400CCF-E9CD-2A5C-C5CE-4BC1B24056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6CFCD3-506A-C3B6-5F03-48E58A443B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72C49-4E1E-4577-A360-472CAD2DBAE4}" type="datetimeFigureOut">
              <a:rPr lang="en-GB" smtClean="0"/>
              <a:t>23/07/2025</a:t>
            </a:fld>
            <a:endParaRPr lang="en-GB"/>
          </a:p>
        </p:txBody>
      </p:sp>
      <p:sp>
        <p:nvSpPr>
          <p:cNvPr id="5" name="Footer Placeholder 4">
            <a:extLst>
              <a:ext uri="{FF2B5EF4-FFF2-40B4-BE49-F238E27FC236}">
                <a16:creationId xmlns:a16="http://schemas.microsoft.com/office/drawing/2014/main" id="{C2102E67-287F-110F-6094-404EC4DEB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D099E8-D808-B32A-5ADB-A88B4B02C1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CF55F-FBAA-4C24-90F4-6C682045659A}" type="slidenum">
              <a:rPr lang="en-GB" smtClean="0"/>
              <a:t>‹#›</a:t>
            </a:fld>
            <a:endParaRPr lang="en-GB"/>
          </a:p>
        </p:txBody>
      </p:sp>
      <p:sp>
        <p:nvSpPr>
          <p:cNvPr id="7" name="Footer Placeholder 2">
            <a:extLst>
              <a:ext uri="{FF2B5EF4-FFF2-40B4-BE49-F238E27FC236}">
                <a16:creationId xmlns:a16="http://schemas.microsoft.com/office/drawing/2014/main" id="{F45D5570-B0AA-BF72-B213-A1AE15FAE3F5}"/>
              </a:ext>
            </a:extLst>
          </p:cNvPr>
          <p:cNvSpPr txBox="1">
            <a:spLocks/>
          </p:cNvSpPr>
          <p:nvPr userDrawn="1"/>
        </p:nvSpPr>
        <p:spPr>
          <a:xfrm>
            <a:off x="575726" y="659529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17E31AD-8EDA-422C-1802-4A09A78E8C0D}"/>
              </a:ext>
            </a:extLst>
          </p:cNvPr>
          <p:cNvSpPr txBox="1"/>
          <p:nvPr userDrawn="1"/>
        </p:nvSpPr>
        <p:spPr>
          <a:xfrm>
            <a:off x="8458200" y="6640510"/>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2CF6E7BD-953F-3BEF-965F-3ECFE41B6BD2}"/>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2248131" y="1465493"/>
            <a:ext cx="7695738" cy="3098355"/>
          </a:xfrm>
          <a:prstGeom prst="rect">
            <a:avLst/>
          </a:prstGeom>
        </p:spPr>
      </p:pic>
      <p:pic>
        <p:nvPicPr>
          <p:cNvPr id="10" name="Picture 9">
            <a:extLst>
              <a:ext uri="{FF2B5EF4-FFF2-40B4-BE49-F238E27FC236}">
                <a16:creationId xmlns:a16="http://schemas.microsoft.com/office/drawing/2014/main" id="{EF156BF6-A399-7366-0DB5-0C6769FAB725}"/>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10934927" y="136525"/>
            <a:ext cx="933411" cy="375797"/>
          </a:xfrm>
          <a:prstGeom prst="rect">
            <a:avLst/>
          </a:prstGeom>
        </p:spPr>
      </p:pic>
    </p:spTree>
    <p:extLst>
      <p:ext uri="{BB962C8B-B14F-4D97-AF65-F5344CB8AC3E}">
        <p14:creationId xmlns:p14="http://schemas.microsoft.com/office/powerpoint/2010/main" val="14761212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8RITmqxFtzI?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qXoRdSTrR-4?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8C89B-671A-42ED-B83D-095D87F61948}"/>
              </a:ext>
            </a:extLst>
          </p:cNvPr>
          <p:cNvSpPr>
            <a:spLocks noGrp="1"/>
          </p:cNvSpPr>
          <p:nvPr>
            <p:ph type="title"/>
          </p:nvPr>
        </p:nvSpPr>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9FF7B1E0-A740-4AAB-B06F-5888F32BB199}"/>
              </a:ext>
            </a:extLst>
          </p:cNvPr>
          <p:cNvSpPr>
            <a:spLocks noGrp="1"/>
          </p:cNvSpPr>
          <p:nvPr>
            <p:ph idx="1"/>
          </p:nvPr>
        </p:nvSpPr>
        <p:spPr>
          <a:xfrm>
            <a:off x="867834" y="1831513"/>
            <a:ext cx="5228166" cy="3880773"/>
          </a:xfrm>
        </p:spPr>
        <p:txBody>
          <a:bodyPr/>
          <a:lstStyle/>
          <a:p>
            <a:pPr algn="just"/>
            <a:r>
              <a:rPr lang="en-GB" dirty="0">
                <a:solidFill>
                  <a:schemeClr val="tx1"/>
                </a:solidFill>
              </a:rPr>
              <a:t>How excretory products can be used in medical diagnosis</a:t>
            </a:r>
          </a:p>
          <a:p>
            <a:pPr algn="just"/>
            <a:endParaRPr lang="en-US" dirty="0">
              <a:solidFill>
                <a:schemeClr val="tx1"/>
              </a:solidFill>
            </a:endParaRPr>
          </a:p>
        </p:txBody>
      </p:sp>
      <p:pic>
        <p:nvPicPr>
          <p:cNvPr id="4" name="Picture 3">
            <a:extLst>
              <a:ext uri="{FF2B5EF4-FFF2-40B4-BE49-F238E27FC236}">
                <a16:creationId xmlns:a16="http://schemas.microsoft.com/office/drawing/2014/main" id="{10555959-4C25-41F5-855D-55AF4EFE3A4F}"/>
              </a:ext>
            </a:extLst>
          </p:cNvPr>
          <p:cNvPicPr>
            <a:picLocks noChangeAspect="1"/>
          </p:cNvPicPr>
          <p:nvPr/>
        </p:nvPicPr>
        <p:blipFill>
          <a:blip r:embed="rId2"/>
          <a:stretch>
            <a:fillRect/>
          </a:stretch>
        </p:blipFill>
        <p:spPr>
          <a:xfrm>
            <a:off x="6286500" y="195262"/>
            <a:ext cx="5048250" cy="6467475"/>
          </a:xfrm>
          <a:prstGeom prst="rect">
            <a:avLst/>
          </a:prstGeom>
        </p:spPr>
      </p:pic>
      <p:sp>
        <p:nvSpPr>
          <p:cNvPr id="5" name="Rectangle 4">
            <a:extLst>
              <a:ext uri="{FF2B5EF4-FFF2-40B4-BE49-F238E27FC236}">
                <a16:creationId xmlns:a16="http://schemas.microsoft.com/office/drawing/2014/main" id="{5C8471F8-D9FC-407C-8982-5DF0B3021B93}"/>
              </a:ext>
            </a:extLst>
          </p:cNvPr>
          <p:cNvSpPr/>
          <p:nvPr/>
        </p:nvSpPr>
        <p:spPr>
          <a:xfrm>
            <a:off x="6196542" y="3492634"/>
            <a:ext cx="5228166" cy="65246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77235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2" name="Title 2">
            <a:extLst>
              <a:ext uri="{FF2B5EF4-FFF2-40B4-BE49-F238E27FC236}">
                <a16:creationId xmlns:a16="http://schemas.microsoft.com/office/drawing/2014/main" id="{3B3380AF-4BFC-47F5-8E0C-9DA5C71E9496}"/>
              </a:ext>
            </a:extLst>
          </p:cNvPr>
          <p:cNvSpPr>
            <a:spLocks noGrp="1"/>
          </p:cNvSpPr>
          <p:nvPr>
            <p:ph type="title"/>
          </p:nvPr>
        </p:nvSpPr>
        <p:spPr>
          <a:xfrm>
            <a:off x="82509" y="-151803"/>
            <a:ext cx="7886700" cy="994172"/>
          </a:xfrm>
        </p:spPr>
        <p:txBody>
          <a:bodyPr/>
          <a:lstStyle/>
          <a:p>
            <a:pPr eaLnBrk="1" hangingPunct="1"/>
            <a:r>
              <a:rPr lang="en-US" altLang="en-US" sz="3600" b="1" u="sng" dirty="0"/>
              <a:t>Producing monoclonal antibodies </a:t>
            </a:r>
          </a:p>
        </p:txBody>
      </p:sp>
      <p:pic>
        <p:nvPicPr>
          <p:cNvPr id="10" name="Picture 9">
            <a:extLst>
              <a:ext uri="{FF2B5EF4-FFF2-40B4-BE49-F238E27FC236}">
                <a16:creationId xmlns:a16="http://schemas.microsoft.com/office/drawing/2014/main" id="{C14D566A-BF1F-F226-A1A9-6DAF5EB12C63}"/>
              </a:ext>
            </a:extLst>
          </p:cNvPr>
          <p:cNvPicPr>
            <a:picLocks noChangeAspect="1"/>
          </p:cNvPicPr>
          <p:nvPr/>
        </p:nvPicPr>
        <p:blipFill>
          <a:blip r:embed="rId3"/>
          <a:stretch>
            <a:fillRect/>
          </a:stretch>
        </p:blipFill>
        <p:spPr>
          <a:xfrm>
            <a:off x="471952" y="1011726"/>
            <a:ext cx="11248095" cy="4834547"/>
          </a:xfrm>
          <a:prstGeom prst="rect">
            <a:avLst/>
          </a:prstGeom>
        </p:spPr>
      </p:pic>
      <p:sp>
        <p:nvSpPr>
          <p:cNvPr id="11" name="TextBox 10">
            <a:extLst>
              <a:ext uri="{FF2B5EF4-FFF2-40B4-BE49-F238E27FC236}">
                <a16:creationId xmlns:a16="http://schemas.microsoft.com/office/drawing/2014/main" id="{FBE3A88B-4E7A-6052-B21B-D8DEEE8A7B88}"/>
              </a:ext>
            </a:extLst>
          </p:cNvPr>
          <p:cNvSpPr txBox="1"/>
          <p:nvPr/>
        </p:nvSpPr>
        <p:spPr>
          <a:xfrm>
            <a:off x="689212" y="1180532"/>
            <a:ext cx="2729552" cy="830997"/>
          </a:xfrm>
          <a:prstGeom prst="rect">
            <a:avLst/>
          </a:prstGeom>
          <a:noFill/>
        </p:spPr>
        <p:txBody>
          <a:bodyPr wrap="square" rtlCol="0">
            <a:spAutoFit/>
          </a:bodyPr>
          <a:lstStyle/>
          <a:p>
            <a:pPr algn="ctr"/>
            <a:r>
              <a:rPr lang="en-GB" sz="2300" b="1" dirty="0">
                <a:solidFill>
                  <a:schemeClr val="tx1">
                    <a:lumMod val="75000"/>
                    <a:lumOff val="25000"/>
                  </a:schemeClr>
                </a:solidFill>
              </a:rPr>
              <a:t>Mouse is injected with </a:t>
            </a:r>
            <a:r>
              <a:rPr lang="en-GB" sz="2300" b="1" dirty="0" err="1">
                <a:solidFill>
                  <a:schemeClr val="tx1">
                    <a:lumMod val="75000"/>
                    <a:lumOff val="25000"/>
                  </a:schemeClr>
                </a:solidFill>
              </a:rPr>
              <a:t>hCG</a:t>
            </a:r>
            <a:endParaRPr lang="en-GB" sz="2300" b="1" dirty="0">
              <a:solidFill>
                <a:schemeClr val="tx1">
                  <a:lumMod val="75000"/>
                  <a:lumOff val="25000"/>
                </a:schemeClr>
              </a:solidFill>
            </a:endParaRPr>
          </a:p>
        </p:txBody>
      </p:sp>
      <p:sp>
        <p:nvSpPr>
          <p:cNvPr id="12" name="Rectangle 11">
            <a:extLst>
              <a:ext uri="{FF2B5EF4-FFF2-40B4-BE49-F238E27FC236}">
                <a16:creationId xmlns:a16="http://schemas.microsoft.com/office/drawing/2014/main" id="{6BD7ED12-A9C7-E8AF-0BD8-35991CF5C6CB}"/>
              </a:ext>
            </a:extLst>
          </p:cNvPr>
          <p:cNvSpPr/>
          <p:nvPr/>
        </p:nvSpPr>
        <p:spPr>
          <a:xfrm>
            <a:off x="5527343" y="1344304"/>
            <a:ext cx="2047164" cy="716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09B9B65-9279-30B4-C2BF-17A07F830318}"/>
              </a:ext>
            </a:extLst>
          </p:cNvPr>
          <p:cNvSpPr txBox="1"/>
          <p:nvPr/>
        </p:nvSpPr>
        <p:spPr>
          <a:xfrm>
            <a:off x="4528186" y="1174947"/>
            <a:ext cx="4045477" cy="800219"/>
          </a:xfrm>
          <a:prstGeom prst="rect">
            <a:avLst/>
          </a:prstGeom>
          <a:noFill/>
        </p:spPr>
        <p:txBody>
          <a:bodyPr wrap="square" rtlCol="0">
            <a:spAutoFit/>
          </a:bodyPr>
          <a:lstStyle/>
          <a:p>
            <a:pPr algn="ctr"/>
            <a:r>
              <a:rPr lang="en-GB" sz="2300" b="1" dirty="0">
                <a:solidFill>
                  <a:schemeClr val="tx1">
                    <a:lumMod val="75000"/>
                    <a:lumOff val="25000"/>
                  </a:schemeClr>
                </a:solidFill>
              </a:rPr>
              <a:t>Mouse B-cells create appropriate antibodies for </a:t>
            </a:r>
            <a:r>
              <a:rPr lang="en-GB" sz="2300" b="1" dirty="0" err="1">
                <a:solidFill>
                  <a:schemeClr val="tx1">
                    <a:lumMod val="75000"/>
                    <a:lumOff val="25000"/>
                  </a:schemeClr>
                </a:solidFill>
              </a:rPr>
              <a:t>hCG</a:t>
            </a:r>
            <a:r>
              <a:rPr lang="en-GB" sz="2300" b="1" dirty="0">
                <a:solidFill>
                  <a:schemeClr val="tx1">
                    <a:lumMod val="75000"/>
                    <a:lumOff val="25000"/>
                  </a:schemeClr>
                </a:solidFill>
              </a:rPr>
              <a:t> </a:t>
            </a:r>
          </a:p>
        </p:txBody>
      </p:sp>
      <p:sp>
        <p:nvSpPr>
          <p:cNvPr id="20" name="TextBox 19">
            <a:extLst>
              <a:ext uri="{FF2B5EF4-FFF2-40B4-BE49-F238E27FC236}">
                <a16:creationId xmlns:a16="http://schemas.microsoft.com/office/drawing/2014/main" id="{1729C180-F8B9-2F88-DE59-6A0350E006FB}"/>
              </a:ext>
            </a:extLst>
          </p:cNvPr>
          <p:cNvSpPr txBox="1"/>
          <p:nvPr/>
        </p:nvSpPr>
        <p:spPr>
          <a:xfrm>
            <a:off x="9129757" y="20785"/>
            <a:ext cx="2204710" cy="1154162"/>
          </a:xfrm>
          <a:prstGeom prst="rect">
            <a:avLst/>
          </a:prstGeom>
          <a:noFill/>
        </p:spPr>
        <p:txBody>
          <a:bodyPr wrap="square" rtlCol="0">
            <a:spAutoFit/>
          </a:bodyPr>
          <a:lstStyle/>
          <a:p>
            <a:pPr algn="ctr"/>
            <a:r>
              <a:rPr lang="en-GB" sz="2300" b="1" dirty="0">
                <a:solidFill>
                  <a:schemeClr val="tx1">
                    <a:lumMod val="75000"/>
                    <a:lumOff val="25000"/>
                  </a:schemeClr>
                </a:solidFill>
              </a:rPr>
              <a:t>B-cells fused with myeloma (cancer cell)</a:t>
            </a:r>
          </a:p>
        </p:txBody>
      </p:sp>
      <p:sp>
        <p:nvSpPr>
          <p:cNvPr id="2" name="Rectangle 1">
            <a:extLst>
              <a:ext uri="{FF2B5EF4-FFF2-40B4-BE49-F238E27FC236}">
                <a16:creationId xmlns:a16="http://schemas.microsoft.com/office/drawing/2014/main" id="{3C8D2857-CD13-E0D3-339F-D34EB3463357}"/>
              </a:ext>
            </a:extLst>
          </p:cNvPr>
          <p:cNvSpPr/>
          <p:nvPr/>
        </p:nvSpPr>
        <p:spPr>
          <a:xfrm>
            <a:off x="7290317" y="3339161"/>
            <a:ext cx="1934547" cy="528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0400FBDD-5463-2F66-DA45-157DC6FFE8D3}"/>
              </a:ext>
            </a:extLst>
          </p:cNvPr>
          <p:cNvSpPr/>
          <p:nvPr/>
        </p:nvSpPr>
        <p:spPr>
          <a:xfrm>
            <a:off x="4475583" y="5249328"/>
            <a:ext cx="3610948" cy="528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FFB2337E-9452-6145-CA07-61742E26D169}"/>
              </a:ext>
            </a:extLst>
          </p:cNvPr>
          <p:cNvSpPr/>
          <p:nvPr/>
        </p:nvSpPr>
        <p:spPr>
          <a:xfrm>
            <a:off x="1041917" y="4846472"/>
            <a:ext cx="1934547" cy="528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ppt_x"/>
                                          </p:val>
                                        </p:tav>
                                      </p:tavLst>
                                    </p:anim>
                                    <p:anim calcmode="lin" valueType="num">
                                      <p:cBhvr additive="base">
                                        <p:cTn id="31" dur="500"/>
                                        <p:tgtEl>
                                          <p:spTgt spid="4"/>
                                        </p:tgtEl>
                                        <p:attrNameLst>
                                          <p:attrName>ppt_y</p:attrName>
                                        </p:attrNameLst>
                                      </p:cBhvr>
                                      <p:tavLst>
                                        <p:tav tm="0">
                                          <p:val>
                                            <p:strVal val="ppt_y"/>
                                          </p:val>
                                        </p:tav>
                                        <p:tav tm="100000">
                                          <p:val>
                                            <p:strVal val="1+ppt_h/2"/>
                                          </p:val>
                                        </p:tav>
                                      </p:tavLst>
                                    </p:anim>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0" grpId="0"/>
      <p:bldP spid="2"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DA13A-5B88-9C7D-F2F9-C4218162D1A3}"/>
              </a:ext>
            </a:extLst>
          </p:cNvPr>
          <p:cNvSpPr txBox="1"/>
          <p:nvPr/>
        </p:nvSpPr>
        <p:spPr>
          <a:xfrm>
            <a:off x="6094864" y="2311758"/>
            <a:ext cx="6097136" cy="830997"/>
          </a:xfrm>
          <a:prstGeom prst="rect">
            <a:avLst/>
          </a:prstGeom>
          <a:noFill/>
        </p:spPr>
        <p:txBody>
          <a:bodyPr wrap="square">
            <a:spAutoFit/>
          </a:bodyPr>
          <a:lstStyle/>
          <a:p>
            <a:pPr algn="ctr"/>
            <a:r>
              <a:rPr lang="en-US" altLang="en-US" sz="2400" dirty="0">
                <a:solidFill>
                  <a:schemeClr val="tx1">
                    <a:lumMod val="75000"/>
                    <a:lumOff val="25000"/>
                  </a:schemeClr>
                </a:solidFill>
                <a:latin typeface="+mj-lt"/>
              </a:rPr>
              <a:t>Inject mice with </a:t>
            </a:r>
            <a:r>
              <a:rPr lang="en-US" altLang="en-US" sz="2400" b="1" dirty="0" err="1">
                <a:solidFill>
                  <a:schemeClr val="tx1">
                    <a:lumMod val="75000"/>
                    <a:lumOff val="25000"/>
                  </a:schemeClr>
                </a:solidFill>
                <a:latin typeface="+mj-lt"/>
              </a:rPr>
              <a:t>hCG</a:t>
            </a:r>
            <a:r>
              <a:rPr lang="en-US" altLang="en-US" sz="2400" b="1" dirty="0">
                <a:solidFill>
                  <a:schemeClr val="tx1">
                    <a:lumMod val="75000"/>
                    <a:lumOff val="25000"/>
                  </a:schemeClr>
                </a:solidFill>
                <a:latin typeface="+mj-lt"/>
              </a:rPr>
              <a:t> to </a:t>
            </a:r>
            <a:r>
              <a:rPr lang="en-US" altLang="en-US" sz="2400" dirty="0">
                <a:solidFill>
                  <a:schemeClr val="tx1">
                    <a:lumMod val="75000"/>
                    <a:lumOff val="25000"/>
                  </a:schemeClr>
                </a:solidFill>
                <a:latin typeface="+mj-lt"/>
              </a:rPr>
              <a:t>stimulate </a:t>
            </a:r>
            <a:r>
              <a:rPr lang="en-US" altLang="en-US" sz="2400" b="1" dirty="0">
                <a:solidFill>
                  <a:schemeClr val="tx1">
                    <a:lumMod val="75000"/>
                    <a:lumOff val="25000"/>
                  </a:schemeClr>
                </a:solidFill>
                <a:latin typeface="+mj-lt"/>
              </a:rPr>
              <a:t>B-cells</a:t>
            </a:r>
            <a:r>
              <a:rPr lang="en-US" altLang="en-US" sz="2400" dirty="0">
                <a:solidFill>
                  <a:schemeClr val="tx1">
                    <a:lumMod val="75000"/>
                    <a:lumOff val="25000"/>
                  </a:schemeClr>
                </a:solidFill>
                <a:latin typeface="+mj-lt"/>
              </a:rPr>
              <a:t> to produce correct </a:t>
            </a:r>
            <a:r>
              <a:rPr lang="en-US" altLang="en-US" sz="2400" b="1" dirty="0">
                <a:solidFill>
                  <a:schemeClr val="tx1">
                    <a:lumMod val="75000"/>
                    <a:lumOff val="25000"/>
                  </a:schemeClr>
                </a:solidFill>
                <a:latin typeface="+mj-lt"/>
              </a:rPr>
              <a:t>antibodies</a:t>
            </a:r>
            <a:r>
              <a:rPr lang="en-US" altLang="en-US" sz="2400" dirty="0">
                <a:solidFill>
                  <a:schemeClr val="tx1">
                    <a:lumMod val="75000"/>
                    <a:lumOff val="25000"/>
                  </a:schemeClr>
                </a:solidFill>
                <a:latin typeface="+mj-lt"/>
              </a:rPr>
              <a:t> </a:t>
            </a:r>
          </a:p>
        </p:txBody>
      </p:sp>
      <p:sp>
        <p:nvSpPr>
          <p:cNvPr id="9" name="TextBox 8">
            <a:extLst>
              <a:ext uri="{FF2B5EF4-FFF2-40B4-BE49-F238E27FC236}">
                <a16:creationId xmlns:a16="http://schemas.microsoft.com/office/drawing/2014/main" id="{1AD16D99-9FDA-0D66-172F-16716E77F55C}"/>
              </a:ext>
            </a:extLst>
          </p:cNvPr>
          <p:cNvSpPr txBox="1"/>
          <p:nvPr/>
        </p:nvSpPr>
        <p:spPr>
          <a:xfrm>
            <a:off x="5987390" y="4363829"/>
            <a:ext cx="6097136" cy="830997"/>
          </a:xfrm>
          <a:prstGeom prst="rect">
            <a:avLst/>
          </a:prstGeom>
          <a:noFill/>
        </p:spPr>
        <p:txBody>
          <a:bodyPr wrap="square">
            <a:spAutoFit/>
          </a:bodyPr>
          <a:lstStyle/>
          <a:p>
            <a:pPr algn="ctr"/>
            <a:r>
              <a:rPr lang="en-US" altLang="en-US" sz="2400" dirty="0">
                <a:solidFill>
                  <a:schemeClr val="tx1">
                    <a:lumMod val="75000"/>
                    <a:lumOff val="25000"/>
                  </a:schemeClr>
                </a:solidFill>
                <a:latin typeface="+mj-lt"/>
              </a:rPr>
              <a:t>Correct B-cells are extracted from mice, that produce a particular</a:t>
            </a:r>
            <a:r>
              <a:rPr lang="en-US" altLang="en-US" sz="2400" b="1" dirty="0">
                <a:solidFill>
                  <a:schemeClr val="tx1">
                    <a:lumMod val="75000"/>
                    <a:lumOff val="25000"/>
                  </a:schemeClr>
                </a:solidFill>
                <a:latin typeface="+mj-lt"/>
              </a:rPr>
              <a:t> antibody </a:t>
            </a:r>
          </a:p>
        </p:txBody>
      </p:sp>
      <p:sp>
        <p:nvSpPr>
          <p:cNvPr id="11" name="TextBox 10">
            <a:extLst>
              <a:ext uri="{FF2B5EF4-FFF2-40B4-BE49-F238E27FC236}">
                <a16:creationId xmlns:a16="http://schemas.microsoft.com/office/drawing/2014/main" id="{D3194E5D-15F6-848B-3373-E354BCAA9DD8}"/>
              </a:ext>
            </a:extLst>
          </p:cNvPr>
          <p:cNvSpPr txBox="1"/>
          <p:nvPr/>
        </p:nvSpPr>
        <p:spPr>
          <a:xfrm>
            <a:off x="1292559" y="1016515"/>
            <a:ext cx="6097136" cy="830997"/>
          </a:xfrm>
          <a:prstGeom prst="rect">
            <a:avLst/>
          </a:prstGeom>
          <a:noFill/>
        </p:spPr>
        <p:txBody>
          <a:bodyPr wrap="square">
            <a:spAutoFit/>
          </a:bodyPr>
          <a:lstStyle/>
          <a:p>
            <a:pPr algn="ctr"/>
            <a:r>
              <a:rPr lang="en-US" altLang="en-US" sz="2400" dirty="0">
                <a:solidFill>
                  <a:schemeClr val="tx1">
                    <a:lumMod val="75000"/>
                    <a:lumOff val="25000"/>
                  </a:schemeClr>
                </a:solidFill>
                <a:latin typeface="+mj-lt"/>
              </a:rPr>
              <a:t>A </a:t>
            </a:r>
            <a:r>
              <a:rPr lang="en-US" altLang="en-US" sz="2400" b="1" dirty="0">
                <a:solidFill>
                  <a:schemeClr val="tx1">
                    <a:lumMod val="75000"/>
                    <a:lumOff val="25000"/>
                  </a:schemeClr>
                </a:solidFill>
                <a:latin typeface="+mj-lt"/>
              </a:rPr>
              <a:t>myeloma</a:t>
            </a:r>
            <a:r>
              <a:rPr lang="en-US" altLang="en-US" sz="2400" dirty="0">
                <a:solidFill>
                  <a:schemeClr val="tx1">
                    <a:lumMod val="75000"/>
                    <a:lumOff val="25000"/>
                  </a:schemeClr>
                </a:solidFill>
                <a:latin typeface="+mj-lt"/>
              </a:rPr>
              <a:t> (Cancer cell) is then fused with the B-cells to form a </a:t>
            </a:r>
            <a:r>
              <a:rPr lang="en-US" altLang="en-US" sz="2400" b="1" dirty="0">
                <a:solidFill>
                  <a:schemeClr val="tx1">
                    <a:lumMod val="75000"/>
                    <a:lumOff val="25000"/>
                  </a:schemeClr>
                </a:solidFill>
                <a:latin typeface="+mj-lt"/>
              </a:rPr>
              <a:t>hybridoma</a:t>
            </a:r>
          </a:p>
        </p:txBody>
      </p:sp>
      <p:sp>
        <p:nvSpPr>
          <p:cNvPr id="13" name="TextBox 12">
            <a:extLst>
              <a:ext uri="{FF2B5EF4-FFF2-40B4-BE49-F238E27FC236}">
                <a16:creationId xmlns:a16="http://schemas.microsoft.com/office/drawing/2014/main" id="{22F6F428-0795-DED9-879F-6696F8714C20}"/>
              </a:ext>
            </a:extLst>
          </p:cNvPr>
          <p:cNvSpPr txBox="1"/>
          <p:nvPr/>
        </p:nvSpPr>
        <p:spPr>
          <a:xfrm>
            <a:off x="214385" y="3142755"/>
            <a:ext cx="6097136" cy="830997"/>
          </a:xfrm>
          <a:prstGeom prst="rect">
            <a:avLst/>
          </a:prstGeom>
          <a:noFill/>
        </p:spPr>
        <p:txBody>
          <a:bodyPr wrap="square">
            <a:spAutoFit/>
          </a:bodyPr>
          <a:lstStyle/>
          <a:p>
            <a:pPr algn="ctr"/>
            <a:r>
              <a:rPr lang="en-US" altLang="en-US" sz="2400" dirty="0">
                <a:solidFill>
                  <a:schemeClr val="tx1">
                    <a:lumMod val="75000"/>
                    <a:lumOff val="25000"/>
                  </a:schemeClr>
                </a:solidFill>
                <a:latin typeface="+mj-lt"/>
              </a:rPr>
              <a:t>The hybridoma is then </a:t>
            </a:r>
            <a:r>
              <a:rPr lang="en-US" altLang="en-US" sz="2400" b="1" dirty="0">
                <a:solidFill>
                  <a:schemeClr val="tx1">
                    <a:lumMod val="75000"/>
                    <a:lumOff val="25000"/>
                  </a:schemeClr>
                </a:solidFill>
                <a:latin typeface="+mj-lt"/>
              </a:rPr>
              <a:t>cloned </a:t>
            </a:r>
            <a:r>
              <a:rPr lang="en-US" altLang="en-US" sz="2400" dirty="0">
                <a:solidFill>
                  <a:schemeClr val="tx1">
                    <a:lumMod val="75000"/>
                    <a:lumOff val="25000"/>
                  </a:schemeClr>
                </a:solidFill>
                <a:latin typeface="+mj-lt"/>
              </a:rPr>
              <a:t>many times and use to produce the correct antibodies </a:t>
            </a:r>
          </a:p>
        </p:txBody>
      </p:sp>
      <p:sp>
        <p:nvSpPr>
          <p:cNvPr id="15" name="TextBox 14">
            <a:extLst>
              <a:ext uri="{FF2B5EF4-FFF2-40B4-BE49-F238E27FC236}">
                <a16:creationId xmlns:a16="http://schemas.microsoft.com/office/drawing/2014/main" id="{8F6A074F-B9FE-D08D-AE93-8A0F840BD922}"/>
              </a:ext>
            </a:extLst>
          </p:cNvPr>
          <p:cNvSpPr txBox="1"/>
          <p:nvPr/>
        </p:nvSpPr>
        <p:spPr>
          <a:xfrm>
            <a:off x="1741228" y="5720351"/>
            <a:ext cx="6097136" cy="830997"/>
          </a:xfrm>
          <a:prstGeom prst="rect">
            <a:avLst/>
          </a:prstGeom>
          <a:noFill/>
        </p:spPr>
        <p:txBody>
          <a:bodyPr wrap="square">
            <a:spAutoFit/>
          </a:bodyPr>
          <a:lstStyle/>
          <a:p>
            <a:pPr algn="ctr"/>
            <a:r>
              <a:rPr lang="en-US" altLang="en-US" sz="2400" dirty="0">
                <a:solidFill>
                  <a:schemeClr val="tx1">
                    <a:lumMod val="75000"/>
                    <a:lumOff val="25000"/>
                  </a:schemeClr>
                </a:solidFill>
                <a:latin typeface="+mj-lt"/>
              </a:rPr>
              <a:t>The </a:t>
            </a:r>
            <a:r>
              <a:rPr lang="en-US" altLang="en-US" sz="2400" b="1" dirty="0" err="1">
                <a:solidFill>
                  <a:schemeClr val="tx1">
                    <a:lumMod val="75000"/>
                    <a:lumOff val="25000"/>
                  </a:schemeClr>
                </a:solidFill>
                <a:latin typeface="+mj-lt"/>
              </a:rPr>
              <a:t>hCG</a:t>
            </a:r>
            <a:r>
              <a:rPr lang="en-US" altLang="en-US" sz="2400" b="1" dirty="0">
                <a:solidFill>
                  <a:schemeClr val="tx1">
                    <a:lumMod val="75000"/>
                    <a:lumOff val="25000"/>
                  </a:schemeClr>
                </a:solidFill>
                <a:latin typeface="+mj-lt"/>
              </a:rPr>
              <a:t> </a:t>
            </a:r>
            <a:r>
              <a:rPr lang="en-US" altLang="en-US" sz="2400" dirty="0">
                <a:solidFill>
                  <a:schemeClr val="tx1">
                    <a:lumMod val="75000"/>
                    <a:lumOff val="25000"/>
                  </a:schemeClr>
                </a:solidFill>
                <a:latin typeface="+mj-lt"/>
              </a:rPr>
              <a:t>antibodies are then separated, purified and ready for use</a:t>
            </a:r>
          </a:p>
        </p:txBody>
      </p:sp>
      <p:sp>
        <p:nvSpPr>
          <p:cNvPr id="16" name="TextBox 15">
            <a:extLst>
              <a:ext uri="{FF2B5EF4-FFF2-40B4-BE49-F238E27FC236}">
                <a16:creationId xmlns:a16="http://schemas.microsoft.com/office/drawing/2014/main" id="{6100232D-D434-DD91-4A03-3FF4C180B940}"/>
              </a:ext>
            </a:extLst>
          </p:cNvPr>
          <p:cNvSpPr txBox="1"/>
          <p:nvPr/>
        </p:nvSpPr>
        <p:spPr>
          <a:xfrm>
            <a:off x="266131" y="177421"/>
            <a:ext cx="4119013" cy="461665"/>
          </a:xfrm>
          <a:prstGeom prst="rect">
            <a:avLst/>
          </a:prstGeom>
          <a:noFill/>
        </p:spPr>
        <p:txBody>
          <a:bodyPr wrap="none" rtlCol="0">
            <a:spAutoFit/>
          </a:bodyPr>
          <a:lstStyle/>
          <a:p>
            <a:r>
              <a:rPr lang="en-GB" sz="2400" b="1" u="sng" dirty="0">
                <a:solidFill>
                  <a:srgbClr val="FF0000"/>
                </a:solidFill>
              </a:rPr>
              <a:t>Organise into the correct order</a:t>
            </a:r>
          </a:p>
        </p:txBody>
      </p:sp>
    </p:spTree>
    <p:extLst>
      <p:ext uri="{BB962C8B-B14F-4D97-AF65-F5344CB8AC3E}">
        <p14:creationId xmlns:p14="http://schemas.microsoft.com/office/powerpoint/2010/main" val="353039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691AD5-2A09-4666-BEE0-8743EE6B16B6}"/>
              </a:ext>
            </a:extLst>
          </p:cNvPr>
          <p:cNvSpPr>
            <a:spLocks noGrp="1"/>
          </p:cNvSpPr>
          <p:nvPr>
            <p:ph idx="1"/>
          </p:nvPr>
        </p:nvSpPr>
        <p:spPr>
          <a:xfrm>
            <a:off x="163773" y="487469"/>
            <a:ext cx="12028227" cy="5183176"/>
          </a:xfrm>
        </p:spPr>
        <p:txBody>
          <a:bodyPr>
            <a:noAutofit/>
          </a:bodyPr>
          <a:lstStyle/>
          <a:p>
            <a:pPr marL="385763" indent="-385763">
              <a:buFont typeface="Calibri Light" panose="020F0302020204030204" pitchFamily="34" charset="0"/>
              <a:buAutoNum type="arabicPeriod"/>
            </a:pPr>
            <a:r>
              <a:rPr lang="en-US" altLang="en-US" sz="3400" dirty="0">
                <a:solidFill>
                  <a:schemeClr val="tx1">
                    <a:lumMod val="75000"/>
                    <a:lumOff val="25000"/>
                  </a:schemeClr>
                </a:solidFill>
                <a:latin typeface="+mj-lt"/>
              </a:rPr>
              <a:t>Inject mice with </a:t>
            </a:r>
            <a:r>
              <a:rPr lang="en-US" altLang="en-US" sz="3400" b="1" dirty="0" err="1">
                <a:solidFill>
                  <a:schemeClr val="tx1">
                    <a:lumMod val="75000"/>
                    <a:lumOff val="25000"/>
                  </a:schemeClr>
                </a:solidFill>
                <a:latin typeface="+mj-lt"/>
              </a:rPr>
              <a:t>hCG</a:t>
            </a:r>
            <a:r>
              <a:rPr lang="en-US" altLang="en-US" sz="3400" b="1" dirty="0">
                <a:solidFill>
                  <a:schemeClr val="tx1">
                    <a:lumMod val="75000"/>
                    <a:lumOff val="25000"/>
                  </a:schemeClr>
                </a:solidFill>
                <a:latin typeface="+mj-lt"/>
              </a:rPr>
              <a:t> to </a:t>
            </a:r>
            <a:r>
              <a:rPr lang="en-US" altLang="en-US" sz="3400" dirty="0">
                <a:solidFill>
                  <a:schemeClr val="tx1">
                    <a:lumMod val="75000"/>
                    <a:lumOff val="25000"/>
                  </a:schemeClr>
                </a:solidFill>
                <a:latin typeface="+mj-lt"/>
              </a:rPr>
              <a:t>stimulate </a:t>
            </a:r>
            <a:r>
              <a:rPr lang="en-US" altLang="en-US" sz="3400" b="1" dirty="0">
                <a:solidFill>
                  <a:schemeClr val="tx1">
                    <a:lumMod val="75000"/>
                    <a:lumOff val="25000"/>
                  </a:schemeClr>
                </a:solidFill>
                <a:latin typeface="+mj-lt"/>
              </a:rPr>
              <a:t>B-cells</a:t>
            </a:r>
            <a:r>
              <a:rPr lang="en-US" altLang="en-US" sz="3400" dirty="0">
                <a:solidFill>
                  <a:schemeClr val="tx1">
                    <a:lumMod val="75000"/>
                    <a:lumOff val="25000"/>
                  </a:schemeClr>
                </a:solidFill>
                <a:latin typeface="+mj-lt"/>
              </a:rPr>
              <a:t> to produce correct </a:t>
            </a:r>
            <a:r>
              <a:rPr lang="en-US" altLang="en-US" sz="3400" b="1" dirty="0">
                <a:solidFill>
                  <a:schemeClr val="tx1">
                    <a:lumMod val="75000"/>
                    <a:lumOff val="25000"/>
                  </a:schemeClr>
                </a:solidFill>
                <a:latin typeface="+mj-lt"/>
              </a:rPr>
              <a:t>antibodies</a:t>
            </a:r>
            <a:r>
              <a:rPr lang="en-US" altLang="en-US" sz="3400" dirty="0">
                <a:solidFill>
                  <a:schemeClr val="tx1">
                    <a:lumMod val="75000"/>
                    <a:lumOff val="25000"/>
                  </a:schemeClr>
                </a:solidFill>
                <a:latin typeface="+mj-lt"/>
              </a:rPr>
              <a:t> </a:t>
            </a:r>
          </a:p>
          <a:p>
            <a:pPr marL="385763" indent="-385763">
              <a:buFont typeface="Calibri Light" panose="020F0302020204030204" pitchFamily="34" charset="0"/>
              <a:buAutoNum type="arabicPeriod"/>
            </a:pPr>
            <a:r>
              <a:rPr lang="en-US" altLang="en-US" sz="3400" dirty="0">
                <a:solidFill>
                  <a:schemeClr val="tx1">
                    <a:lumMod val="75000"/>
                    <a:lumOff val="25000"/>
                  </a:schemeClr>
                </a:solidFill>
                <a:latin typeface="+mj-lt"/>
              </a:rPr>
              <a:t>Correct B-cells are extracted from mice, that produce a particular</a:t>
            </a:r>
            <a:r>
              <a:rPr lang="en-US" altLang="en-US" sz="3400" b="1" dirty="0">
                <a:solidFill>
                  <a:schemeClr val="tx1">
                    <a:lumMod val="75000"/>
                    <a:lumOff val="25000"/>
                  </a:schemeClr>
                </a:solidFill>
                <a:latin typeface="+mj-lt"/>
              </a:rPr>
              <a:t> antibody </a:t>
            </a:r>
          </a:p>
          <a:p>
            <a:pPr marL="385763" indent="-385763">
              <a:buFont typeface="Calibri Light" panose="020F0302020204030204" pitchFamily="34" charset="0"/>
              <a:buAutoNum type="arabicPeriod"/>
            </a:pPr>
            <a:r>
              <a:rPr lang="en-US" altLang="en-US" sz="3400" dirty="0">
                <a:solidFill>
                  <a:schemeClr val="tx1">
                    <a:lumMod val="75000"/>
                    <a:lumOff val="25000"/>
                  </a:schemeClr>
                </a:solidFill>
                <a:latin typeface="+mj-lt"/>
              </a:rPr>
              <a:t>A </a:t>
            </a:r>
            <a:r>
              <a:rPr lang="en-US" altLang="en-US" sz="3400" b="1" dirty="0">
                <a:solidFill>
                  <a:schemeClr val="tx1">
                    <a:lumMod val="75000"/>
                    <a:lumOff val="25000"/>
                  </a:schemeClr>
                </a:solidFill>
                <a:latin typeface="+mj-lt"/>
              </a:rPr>
              <a:t>myeloma</a:t>
            </a:r>
            <a:r>
              <a:rPr lang="en-US" altLang="en-US" sz="3400" dirty="0">
                <a:solidFill>
                  <a:schemeClr val="tx1">
                    <a:lumMod val="75000"/>
                    <a:lumOff val="25000"/>
                  </a:schemeClr>
                </a:solidFill>
                <a:latin typeface="+mj-lt"/>
              </a:rPr>
              <a:t> (Cancer cell) is then fused with the B-cells to form a </a:t>
            </a:r>
            <a:r>
              <a:rPr lang="en-US" altLang="en-US" sz="3400" b="1" dirty="0">
                <a:solidFill>
                  <a:schemeClr val="tx1">
                    <a:lumMod val="75000"/>
                    <a:lumOff val="25000"/>
                  </a:schemeClr>
                </a:solidFill>
                <a:latin typeface="+mj-lt"/>
              </a:rPr>
              <a:t>hybridoma</a:t>
            </a:r>
          </a:p>
          <a:p>
            <a:pPr marL="385763" indent="-385763">
              <a:buFont typeface="Calibri Light" panose="020F0302020204030204" pitchFamily="34" charset="0"/>
              <a:buAutoNum type="arabicPeriod"/>
            </a:pPr>
            <a:r>
              <a:rPr lang="en-US" altLang="en-US" sz="3400" dirty="0">
                <a:solidFill>
                  <a:schemeClr val="tx1">
                    <a:lumMod val="75000"/>
                    <a:lumOff val="25000"/>
                  </a:schemeClr>
                </a:solidFill>
                <a:latin typeface="+mj-lt"/>
              </a:rPr>
              <a:t>The hybridoma is then </a:t>
            </a:r>
            <a:r>
              <a:rPr lang="en-US" altLang="en-US" sz="3400" b="1" dirty="0">
                <a:solidFill>
                  <a:schemeClr val="tx1">
                    <a:lumMod val="75000"/>
                    <a:lumOff val="25000"/>
                  </a:schemeClr>
                </a:solidFill>
                <a:latin typeface="+mj-lt"/>
              </a:rPr>
              <a:t>cloned </a:t>
            </a:r>
            <a:r>
              <a:rPr lang="en-US" altLang="en-US" sz="3400" dirty="0">
                <a:solidFill>
                  <a:schemeClr val="tx1">
                    <a:lumMod val="75000"/>
                    <a:lumOff val="25000"/>
                  </a:schemeClr>
                </a:solidFill>
                <a:latin typeface="+mj-lt"/>
              </a:rPr>
              <a:t>many times and use to produce the correct antibodies </a:t>
            </a:r>
          </a:p>
          <a:p>
            <a:pPr marL="385763" indent="-385763">
              <a:buFont typeface="Calibri Light" panose="020F0302020204030204" pitchFamily="34" charset="0"/>
              <a:buAutoNum type="arabicPeriod"/>
            </a:pPr>
            <a:r>
              <a:rPr lang="en-US" altLang="en-US" sz="3400" dirty="0">
                <a:solidFill>
                  <a:schemeClr val="tx1">
                    <a:lumMod val="75000"/>
                    <a:lumOff val="25000"/>
                  </a:schemeClr>
                </a:solidFill>
                <a:latin typeface="+mj-lt"/>
              </a:rPr>
              <a:t>The </a:t>
            </a:r>
            <a:r>
              <a:rPr lang="en-US" altLang="en-US" sz="3400" b="1" dirty="0" err="1">
                <a:solidFill>
                  <a:schemeClr val="tx1">
                    <a:lumMod val="75000"/>
                    <a:lumOff val="25000"/>
                  </a:schemeClr>
                </a:solidFill>
                <a:latin typeface="+mj-lt"/>
              </a:rPr>
              <a:t>hCG</a:t>
            </a:r>
            <a:r>
              <a:rPr lang="en-US" altLang="en-US" sz="3400" b="1" dirty="0">
                <a:solidFill>
                  <a:schemeClr val="tx1">
                    <a:lumMod val="75000"/>
                    <a:lumOff val="25000"/>
                  </a:schemeClr>
                </a:solidFill>
                <a:latin typeface="+mj-lt"/>
              </a:rPr>
              <a:t> </a:t>
            </a:r>
            <a:r>
              <a:rPr lang="en-US" altLang="en-US" sz="3400" dirty="0">
                <a:solidFill>
                  <a:schemeClr val="tx1">
                    <a:lumMod val="75000"/>
                    <a:lumOff val="25000"/>
                  </a:schemeClr>
                </a:solidFill>
                <a:latin typeface="+mj-lt"/>
              </a:rPr>
              <a:t>antibodies are then separated, purified and ready for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927EE-14A1-EF74-EA37-3F7663F51EFB}"/>
              </a:ext>
            </a:extLst>
          </p:cNvPr>
          <p:cNvPicPr>
            <a:picLocks noChangeAspect="1"/>
          </p:cNvPicPr>
          <p:nvPr/>
        </p:nvPicPr>
        <p:blipFill rotWithShape="1">
          <a:blip r:embed="rId2"/>
          <a:srcRect l="22835" t="35515" r="73284" b="57651"/>
          <a:stretch/>
        </p:blipFill>
        <p:spPr>
          <a:xfrm>
            <a:off x="1592631" y="1689210"/>
            <a:ext cx="5181257" cy="3104129"/>
          </a:xfrm>
          <a:prstGeom prst="rect">
            <a:avLst/>
          </a:prstGeom>
        </p:spPr>
      </p:pic>
      <p:sp>
        <p:nvSpPr>
          <p:cNvPr id="5" name="TextBox 4">
            <a:extLst>
              <a:ext uri="{FF2B5EF4-FFF2-40B4-BE49-F238E27FC236}">
                <a16:creationId xmlns:a16="http://schemas.microsoft.com/office/drawing/2014/main" id="{ACC2B850-2118-FD4C-971B-D13D5CDB1036}"/>
              </a:ext>
            </a:extLst>
          </p:cNvPr>
          <p:cNvSpPr txBox="1"/>
          <p:nvPr/>
        </p:nvSpPr>
        <p:spPr>
          <a:xfrm>
            <a:off x="7464938" y="2282894"/>
            <a:ext cx="3223612" cy="2062103"/>
          </a:xfrm>
          <a:prstGeom prst="rect">
            <a:avLst/>
          </a:prstGeom>
          <a:noFill/>
        </p:spPr>
        <p:txBody>
          <a:bodyPr wrap="square" rtlCol="0">
            <a:spAutoFit/>
          </a:bodyPr>
          <a:lstStyle/>
          <a:p>
            <a:pPr algn="ctr"/>
            <a:r>
              <a:rPr lang="en-GB" sz="3200" dirty="0"/>
              <a:t>Antibody taken from mouse with coloured particles attached </a:t>
            </a:r>
          </a:p>
        </p:txBody>
      </p:sp>
      <p:cxnSp>
        <p:nvCxnSpPr>
          <p:cNvPr id="6" name="Straight Arrow Connector 5">
            <a:extLst>
              <a:ext uri="{FF2B5EF4-FFF2-40B4-BE49-F238E27FC236}">
                <a16:creationId xmlns:a16="http://schemas.microsoft.com/office/drawing/2014/main" id="{6AE41542-4E06-9EE5-C0B4-1B96D19A92BB}"/>
              </a:ext>
            </a:extLst>
          </p:cNvPr>
          <p:cNvCxnSpPr>
            <a:cxnSpLocks/>
          </p:cNvCxnSpPr>
          <p:nvPr/>
        </p:nvCxnSpPr>
        <p:spPr>
          <a:xfrm flipH="1" flipV="1">
            <a:off x="5952684" y="3045981"/>
            <a:ext cx="1447295" cy="1453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03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4167E-6 -3.7037E-6 L -0.24662 -0.71574 " pathEditMode="relative" rAng="0" ptsTypes="AA">
                                      <p:cBhvr>
                                        <p:cTn id="6" dur="2000" fill="hold"/>
                                        <p:tgtEl>
                                          <p:spTgt spid="4"/>
                                        </p:tgtEl>
                                        <p:attrNameLst>
                                          <p:attrName>ppt_x</p:attrName>
                                          <p:attrName>ppt_y</p:attrName>
                                        </p:attrNameLst>
                                      </p:cBhvr>
                                      <p:rCtr x="-12331" y="-35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AF2E5FD-3B22-740E-B34C-86A7DE17CD08}"/>
              </a:ext>
            </a:extLst>
          </p:cNvPr>
          <p:cNvPicPr>
            <a:picLocks noChangeAspect="1"/>
          </p:cNvPicPr>
          <p:nvPr/>
        </p:nvPicPr>
        <p:blipFill rotWithShape="1">
          <a:blip r:embed="rId3"/>
          <a:srcRect l="22835" t="35515" r="73284" b="57651"/>
          <a:stretch/>
        </p:blipFill>
        <p:spPr>
          <a:xfrm>
            <a:off x="5870059" y="5094203"/>
            <a:ext cx="1400390" cy="838984"/>
          </a:xfrm>
          <a:prstGeom prst="rect">
            <a:avLst/>
          </a:prstGeom>
        </p:spPr>
      </p:pic>
      <p:pic>
        <p:nvPicPr>
          <p:cNvPr id="5" name="Picture 4">
            <a:extLst>
              <a:ext uri="{FF2B5EF4-FFF2-40B4-BE49-F238E27FC236}">
                <a16:creationId xmlns:a16="http://schemas.microsoft.com/office/drawing/2014/main" id="{C5AC2188-D4DE-8706-5EB0-A59224645981}"/>
              </a:ext>
            </a:extLst>
          </p:cNvPr>
          <p:cNvPicPr>
            <a:picLocks noChangeAspect="1"/>
          </p:cNvPicPr>
          <p:nvPr/>
        </p:nvPicPr>
        <p:blipFill>
          <a:blip r:embed="rId4"/>
          <a:stretch>
            <a:fillRect/>
          </a:stretch>
        </p:blipFill>
        <p:spPr>
          <a:xfrm>
            <a:off x="1161913" y="0"/>
            <a:ext cx="1381618" cy="6741512"/>
          </a:xfrm>
          <a:prstGeom prst="rect">
            <a:avLst/>
          </a:prstGeom>
        </p:spPr>
      </p:pic>
      <p:sp>
        <p:nvSpPr>
          <p:cNvPr id="6" name="Oval 5">
            <a:extLst>
              <a:ext uri="{FF2B5EF4-FFF2-40B4-BE49-F238E27FC236}">
                <a16:creationId xmlns:a16="http://schemas.microsoft.com/office/drawing/2014/main" id="{4AF80798-DB59-52D6-1D8E-5BE9481ED258}"/>
              </a:ext>
            </a:extLst>
          </p:cNvPr>
          <p:cNvSpPr/>
          <p:nvPr/>
        </p:nvSpPr>
        <p:spPr>
          <a:xfrm>
            <a:off x="2288802" y="6133206"/>
            <a:ext cx="861248" cy="51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HCG</a:t>
            </a:r>
          </a:p>
        </p:txBody>
      </p:sp>
      <p:sp>
        <p:nvSpPr>
          <p:cNvPr id="9" name="Oval 8">
            <a:extLst>
              <a:ext uri="{FF2B5EF4-FFF2-40B4-BE49-F238E27FC236}">
                <a16:creationId xmlns:a16="http://schemas.microsoft.com/office/drawing/2014/main" id="{E1C7B938-C236-8302-C6A3-7CF614592D8A}"/>
              </a:ext>
            </a:extLst>
          </p:cNvPr>
          <p:cNvSpPr/>
          <p:nvPr/>
        </p:nvSpPr>
        <p:spPr>
          <a:xfrm>
            <a:off x="2609398" y="4886132"/>
            <a:ext cx="861248" cy="51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HCG</a:t>
            </a:r>
          </a:p>
        </p:txBody>
      </p:sp>
      <p:sp>
        <p:nvSpPr>
          <p:cNvPr id="10" name="Oval 9">
            <a:extLst>
              <a:ext uri="{FF2B5EF4-FFF2-40B4-BE49-F238E27FC236}">
                <a16:creationId xmlns:a16="http://schemas.microsoft.com/office/drawing/2014/main" id="{F9986C50-86D2-DDB3-5E2C-A7C9CC07B395}"/>
              </a:ext>
            </a:extLst>
          </p:cNvPr>
          <p:cNvSpPr/>
          <p:nvPr/>
        </p:nvSpPr>
        <p:spPr>
          <a:xfrm>
            <a:off x="2456017" y="5529618"/>
            <a:ext cx="861248" cy="51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HCG</a:t>
            </a:r>
          </a:p>
        </p:txBody>
      </p:sp>
      <p:sp>
        <p:nvSpPr>
          <p:cNvPr id="34" name="Rectangle 33">
            <a:extLst>
              <a:ext uri="{FF2B5EF4-FFF2-40B4-BE49-F238E27FC236}">
                <a16:creationId xmlns:a16="http://schemas.microsoft.com/office/drawing/2014/main" id="{28B1A83D-6B32-DA8F-5E79-D062860B6A32}"/>
              </a:ext>
            </a:extLst>
          </p:cNvPr>
          <p:cNvSpPr/>
          <p:nvPr/>
        </p:nvSpPr>
        <p:spPr>
          <a:xfrm>
            <a:off x="1529332" y="6011844"/>
            <a:ext cx="540221" cy="560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6476FB22-06DC-C369-57F0-3EA421CA1F88}"/>
              </a:ext>
            </a:extLst>
          </p:cNvPr>
          <p:cNvPicPr>
            <a:picLocks noChangeAspect="1"/>
          </p:cNvPicPr>
          <p:nvPr/>
        </p:nvPicPr>
        <p:blipFill rotWithShape="1">
          <a:blip r:embed="rId3"/>
          <a:srcRect l="22347" t="35515" r="74252" b="57651"/>
          <a:stretch/>
        </p:blipFill>
        <p:spPr>
          <a:xfrm rot="10800000">
            <a:off x="1872017" y="2590015"/>
            <a:ext cx="1188781" cy="838984"/>
          </a:xfrm>
          <a:prstGeom prst="rect">
            <a:avLst/>
          </a:prstGeom>
        </p:spPr>
      </p:pic>
      <p:pic>
        <p:nvPicPr>
          <p:cNvPr id="35" name="Picture 34">
            <a:extLst>
              <a:ext uri="{FF2B5EF4-FFF2-40B4-BE49-F238E27FC236}">
                <a16:creationId xmlns:a16="http://schemas.microsoft.com/office/drawing/2014/main" id="{F5B283A1-AF7A-E48B-4EEF-EBF9674BA75A}"/>
              </a:ext>
            </a:extLst>
          </p:cNvPr>
          <p:cNvPicPr>
            <a:picLocks noChangeAspect="1"/>
          </p:cNvPicPr>
          <p:nvPr/>
        </p:nvPicPr>
        <p:blipFill rotWithShape="1">
          <a:blip r:embed="rId3"/>
          <a:srcRect l="22347" t="35515" r="74252" b="57651"/>
          <a:stretch/>
        </p:blipFill>
        <p:spPr>
          <a:xfrm rot="10800000">
            <a:off x="1904949" y="3428999"/>
            <a:ext cx="1188781" cy="838984"/>
          </a:xfrm>
          <a:prstGeom prst="rect">
            <a:avLst/>
          </a:prstGeom>
        </p:spPr>
      </p:pic>
      <p:pic>
        <p:nvPicPr>
          <p:cNvPr id="32" name="Picture 31">
            <a:extLst>
              <a:ext uri="{FF2B5EF4-FFF2-40B4-BE49-F238E27FC236}">
                <a16:creationId xmlns:a16="http://schemas.microsoft.com/office/drawing/2014/main" id="{6A3B6D9B-C76D-3597-2151-6163D73DBDC1}"/>
              </a:ext>
            </a:extLst>
          </p:cNvPr>
          <p:cNvPicPr>
            <a:picLocks noChangeAspect="1"/>
          </p:cNvPicPr>
          <p:nvPr/>
        </p:nvPicPr>
        <p:blipFill rotWithShape="1">
          <a:blip r:embed="rId3"/>
          <a:srcRect l="22347" t="35515" r="73284" b="58892"/>
          <a:stretch/>
        </p:blipFill>
        <p:spPr>
          <a:xfrm>
            <a:off x="3754783" y="6025080"/>
            <a:ext cx="1725259" cy="783934"/>
          </a:xfrm>
          <a:prstGeom prst="rect">
            <a:avLst/>
          </a:prstGeom>
        </p:spPr>
      </p:pic>
      <p:sp>
        <p:nvSpPr>
          <p:cNvPr id="7" name="Oval 6">
            <a:extLst>
              <a:ext uri="{FF2B5EF4-FFF2-40B4-BE49-F238E27FC236}">
                <a16:creationId xmlns:a16="http://schemas.microsoft.com/office/drawing/2014/main" id="{D419D2EB-359A-C67C-3BF0-B432DAEFCBFC}"/>
              </a:ext>
            </a:extLst>
          </p:cNvPr>
          <p:cNvSpPr/>
          <p:nvPr/>
        </p:nvSpPr>
        <p:spPr>
          <a:xfrm>
            <a:off x="3486007" y="6161152"/>
            <a:ext cx="861248" cy="51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HCG</a:t>
            </a:r>
          </a:p>
        </p:txBody>
      </p:sp>
      <p:pic>
        <p:nvPicPr>
          <p:cNvPr id="33" name="Picture 32">
            <a:extLst>
              <a:ext uri="{FF2B5EF4-FFF2-40B4-BE49-F238E27FC236}">
                <a16:creationId xmlns:a16="http://schemas.microsoft.com/office/drawing/2014/main" id="{0FE01F24-50D8-42A5-D0F8-9F4B7F87D404}"/>
              </a:ext>
            </a:extLst>
          </p:cNvPr>
          <p:cNvPicPr>
            <a:picLocks noChangeAspect="1"/>
          </p:cNvPicPr>
          <p:nvPr/>
        </p:nvPicPr>
        <p:blipFill rotWithShape="1">
          <a:blip r:embed="rId3"/>
          <a:srcRect l="22347" t="35515" r="73284" b="58798"/>
          <a:stretch/>
        </p:blipFill>
        <p:spPr>
          <a:xfrm>
            <a:off x="3807723" y="5105401"/>
            <a:ext cx="1725259" cy="797128"/>
          </a:xfrm>
          <a:prstGeom prst="rect">
            <a:avLst/>
          </a:prstGeom>
        </p:spPr>
      </p:pic>
      <p:sp>
        <p:nvSpPr>
          <p:cNvPr id="8" name="Oval 7">
            <a:extLst>
              <a:ext uri="{FF2B5EF4-FFF2-40B4-BE49-F238E27FC236}">
                <a16:creationId xmlns:a16="http://schemas.microsoft.com/office/drawing/2014/main" id="{064DCD12-DA40-E0E7-D49E-A1FC2C3F8520}"/>
              </a:ext>
            </a:extLst>
          </p:cNvPr>
          <p:cNvSpPr/>
          <p:nvPr/>
        </p:nvSpPr>
        <p:spPr>
          <a:xfrm>
            <a:off x="3536514" y="5257800"/>
            <a:ext cx="861248" cy="511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HCG</a:t>
            </a:r>
          </a:p>
        </p:txBody>
      </p:sp>
      <p:pic>
        <p:nvPicPr>
          <p:cNvPr id="4" name="Picture 3">
            <a:extLst>
              <a:ext uri="{FF2B5EF4-FFF2-40B4-BE49-F238E27FC236}">
                <a16:creationId xmlns:a16="http://schemas.microsoft.com/office/drawing/2014/main" id="{0868C688-AA3D-0306-BEFD-3FC7D793A81D}"/>
              </a:ext>
            </a:extLst>
          </p:cNvPr>
          <p:cNvPicPr>
            <a:picLocks noChangeAspect="1"/>
          </p:cNvPicPr>
          <p:nvPr/>
        </p:nvPicPr>
        <p:blipFill rotWithShape="1">
          <a:blip r:embed="rId3"/>
          <a:srcRect l="22939" t="35515" r="74252" b="58943"/>
          <a:stretch/>
        </p:blipFill>
        <p:spPr>
          <a:xfrm rot="10800000">
            <a:off x="1872016" y="213002"/>
            <a:ext cx="981737" cy="680399"/>
          </a:xfrm>
          <a:prstGeom prst="rect">
            <a:avLst/>
          </a:prstGeom>
        </p:spPr>
      </p:pic>
      <p:pic>
        <p:nvPicPr>
          <p:cNvPr id="11" name="Picture 10">
            <a:extLst>
              <a:ext uri="{FF2B5EF4-FFF2-40B4-BE49-F238E27FC236}">
                <a16:creationId xmlns:a16="http://schemas.microsoft.com/office/drawing/2014/main" id="{E64DBEC2-F4F4-91BA-2A0C-5FD39A83EF92}"/>
              </a:ext>
            </a:extLst>
          </p:cNvPr>
          <p:cNvPicPr>
            <a:picLocks noChangeAspect="1"/>
          </p:cNvPicPr>
          <p:nvPr/>
        </p:nvPicPr>
        <p:blipFill rotWithShape="1">
          <a:blip r:embed="rId3"/>
          <a:srcRect l="22939" t="35515" r="74252" b="57651"/>
          <a:stretch/>
        </p:blipFill>
        <p:spPr>
          <a:xfrm rot="10800000">
            <a:off x="1904949" y="893402"/>
            <a:ext cx="981736" cy="838984"/>
          </a:xfrm>
          <a:prstGeom prst="rect">
            <a:avLst/>
          </a:prstGeom>
        </p:spPr>
      </p:pic>
      <p:pic>
        <p:nvPicPr>
          <p:cNvPr id="12" name="Picture 11">
            <a:extLst>
              <a:ext uri="{FF2B5EF4-FFF2-40B4-BE49-F238E27FC236}">
                <a16:creationId xmlns:a16="http://schemas.microsoft.com/office/drawing/2014/main" id="{054241BB-50F2-3A6C-690A-0F0EF973AA22}"/>
              </a:ext>
            </a:extLst>
          </p:cNvPr>
          <p:cNvPicPr>
            <a:picLocks noChangeAspect="1"/>
          </p:cNvPicPr>
          <p:nvPr/>
        </p:nvPicPr>
        <p:blipFill rotWithShape="1">
          <a:blip r:embed="rId3"/>
          <a:srcRect l="22835" t="35515" r="73284" b="57651"/>
          <a:stretch/>
        </p:blipFill>
        <p:spPr>
          <a:xfrm>
            <a:off x="5917560" y="5902528"/>
            <a:ext cx="1400390" cy="838984"/>
          </a:xfrm>
          <a:prstGeom prst="rect">
            <a:avLst/>
          </a:prstGeom>
        </p:spPr>
      </p:pic>
      <p:sp>
        <p:nvSpPr>
          <p:cNvPr id="3" name="TextBox 2">
            <a:extLst>
              <a:ext uri="{FF2B5EF4-FFF2-40B4-BE49-F238E27FC236}">
                <a16:creationId xmlns:a16="http://schemas.microsoft.com/office/drawing/2014/main" id="{2B92170F-69D3-06DC-3E11-56C81DFF7659}"/>
              </a:ext>
            </a:extLst>
          </p:cNvPr>
          <p:cNvSpPr txBox="1"/>
          <p:nvPr/>
        </p:nvSpPr>
        <p:spPr>
          <a:xfrm>
            <a:off x="8930400" y="4686979"/>
            <a:ext cx="3223612" cy="2062103"/>
          </a:xfrm>
          <a:prstGeom prst="rect">
            <a:avLst/>
          </a:prstGeom>
          <a:noFill/>
        </p:spPr>
        <p:txBody>
          <a:bodyPr wrap="square" rtlCol="0">
            <a:spAutoFit/>
          </a:bodyPr>
          <a:lstStyle/>
          <a:p>
            <a:pPr algn="ctr"/>
            <a:r>
              <a:rPr lang="en-GB" sz="3200" dirty="0"/>
              <a:t>Antibody taken from mouse with coloured particles attached </a:t>
            </a:r>
          </a:p>
        </p:txBody>
      </p:sp>
      <p:cxnSp>
        <p:nvCxnSpPr>
          <p:cNvPr id="14" name="Straight Arrow Connector 13">
            <a:extLst>
              <a:ext uri="{FF2B5EF4-FFF2-40B4-BE49-F238E27FC236}">
                <a16:creationId xmlns:a16="http://schemas.microsoft.com/office/drawing/2014/main" id="{D65C2A25-0B39-0734-A2F4-8F8B3E74AE36}"/>
              </a:ext>
            </a:extLst>
          </p:cNvPr>
          <p:cNvCxnSpPr>
            <a:cxnSpLocks/>
          </p:cNvCxnSpPr>
          <p:nvPr/>
        </p:nvCxnSpPr>
        <p:spPr>
          <a:xfrm flipH="1" flipV="1">
            <a:off x="7418146" y="5450066"/>
            <a:ext cx="1447295" cy="1453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2D09EF7-F963-D9F4-70D5-A4449F6E5CEE}"/>
              </a:ext>
            </a:extLst>
          </p:cNvPr>
          <p:cNvSpPr txBox="1"/>
          <p:nvPr/>
        </p:nvSpPr>
        <p:spPr>
          <a:xfrm>
            <a:off x="6007632" y="460739"/>
            <a:ext cx="2058465" cy="1077218"/>
          </a:xfrm>
          <a:prstGeom prst="rect">
            <a:avLst/>
          </a:prstGeom>
          <a:noFill/>
        </p:spPr>
        <p:txBody>
          <a:bodyPr wrap="square" rtlCol="0">
            <a:spAutoFit/>
          </a:bodyPr>
          <a:lstStyle/>
          <a:p>
            <a:r>
              <a:rPr lang="en-GB" sz="1600" dirty="0">
                <a:highlight>
                  <a:srgbClr val="FFFF00"/>
                </a:highlight>
              </a:rPr>
              <a:t>Modified immobilised antibody that can attached to monoclonal antibody</a:t>
            </a:r>
          </a:p>
        </p:txBody>
      </p:sp>
    </p:spTree>
    <p:extLst>
      <p:ext uri="{BB962C8B-B14F-4D97-AF65-F5344CB8AC3E}">
        <p14:creationId xmlns:p14="http://schemas.microsoft.com/office/powerpoint/2010/main" val="215624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750"/>
                                        <p:tgtEl>
                                          <p:spTgt spid="34"/>
                                        </p:tgtEl>
                                      </p:cBhvr>
                                    </p:animEffect>
                                    <p:set>
                                      <p:cBhvr>
                                        <p:cTn id="7" dur="1" fill="hold">
                                          <p:stCondLst>
                                            <p:cond delay="1749"/>
                                          </p:stCondLst>
                                        </p:cTn>
                                        <p:tgtEl>
                                          <p:spTgt spid="3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6.25E-7 4.81481E-6 L -0.08906 -0.35672 " pathEditMode="relative" rAng="0" ptsTypes="AA">
                                      <p:cBhvr>
                                        <p:cTn id="11" dur="2000" fill="hold"/>
                                        <p:tgtEl>
                                          <p:spTgt spid="8"/>
                                        </p:tgtEl>
                                        <p:attrNameLst>
                                          <p:attrName>ppt_x</p:attrName>
                                          <p:attrName>ppt_y</p:attrName>
                                        </p:attrNameLst>
                                      </p:cBhvr>
                                      <p:rCtr x="-4453" y="-17847"/>
                                    </p:animMotion>
                                  </p:childTnLst>
                                </p:cTn>
                              </p:par>
                              <p:par>
                                <p:cTn id="12" presetID="42" presetClass="path" presetSubtype="0" accel="50000" decel="50000" fill="hold" nodeType="withEffect">
                                  <p:stCondLst>
                                    <p:cond delay="0"/>
                                  </p:stCondLst>
                                  <p:childTnLst>
                                    <p:animMotion origin="layout" path="M -2.91667E-6 3.7037E-6 L -0.08906 -0.35324 " pathEditMode="relative" rAng="0" ptsTypes="AA">
                                      <p:cBhvr>
                                        <p:cTn id="13" dur="2000" fill="hold"/>
                                        <p:tgtEl>
                                          <p:spTgt spid="33"/>
                                        </p:tgtEl>
                                        <p:attrNameLst>
                                          <p:attrName>ppt_x</p:attrName>
                                          <p:attrName>ppt_y</p:attrName>
                                        </p:attrNameLst>
                                      </p:cBhvr>
                                      <p:rCtr x="-4453" y="-17662"/>
                                    </p:animMotion>
                                  </p:childTnLst>
                                </p:cTn>
                              </p:par>
                              <p:par>
                                <p:cTn id="14" presetID="42" presetClass="path" presetSubtype="0" accel="50000" decel="50000" fill="hold" grpId="0" nodeType="withEffect">
                                  <p:stCondLst>
                                    <p:cond delay="0"/>
                                  </p:stCondLst>
                                  <p:childTnLst>
                                    <p:animMotion origin="layout" path="M -3.95833E-6 1.85185E-6 L -0.08086 -0.36343 " pathEditMode="relative" rAng="0" ptsTypes="AA">
                                      <p:cBhvr>
                                        <p:cTn id="15" dur="2000" fill="hold"/>
                                        <p:tgtEl>
                                          <p:spTgt spid="7"/>
                                        </p:tgtEl>
                                        <p:attrNameLst>
                                          <p:attrName>ppt_x</p:attrName>
                                          <p:attrName>ppt_y</p:attrName>
                                        </p:attrNameLst>
                                      </p:cBhvr>
                                      <p:rCtr x="-4049" y="-18171"/>
                                    </p:animMotion>
                                  </p:childTnLst>
                                </p:cTn>
                              </p:par>
                              <p:par>
                                <p:cTn id="16" presetID="42" presetClass="path" presetSubtype="0" accel="50000" decel="50000" fill="hold" nodeType="withEffect">
                                  <p:stCondLst>
                                    <p:cond delay="0"/>
                                  </p:stCondLst>
                                  <p:childTnLst>
                                    <p:animMotion origin="layout" path="M 4.16667E-6 1.85185E-6 L -0.08008 -0.36528 " pathEditMode="relative" rAng="0" ptsTypes="AA">
                                      <p:cBhvr>
                                        <p:cTn id="17" dur="2000" fill="hold"/>
                                        <p:tgtEl>
                                          <p:spTgt spid="32"/>
                                        </p:tgtEl>
                                        <p:attrNameLst>
                                          <p:attrName>ppt_x</p:attrName>
                                          <p:attrName>ppt_y</p:attrName>
                                        </p:attrNameLst>
                                      </p:cBhvr>
                                      <p:rCtr x="-4010" y="-18264"/>
                                    </p:animMotion>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29167E-6 4.81481E-6 L -0.24661 -0.71575 " pathEditMode="relative" rAng="0" ptsTypes="AA">
                                      <p:cBhvr>
                                        <p:cTn id="21" dur="2000" fill="hold"/>
                                        <p:tgtEl>
                                          <p:spTgt spid="29"/>
                                        </p:tgtEl>
                                        <p:attrNameLst>
                                          <p:attrName>ppt_x</p:attrName>
                                          <p:attrName>ppt_y</p:attrName>
                                        </p:attrNameLst>
                                      </p:cBhvr>
                                      <p:rCtr x="-12331" y="-35787"/>
                                    </p:animMotion>
                                  </p:childTnLst>
                                </p:cTn>
                              </p:par>
                              <p:par>
                                <p:cTn id="22" presetID="42" presetClass="path" presetSubtype="0" accel="50000" decel="50000" fill="hold" nodeType="withEffect">
                                  <p:stCondLst>
                                    <p:cond delay="0"/>
                                  </p:stCondLst>
                                  <p:childTnLst>
                                    <p:animMotion origin="layout" path="M 1.45833E-6 7.40741E-7 L -0.24857 -0.71042 " pathEditMode="relative" rAng="0" ptsTypes="AA">
                                      <p:cBhvr>
                                        <p:cTn id="23" dur="2000" fill="hold"/>
                                        <p:tgtEl>
                                          <p:spTgt spid="12"/>
                                        </p:tgtEl>
                                        <p:attrNameLst>
                                          <p:attrName>ppt_x</p:attrName>
                                          <p:attrName>ppt_y</p:attrName>
                                        </p:attrNameLst>
                                      </p:cBhvr>
                                      <p:rCtr x="-12435" y="-35532"/>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8"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082AF6-AF6D-C64A-20B1-1098BA9A1C6E}"/>
              </a:ext>
            </a:extLst>
          </p:cNvPr>
          <p:cNvSpPr txBox="1"/>
          <p:nvPr/>
        </p:nvSpPr>
        <p:spPr>
          <a:xfrm>
            <a:off x="86436" y="95534"/>
            <a:ext cx="5550089" cy="6186309"/>
          </a:xfrm>
          <a:prstGeom prst="rect">
            <a:avLst/>
          </a:prstGeom>
          <a:noFill/>
        </p:spPr>
        <p:txBody>
          <a:bodyPr wrap="square" rtlCol="0">
            <a:spAutoFit/>
          </a:bodyPr>
          <a:lstStyle/>
          <a:p>
            <a:r>
              <a:rPr lang="en-GB" sz="3600" b="1" u="sng" dirty="0"/>
              <a:t>Modern pregnancy test</a:t>
            </a:r>
          </a:p>
          <a:p>
            <a:endParaRPr lang="en-GB" sz="3600" b="1" u="sng" dirty="0"/>
          </a:p>
          <a:p>
            <a:pPr marL="571500" indent="-571500">
              <a:buFont typeface="Arial" panose="020B0604020202020204" pitchFamily="34" charset="0"/>
              <a:buChar char="•"/>
            </a:pPr>
            <a:r>
              <a:rPr lang="en-GB" sz="3600" dirty="0"/>
              <a:t>Contain two windows</a:t>
            </a: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r>
              <a:rPr lang="en-GB" sz="3600" dirty="0"/>
              <a:t>One to show the test is working and one to indicate pregnancy</a:t>
            </a: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r>
              <a:rPr lang="en-GB" sz="3600" dirty="0"/>
              <a:t>Uses a combination of mobile and immobilised antibodies  </a:t>
            </a:r>
          </a:p>
        </p:txBody>
      </p:sp>
      <p:pic>
        <p:nvPicPr>
          <p:cNvPr id="13" name="Picture 12">
            <a:extLst>
              <a:ext uri="{FF2B5EF4-FFF2-40B4-BE49-F238E27FC236}">
                <a16:creationId xmlns:a16="http://schemas.microsoft.com/office/drawing/2014/main" id="{4A3D53B8-14C3-1DFB-4484-A25D13036C2B}"/>
              </a:ext>
            </a:extLst>
          </p:cNvPr>
          <p:cNvPicPr>
            <a:picLocks noChangeAspect="1"/>
          </p:cNvPicPr>
          <p:nvPr/>
        </p:nvPicPr>
        <p:blipFill>
          <a:blip r:embed="rId2"/>
          <a:stretch>
            <a:fillRect/>
          </a:stretch>
        </p:blipFill>
        <p:spPr>
          <a:xfrm>
            <a:off x="6633396" y="0"/>
            <a:ext cx="5080347" cy="6858000"/>
          </a:xfrm>
          <a:prstGeom prst="rect">
            <a:avLst/>
          </a:prstGeom>
        </p:spPr>
      </p:pic>
      <p:sp>
        <p:nvSpPr>
          <p:cNvPr id="2" name="TextBox 1">
            <a:extLst>
              <a:ext uri="{FF2B5EF4-FFF2-40B4-BE49-F238E27FC236}">
                <a16:creationId xmlns:a16="http://schemas.microsoft.com/office/drawing/2014/main" id="{BB394B15-95FA-B6A2-A178-B2D39E377D7C}"/>
              </a:ext>
            </a:extLst>
          </p:cNvPr>
          <p:cNvSpPr txBox="1"/>
          <p:nvPr/>
        </p:nvSpPr>
        <p:spPr>
          <a:xfrm rot="16200000">
            <a:off x="7918579" y="1015264"/>
            <a:ext cx="1273682" cy="369332"/>
          </a:xfrm>
          <a:prstGeom prst="rect">
            <a:avLst/>
          </a:prstGeom>
          <a:noFill/>
        </p:spPr>
        <p:txBody>
          <a:bodyPr wrap="none" rtlCol="0">
            <a:spAutoFit/>
          </a:bodyPr>
          <a:lstStyle/>
          <a:p>
            <a:r>
              <a:rPr lang="en-GB" dirty="0"/>
              <a:t>Control line</a:t>
            </a:r>
          </a:p>
        </p:txBody>
      </p:sp>
    </p:spTree>
    <p:extLst>
      <p:ext uri="{BB962C8B-B14F-4D97-AF65-F5344CB8AC3E}">
        <p14:creationId xmlns:p14="http://schemas.microsoft.com/office/powerpoint/2010/main" val="1738597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How Does a Pregnancy Test Work?">
            <a:hlinkClick r:id="" action="ppaction://media"/>
            <a:extLst>
              <a:ext uri="{FF2B5EF4-FFF2-40B4-BE49-F238E27FC236}">
                <a16:creationId xmlns:a16="http://schemas.microsoft.com/office/drawing/2014/main" id="{9B575EFF-3F32-E088-8B23-29A25FF2D26E}"/>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87768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BA0064-6B26-57B9-3D96-0A52B081D4DF}"/>
              </a:ext>
            </a:extLst>
          </p:cNvPr>
          <p:cNvPicPr>
            <a:picLocks noChangeAspect="1"/>
          </p:cNvPicPr>
          <p:nvPr/>
        </p:nvPicPr>
        <p:blipFill rotWithShape="1">
          <a:blip r:embed="rId3"/>
          <a:srcRect l="13361" t="17584" r="68929" b="55838"/>
          <a:stretch/>
        </p:blipFill>
        <p:spPr>
          <a:xfrm>
            <a:off x="5295331" y="22087"/>
            <a:ext cx="6810233" cy="6813826"/>
          </a:xfrm>
          <a:prstGeom prst="rect">
            <a:avLst/>
          </a:prstGeom>
        </p:spPr>
      </p:pic>
      <p:sp>
        <p:nvSpPr>
          <p:cNvPr id="6" name="TextBox 5">
            <a:extLst>
              <a:ext uri="{FF2B5EF4-FFF2-40B4-BE49-F238E27FC236}">
                <a16:creationId xmlns:a16="http://schemas.microsoft.com/office/drawing/2014/main" id="{2B082AF6-AF6D-C64A-20B1-1098BA9A1C6E}"/>
              </a:ext>
            </a:extLst>
          </p:cNvPr>
          <p:cNvSpPr txBox="1"/>
          <p:nvPr/>
        </p:nvSpPr>
        <p:spPr>
          <a:xfrm>
            <a:off x="86437" y="95534"/>
            <a:ext cx="4601570" cy="6124754"/>
          </a:xfrm>
          <a:prstGeom prst="rect">
            <a:avLst/>
          </a:prstGeom>
          <a:noFill/>
        </p:spPr>
        <p:txBody>
          <a:bodyPr wrap="square" rtlCol="0">
            <a:spAutoFit/>
          </a:bodyPr>
          <a:lstStyle/>
          <a:p>
            <a:r>
              <a:rPr lang="en-GB" sz="3200" b="1" u="sng" dirty="0"/>
              <a:t>Modern pregnancy test</a:t>
            </a:r>
          </a:p>
          <a:p>
            <a:endParaRPr lang="en-GB" sz="3200" b="1" u="sng" dirty="0"/>
          </a:p>
          <a:p>
            <a:pPr marL="571500" indent="-571500">
              <a:buFont typeface="Arial" panose="020B0604020202020204" pitchFamily="34" charset="0"/>
              <a:buChar char="•"/>
            </a:pPr>
            <a:r>
              <a:rPr lang="en-GB" sz="3200" dirty="0"/>
              <a:t>Contain two windows</a:t>
            </a:r>
          </a:p>
          <a:p>
            <a:pPr marL="571500" indent="-571500">
              <a:buFont typeface="Arial" panose="020B0604020202020204" pitchFamily="34" charset="0"/>
              <a:buChar char="•"/>
            </a:pPr>
            <a:endParaRPr lang="en-GB" sz="3200" dirty="0"/>
          </a:p>
          <a:p>
            <a:pPr marL="571500" indent="-571500">
              <a:buFont typeface="Arial" panose="020B0604020202020204" pitchFamily="34" charset="0"/>
              <a:buChar char="•"/>
            </a:pPr>
            <a:r>
              <a:rPr lang="en-GB" sz="3200" dirty="0"/>
              <a:t>One to show the test is working and one to indicate pregnancy</a:t>
            </a:r>
          </a:p>
          <a:p>
            <a:pPr marL="571500" indent="-571500">
              <a:buFont typeface="Arial" panose="020B0604020202020204" pitchFamily="34" charset="0"/>
              <a:buChar char="•"/>
            </a:pPr>
            <a:endParaRPr lang="en-GB" sz="3200" dirty="0"/>
          </a:p>
          <a:p>
            <a:pPr marL="571500" indent="-571500">
              <a:buFont typeface="Arial" panose="020B0604020202020204" pitchFamily="34" charset="0"/>
              <a:buChar char="•"/>
            </a:pPr>
            <a:r>
              <a:rPr lang="en-GB" sz="3200" dirty="0"/>
              <a:t>Uses a combination of mobile and immobilised antibodies  </a:t>
            </a:r>
          </a:p>
        </p:txBody>
      </p:sp>
      <p:sp>
        <p:nvSpPr>
          <p:cNvPr id="7" name="Rectangle 6">
            <a:extLst>
              <a:ext uri="{FF2B5EF4-FFF2-40B4-BE49-F238E27FC236}">
                <a16:creationId xmlns:a16="http://schemas.microsoft.com/office/drawing/2014/main" id="{C06D053A-E6B3-FC9E-167A-476FA6C575A4}"/>
              </a:ext>
            </a:extLst>
          </p:cNvPr>
          <p:cNvSpPr/>
          <p:nvPr/>
        </p:nvSpPr>
        <p:spPr>
          <a:xfrm>
            <a:off x="8147713" y="6398377"/>
            <a:ext cx="1310186" cy="437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118A77A-7CA7-2BA8-757F-21A3C4BDDE0D}"/>
              </a:ext>
            </a:extLst>
          </p:cNvPr>
          <p:cNvSpPr/>
          <p:nvPr/>
        </p:nvSpPr>
        <p:spPr>
          <a:xfrm>
            <a:off x="9457898" y="5960840"/>
            <a:ext cx="1944805" cy="794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AEDCEE7-AEE7-2828-380D-06AA6D1D93CA}"/>
              </a:ext>
            </a:extLst>
          </p:cNvPr>
          <p:cNvSpPr/>
          <p:nvPr/>
        </p:nvSpPr>
        <p:spPr>
          <a:xfrm>
            <a:off x="10160759" y="4551380"/>
            <a:ext cx="1944805" cy="1329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0FBDC89-453C-BAFC-705C-8865B4E4CC8B}"/>
              </a:ext>
            </a:extLst>
          </p:cNvPr>
          <p:cNvSpPr/>
          <p:nvPr/>
        </p:nvSpPr>
        <p:spPr>
          <a:xfrm>
            <a:off x="9775206" y="2879529"/>
            <a:ext cx="2207527" cy="1329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6CAA958-6D70-FEE4-025C-8F64799ADEA6}"/>
              </a:ext>
            </a:extLst>
          </p:cNvPr>
          <p:cNvSpPr/>
          <p:nvPr/>
        </p:nvSpPr>
        <p:spPr>
          <a:xfrm>
            <a:off x="9775206" y="231863"/>
            <a:ext cx="2016460" cy="198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7EA79C5-2E79-9BF5-7F65-68D9DCBDA8B5}"/>
              </a:ext>
            </a:extLst>
          </p:cNvPr>
          <p:cNvSpPr txBox="1"/>
          <p:nvPr/>
        </p:nvSpPr>
        <p:spPr>
          <a:xfrm rot="16200000">
            <a:off x="6612293" y="1040146"/>
            <a:ext cx="1273682" cy="369332"/>
          </a:xfrm>
          <a:prstGeom prst="rect">
            <a:avLst/>
          </a:prstGeom>
          <a:noFill/>
        </p:spPr>
        <p:txBody>
          <a:bodyPr wrap="none" rtlCol="0">
            <a:spAutoFit/>
          </a:bodyPr>
          <a:lstStyle/>
          <a:p>
            <a:r>
              <a:rPr lang="en-GB" dirty="0"/>
              <a:t>Control line</a:t>
            </a:r>
          </a:p>
        </p:txBody>
      </p:sp>
    </p:spTree>
    <p:extLst>
      <p:ext uri="{BB962C8B-B14F-4D97-AF65-F5344CB8AC3E}">
        <p14:creationId xmlns:p14="http://schemas.microsoft.com/office/powerpoint/2010/main" val="25974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ED622D-0FCE-7BE1-2523-A1F5CBDF64DC}"/>
              </a:ext>
            </a:extLst>
          </p:cNvPr>
          <p:cNvSpPr txBox="1"/>
          <p:nvPr/>
        </p:nvSpPr>
        <p:spPr>
          <a:xfrm>
            <a:off x="7464614" y="1783959"/>
            <a:ext cx="4087306"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a:latin typeface="+mj-lt"/>
                <a:ea typeface="+mj-ea"/>
                <a:cs typeface="+mj-cs"/>
              </a:rPr>
              <a:t>Urine and drug testing</a:t>
            </a:r>
          </a:p>
        </p:txBody>
      </p:sp>
      <p:sp>
        <p:nvSpPr>
          <p:cNvPr id="8199" name="Freeform: Shape 819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See the source image">
            <a:extLst>
              <a:ext uri="{FF2B5EF4-FFF2-40B4-BE49-F238E27FC236}">
                <a16:creationId xmlns:a16="http://schemas.microsoft.com/office/drawing/2014/main" id="{1DC6BF4E-EDAF-A1FA-6DA1-B94C704862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698"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92681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Icarus | Official Trailer [HD] | Netflix">
            <a:hlinkClick r:id="" action="ppaction://media"/>
            <a:extLst>
              <a:ext uri="{FF2B5EF4-FFF2-40B4-BE49-F238E27FC236}">
                <a16:creationId xmlns:a16="http://schemas.microsoft.com/office/drawing/2014/main" id="{0B26CC4C-12A6-1B1C-B265-C89491F92961}"/>
              </a:ext>
            </a:extLst>
          </p:cNvPr>
          <p:cNvPicPr>
            <a:picLocks noRot="1" noChangeAspect="1"/>
          </p:cNvPicPr>
          <p:nvPr>
            <a:videoFile r:link="rId1"/>
          </p:nvPr>
        </p:nvPicPr>
        <p:blipFill>
          <a:blip r:embed="rId3"/>
          <a:stretch>
            <a:fillRect/>
          </a:stretch>
        </p:blipFill>
        <p:spPr>
          <a:xfrm>
            <a:off x="0" y="-15240"/>
            <a:ext cx="12192000" cy="6888480"/>
          </a:xfrm>
          <a:prstGeom prst="rect">
            <a:avLst/>
          </a:prstGeom>
        </p:spPr>
      </p:pic>
    </p:spTree>
    <p:extLst>
      <p:ext uri="{BB962C8B-B14F-4D97-AF65-F5344CB8AC3E}">
        <p14:creationId xmlns:p14="http://schemas.microsoft.com/office/powerpoint/2010/main" val="422940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359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e the source image">
            <a:extLst>
              <a:ext uri="{FF2B5EF4-FFF2-40B4-BE49-F238E27FC236}">
                <a16:creationId xmlns:a16="http://schemas.microsoft.com/office/drawing/2014/main" id="{B29F7EC1-93F1-502E-528A-961377ABB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391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86E1F7-0ADE-8CC3-6934-6CC5FD656944}"/>
              </a:ext>
            </a:extLst>
          </p:cNvPr>
          <p:cNvSpPr txBox="1"/>
          <p:nvPr/>
        </p:nvSpPr>
        <p:spPr>
          <a:xfrm>
            <a:off x="136477" y="54591"/>
            <a:ext cx="3848426" cy="707886"/>
          </a:xfrm>
          <a:prstGeom prst="rect">
            <a:avLst/>
          </a:prstGeom>
          <a:noFill/>
        </p:spPr>
        <p:txBody>
          <a:bodyPr wrap="none" rtlCol="0">
            <a:spAutoFit/>
          </a:bodyPr>
          <a:lstStyle/>
          <a:p>
            <a:r>
              <a:rPr lang="en-GB" sz="4000" b="1" u="sng" dirty="0"/>
              <a:t>Anabolic steroids</a:t>
            </a:r>
          </a:p>
        </p:txBody>
      </p:sp>
      <p:sp>
        <p:nvSpPr>
          <p:cNvPr id="5" name="TextBox 4">
            <a:extLst>
              <a:ext uri="{FF2B5EF4-FFF2-40B4-BE49-F238E27FC236}">
                <a16:creationId xmlns:a16="http://schemas.microsoft.com/office/drawing/2014/main" id="{01808EE9-B506-DBF3-B193-2C6E4B56B163}"/>
              </a:ext>
            </a:extLst>
          </p:cNvPr>
          <p:cNvSpPr txBox="1"/>
          <p:nvPr/>
        </p:nvSpPr>
        <p:spPr>
          <a:xfrm>
            <a:off x="61415" y="866633"/>
            <a:ext cx="6034585" cy="5509200"/>
          </a:xfrm>
          <a:prstGeom prst="rect">
            <a:avLst/>
          </a:prstGeom>
          <a:noFill/>
        </p:spPr>
        <p:txBody>
          <a:bodyPr wrap="square" rtlCol="0">
            <a:spAutoFit/>
          </a:bodyPr>
          <a:lstStyle/>
          <a:p>
            <a:pPr marL="285750" indent="-285750">
              <a:buFont typeface="Arial" panose="020B0604020202020204" pitchFamily="34" charset="0"/>
              <a:buChar char="•"/>
            </a:pPr>
            <a:r>
              <a:rPr lang="en-GB" sz="3200" dirty="0"/>
              <a:t>Mimic the hormone </a:t>
            </a:r>
            <a:r>
              <a:rPr lang="en-GB" sz="3200" b="1" dirty="0"/>
              <a:t>testosterone</a:t>
            </a:r>
            <a:r>
              <a:rPr lang="en-GB" sz="3200" dirty="0"/>
              <a:t> </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a:t>Promote </a:t>
            </a:r>
            <a:r>
              <a:rPr lang="en-GB" sz="3200" b="1" dirty="0"/>
              <a:t>muscle growth</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a:t>Can be detected in urine using </a:t>
            </a:r>
            <a:r>
              <a:rPr lang="en-GB" sz="3200" b="1" dirty="0"/>
              <a:t>gas chromatography</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b="1" dirty="0"/>
              <a:t>Urine is mixed with a know solvent and vaporised, which is then used to produce a chromatogram</a:t>
            </a:r>
          </a:p>
        </p:txBody>
      </p:sp>
      <p:pic>
        <p:nvPicPr>
          <p:cNvPr id="7170" name="Picture 2" descr="See the source image">
            <a:extLst>
              <a:ext uri="{FF2B5EF4-FFF2-40B4-BE49-F238E27FC236}">
                <a16:creationId xmlns:a16="http://schemas.microsoft.com/office/drawing/2014/main" id="{4341AD81-2838-0F95-41FC-493C0BB8F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34872"/>
            <a:ext cx="5912450" cy="537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225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4918-3CDB-E5DA-444A-C3401920B499}"/>
              </a:ext>
            </a:extLst>
          </p:cNvPr>
          <p:cNvSpPr>
            <a:spLocks noGrp="1"/>
          </p:cNvSpPr>
          <p:nvPr>
            <p:ph type="title"/>
          </p:nvPr>
        </p:nvSpPr>
        <p:spPr>
          <a:xfrm>
            <a:off x="170024" y="-185820"/>
            <a:ext cx="10515600" cy="1325563"/>
          </a:xfrm>
        </p:spPr>
        <p:txBody>
          <a:bodyPr/>
          <a:lstStyle/>
          <a:p>
            <a:r>
              <a:rPr lang="en-GB" b="1" dirty="0"/>
              <a:t>Drug testing continued…</a:t>
            </a:r>
          </a:p>
        </p:txBody>
      </p:sp>
      <p:sp>
        <p:nvSpPr>
          <p:cNvPr id="3" name="Content Placeholder 2">
            <a:extLst>
              <a:ext uri="{FF2B5EF4-FFF2-40B4-BE49-F238E27FC236}">
                <a16:creationId xmlns:a16="http://schemas.microsoft.com/office/drawing/2014/main" id="{D4600969-BBC9-70ED-81D4-F68DB924849E}"/>
              </a:ext>
            </a:extLst>
          </p:cNvPr>
          <p:cNvSpPr>
            <a:spLocks noGrp="1"/>
          </p:cNvSpPr>
          <p:nvPr>
            <p:ph idx="1"/>
          </p:nvPr>
        </p:nvSpPr>
        <p:spPr>
          <a:xfrm>
            <a:off x="144857" y="2887069"/>
            <a:ext cx="3958988" cy="3740234"/>
          </a:xfrm>
        </p:spPr>
        <p:txBody>
          <a:bodyPr>
            <a:normAutofit lnSpcReduction="10000"/>
          </a:bodyPr>
          <a:lstStyle/>
          <a:p>
            <a:pPr marL="0" indent="0">
              <a:buNone/>
            </a:pPr>
            <a:r>
              <a:rPr lang="en-GB" dirty="0"/>
              <a:t>Urine sample of people suspected of taking illegal drugs are split in two.</a:t>
            </a:r>
          </a:p>
          <a:p>
            <a:r>
              <a:rPr lang="en-GB" b="1" dirty="0"/>
              <a:t>First</a:t>
            </a:r>
            <a:r>
              <a:rPr lang="en-GB" dirty="0"/>
              <a:t> sample tested using monoclonal antibodies</a:t>
            </a:r>
          </a:p>
          <a:p>
            <a:r>
              <a:rPr lang="en-GB" b="1" dirty="0"/>
              <a:t>Second</a:t>
            </a:r>
            <a:r>
              <a:rPr lang="en-GB" dirty="0"/>
              <a:t> sample tested using gas chromatography </a:t>
            </a:r>
          </a:p>
        </p:txBody>
      </p:sp>
      <p:pic>
        <p:nvPicPr>
          <p:cNvPr id="5" name="Picture 4">
            <a:extLst>
              <a:ext uri="{FF2B5EF4-FFF2-40B4-BE49-F238E27FC236}">
                <a16:creationId xmlns:a16="http://schemas.microsoft.com/office/drawing/2014/main" id="{4A2FD91D-84DF-77A7-11EC-4D50F07C1C52}"/>
              </a:ext>
            </a:extLst>
          </p:cNvPr>
          <p:cNvPicPr>
            <a:picLocks noChangeAspect="1"/>
          </p:cNvPicPr>
          <p:nvPr/>
        </p:nvPicPr>
        <p:blipFill rotWithShape="1">
          <a:blip r:embed="rId3"/>
          <a:srcRect l="25595" t="77023" r="52725" b="13926"/>
          <a:stretch/>
        </p:blipFill>
        <p:spPr>
          <a:xfrm>
            <a:off x="4263371" y="3429000"/>
            <a:ext cx="7649571" cy="2619462"/>
          </a:xfrm>
          <a:prstGeom prst="rect">
            <a:avLst/>
          </a:prstGeom>
        </p:spPr>
      </p:pic>
      <p:sp>
        <p:nvSpPr>
          <p:cNvPr id="7" name="TextBox 6">
            <a:extLst>
              <a:ext uri="{FF2B5EF4-FFF2-40B4-BE49-F238E27FC236}">
                <a16:creationId xmlns:a16="http://schemas.microsoft.com/office/drawing/2014/main" id="{2BB4AAEE-FF82-B600-1569-F7BB77C918DC}"/>
              </a:ext>
            </a:extLst>
          </p:cNvPr>
          <p:cNvSpPr txBox="1"/>
          <p:nvPr/>
        </p:nvSpPr>
        <p:spPr>
          <a:xfrm>
            <a:off x="170024" y="953928"/>
            <a:ext cx="11675660" cy="1569660"/>
          </a:xfrm>
          <a:prstGeom prst="rect">
            <a:avLst/>
          </a:prstGeom>
          <a:noFill/>
        </p:spPr>
        <p:txBody>
          <a:bodyPr wrap="square">
            <a:spAutoFit/>
          </a:bodyPr>
          <a:lstStyle/>
          <a:p>
            <a:pPr marL="0" indent="0">
              <a:buNone/>
            </a:pPr>
            <a:r>
              <a:rPr lang="en-GB" sz="3200" dirty="0">
                <a:solidFill>
                  <a:srgbClr val="FF0000"/>
                </a:solidFill>
              </a:rPr>
              <a:t>Drugs or metabolites (breakdown of drugs) get filtered through the kidney and stored in the bladder, so it is possible to find drug traces in urine sometime after the drug has been used. </a:t>
            </a:r>
          </a:p>
        </p:txBody>
      </p:sp>
      <p:sp>
        <p:nvSpPr>
          <p:cNvPr id="8" name="TextBox 7">
            <a:extLst>
              <a:ext uri="{FF2B5EF4-FFF2-40B4-BE49-F238E27FC236}">
                <a16:creationId xmlns:a16="http://schemas.microsoft.com/office/drawing/2014/main" id="{30B84EA9-2845-A0AD-DF8D-E72C2FE5FF71}"/>
              </a:ext>
            </a:extLst>
          </p:cNvPr>
          <p:cNvSpPr txBox="1"/>
          <p:nvPr/>
        </p:nvSpPr>
        <p:spPr>
          <a:xfrm>
            <a:off x="4668098" y="3094449"/>
            <a:ext cx="7059112" cy="461665"/>
          </a:xfrm>
          <a:prstGeom prst="rect">
            <a:avLst/>
          </a:prstGeom>
          <a:noFill/>
        </p:spPr>
        <p:txBody>
          <a:bodyPr wrap="none" rtlCol="0">
            <a:spAutoFit/>
          </a:bodyPr>
          <a:lstStyle/>
          <a:p>
            <a:r>
              <a:rPr lang="en-GB" sz="2400" dirty="0">
                <a:highlight>
                  <a:srgbClr val="FFFF00"/>
                </a:highlight>
              </a:rPr>
              <a:t>How long does each remain detectable in your system?</a:t>
            </a:r>
          </a:p>
        </p:txBody>
      </p:sp>
      <p:sp>
        <p:nvSpPr>
          <p:cNvPr id="9" name="Rectangle 8">
            <a:extLst>
              <a:ext uri="{FF2B5EF4-FFF2-40B4-BE49-F238E27FC236}">
                <a16:creationId xmlns:a16="http://schemas.microsoft.com/office/drawing/2014/main" id="{888AFC6E-28B9-759A-1FC1-168462B2C8CB}"/>
              </a:ext>
            </a:extLst>
          </p:cNvPr>
          <p:cNvSpPr/>
          <p:nvPr/>
        </p:nvSpPr>
        <p:spPr>
          <a:xfrm>
            <a:off x="8179266" y="4034287"/>
            <a:ext cx="1367406" cy="360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F6F7FC5-2C53-8425-B302-685841901F98}"/>
              </a:ext>
            </a:extLst>
          </p:cNvPr>
          <p:cNvSpPr/>
          <p:nvPr/>
        </p:nvSpPr>
        <p:spPr>
          <a:xfrm>
            <a:off x="8179266" y="4489706"/>
            <a:ext cx="1367406" cy="360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72625D3-B9A0-9B90-C639-8F14CAF96A03}"/>
              </a:ext>
            </a:extLst>
          </p:cNvPr>
          <p:cNvSpPr/>
          <p:nvPr/>
        </p:nvSpPr>
        <p:spPr>
          <a:xfrm>
            <a:off x="8197654" y="4937211"/>
            <a:ext cx="3529556" cy="360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9A47092-9E59-EAD7-EE76-E2EFA17E2F1A}"/>
              </a:ext>
            </a:extLst>
          </p:cNvPr>
          <p:cNvSpPr/>
          <p:nvPr/>
        </p:nvSpPr>
        <p:spPr>
          <a:xfrm>
            <a:off x="8197654" y="5357531"/>
            <a:ext cx="1367406" cy="360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657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0980B-3D8B-1709-E51A-F90D7968972C}"/>
              </a:ext>
            </a:extLst>
          </p:cNvPr>
          <p:cNvSpPr>
            <a:spLocks noGrp="1"/>
          </p:cNvSpPr>
          <p:nvPr>
            <p:ph type="title"/>
          </p:nvPr>
        </p:nvSpPr>
        <p:spPr/>
        <p:txBody>
          <a:bodyPr/>
          <a:lstStyle/>
          <a:p>
            <a:r>
              <a:rPr lang="en-GB" dirty="0"/>
              <a:t>Additional questions</a:t>
            </a:r>
          </a:p>
        </p:txBody>
      </p:sp>
      <p:sp>
        <p:nvSpPr>
          <p:cNvPr id="3" name="Content Placeholder 2">
            <a:extLst>
              <a:ext uri="{FF2B5EF4-FFF2-40B4-BE49-F238E27FC236}">
                <a16:creationId xmlns:a16="http://schemas.microsoft.com/office/drawing/2014/main" id="{D54832E6-5A79-BD21-2566-9FFDAEBBA94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541001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153ED-7F15-4F86-82B4-DF1F873932A1}"/>
              </a:ext>
            </a:extLst>
          </p:cNvPr>
          <p:cNvSpPr>
            <a:spLocks noGrp="1"/>
          </p:cNvSpPr>
          <p:nvPr>
            <p:ph type="ctrTitle"/>
          </p:nvPr>
        </p:nvSpPr>
        <p:spPr/>
        <p:txBody>
          <a:bodyPr/>
          <a:lstStyle/>
          <a:p>
            <a:r>
              <a:rPr lang="en-US" dirty="0"/>
              <a:t>Urine and diagnosis</a:t>
            </a:r>
            <a:endParaRPr lang="en-GB" dirty="0"/>
          </a:p>
        </p:txBody>
      </p:sp>
    </p:spTree>
    <p:extLst>
      <p:ext uri="{BB962C8B-B14F-4D97-AF65-F5344CB8AC3E}">
        <p14:creationId xmlns:p14="http://schemas.microsoft.com/office/powerpoint/2010/main" val="3720338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0874-8F2F-1781-1ACF-E44BD649AC75}"/>
              </a:ext>
            </a:extLst>
          </p:cNvPr>
          <p:cNvSpPr>
            <a:spLocks noGrp="1"/>
          </p:cNvSpPr>
          <p:nvPr>
            <p:ph type="title"/>
          </p:nvPr>
        </p:nvSpPr>
        <p:spPr>
          <a:xfrm>
            <a:off x="76199" y="-385989"/>
            <a:ext cx="10515600" cy="1325563"/>
          </a:xfrm>
        </p:spPr>
        <p:txBody>
          <a:bodyPr>
            <a:normAutofit/>
          </a:bodyPr>
          <a:lstStyle/>
          <a:p>
            <a:r>
              <a:rPr lang="en-GB" sz="3200" b="1" u="sng" dirty="0"/>
              <a:t>Knowledge retreival question</a:t>
            </a:r>
          </a:p>
        </p:txBody>
      </p:sp>
      <p:sp>
        <p:nvSpPr>
          <p:cNvPr id="3" name="Content Placeholder 2">
            <a:extLst>
              <a:ext uri="{FF2B5EF4-FFF2-40B4-BE49-F238E27FC236}">
                <a16:creationId xmlns:a16="http://schemas.microsoft.com/office/drawing/2014/main" id="{074D409F-D943-949E-F625-89DE9F214019}"/>
              </a:ext>
            </a:extLst>
          </p:cNvPr>
          <p:cNvSpPr>
            <a:spLocks noGrp="1"/>
          </p:cNvSpPr>
          <p:nvPr>
            <p:ph idx="1"/>
          </p:nvPr>
        </p:nvSpPr>
        <p:spPr>
          <a:xfrm>
            <a:off x="146957" y="503854"/>
            <a:ext cx="7543800" cy="6512766"/>
          </a:xfrm>
        </p:spPr>
        <p:txBody>
          <a:bodyPr>
            <a:normAutofit fontScale="62500" lnSpcReduction="20000"/>
          </a:bodyPr>
          <a:lstStyle/>
          <a:p>
            <a:pPr marL="0" indent="0">
              <a:buNone/>
            </a:pPr>
            <a:r>
              <a:rPr lang="en-GB" sz="2700" dirty="0">
                <a:solidFill>
                  <a:srgbClr val="FF0000"/>
                </a:solidFill>
                <a:latin typeface="Corbel" panose="020B0503020204020204" pitchFamily="34" charset="0"/>
                <a:cs typeface="Arial" panose="020B0604020202020204" pitchFamily="34" charset="0"/>
              </a:rPr>
              <a:t>Excretion is important in both animals and plants.</a:t>
            </a:r>
          </a:p>
          <a:p>
            <a:pPr marL="0" indent="0">
              <a:buNone/>
            </a:pPr>
            <a:r>
              <a:rPr lang="en-GB" sz="2700" dirty="0">
                <a:solidFill>
                  <a:srgbClr val="FF0000"/>
                </a:solidFill>
                <a:latin typeface="Corbel" panose="020B0503020204020204" pitchFamily="34" charset="0"/>
                <a:cs typeface="Arial" panose="020B0604020202020204" pitchFamily="34" charset="0"/>
              </a:rPr>
              <a:t>Sodium ions and glucose are both reabsorbed into the blood from proximal convoluted tubules (PCTs) in the kidney.</a:t>
            </a:r>
          </a:p>
          <a:p>
            <a:pPr marL="0" indent="0">
              <a:buNone/>
            </a:pPr>
            <a:r>
              <a:rPr lang="en-GB" sz="2700" dirty="0">
                <a:solidFill>
                  <a:srgbClr val="FF0000"/>
                </a:solidFill>
                <a:latin typeface="Corbel" panose="020B0503020204020204" pitchFamily="34" charset="0"/>
                <a:cs typeface="Arial" panose="020B0604020202020204" pitchFamily="34" charset="0"/>
              </a:rPr>
              <a:t>A student designed an experiment to investigate the effect of temperature on the rate of glucose diffusion through dialysis tubing.</a:t>
            </a:r>
          </a:p>
          <a:p>
            <a:pPr marL="0" indent="0">
              <a:buNone/>
            </a:pPr>
            <a:endParaRPr lang="en-GB" sz="2700" dirty="0">
              <a:solidFill>
                <a:srgbClr val="FF0000"/>
              </a:solidFill>
              <a:latin typeface="Corbel" panose="020B0503020204020204" pitchFamily="34" charset="0"/>
              <a:cs typeface="Arial" panose="020B0604020202020204" pitchFamily="34" charset="0"/>
            </a:endParaRPr>
          </a:p>
          <a:p>
            <a:pPr marL="0" indent="0">
              <a:buNone/>
            </a:pPr>
            <a:r>
              <a:rPr lang="en-GB" sz="2700" dirty="0">
                <a:solidFill>
                  <a:srgbClr val="FF0000"/>
                </a:solidFill>
                <a:latin typeface="Corbel" panose="020B0503020204020204" pitchFamily="34" charset="0"/>
                <a:cs typeface="Arial" panose="020B0604020202020204" pitchFamily="34" charset="0"/>
              </a:rPr>
              <a:t>Q1. State two factors that would need to be controlled in this experiment (2 marks).</a:t>
            </a:r>
          </a:p>
          <a:p>
            <a:r>
              <a:rPr lang="en-GB" sz="2700" dirty="0">
                <a:solidFill>
                  <a:srgbClr val="00B0F0"/>
                </a:solidFill>
                <a:latin typeface="Corbel" panose="020B0503020204020204" pitchFamily="34" charset="0"/>
                <a:cs typeface="Arial" panose="020B0604020202020204" pitchFamily="34" charset="0"/>
              </a:rPr>
              <a:t>initial glucose concentration (on both sides on the membrane)</a:t>
            </a:r>
          </a:p>
          <a:p>
            <a:r>
              <a:rPr lang="en-GB" sz="2700" dirty="0">
                <a:solidFill>
                  <a:srgbClr val="00B0F0"/>
                </a:solidFill>
                <a:latin typeface="Corbel" panose="020B0503020204020204" pitchFamily="34" charset="0"/>
                <a:cs typeface="Arial" panose="020B0604020202020204" pitchFamily="34" charset="0"/>
              </a:rPr>
              <a:t>volume of solution</a:t>
            </a:r>
          </a:p>
          <a:p>
            <a:r>
              <a:rPr lang="en-GB" sz="2700" dirty="0">
                <a:solidFill>
                  <a:srgbClr val="00B0F0"/>
                </a:solidFill>
                <a:latin typeface="Corbel" panose="020B0503020204020204" pitchFamily="34" charset="0"/>
                <a:cs typeface="Arial" panose="020B0604020202020204" pitchFamily="34" charset="0"/>
              </a:rPr>
              <a:t>length / diameter, of dialysis tubing</a:t>
            </a:r>
          </a:p>
          <a:p>
            <a:r>
              <a:rPr lang="en-GB" sz="2700" dirty="0">
                <a:solidFill>
                  <a:srgbClr val="00B0F0"/>
                </a:solidFill>
                <a:latin typeface="Corbel" panose="020B0503020204020204" pitchFamily="34" charset="0"/>
                <a:cs typeface="Arial" panose="020B0604020202020204" pitchFamily="34" charset="0"/>
              </a:rPr>
              <a:t>type / brand, of dialysis tubing</a:t>
            </a:r>
            <a:endParaRPr lang="en-GB" sz="2700" dirty="0">
              <a:latin typeface="Corbel" panose="020B0503020204020204" pitchFamily="34" charset="0"/>
              <a:cs typeface="Arial" panose="020B0604020202020204" pitchFamily="34" charset="0"/>
            </a:endParaRPr>
          </a:p>
          <a:p>
            <a:pPr marL="0" indent="0">
              <a:buNone/>
            </a:pPr>
            <a:r>
              <a:rPr lang="en-GB" sz="2700" dirty="0">
                <a:solidFill>
                  <a:srgbClr val="FF0000"/>
                </a:solidFill>
                <a:latin typeface="Corbel" panose="020B0503020204020204" pitchFamily="34" charset="0"/>
                <a:cs typeface="Arial" panose="020B0604020202020204" pitchFamily="34" charset="0"/>
              </a:rPr>
              <a:t>Q2. </a:t>
            </a:r>
            <a:r>
              <a:rPr lang="en-GB" sz="2700" dirty="0" err="1">
                <a:solidFill>
                  <a:srgbClr val="FF0000"/>
                </a:solidFill>
                <a:latin typeface="Corbel" panose="020B0503020204020204" pitchFamily="34" charset="0"/>
                <a:cs typeface="Arial" panose="020B0604020202020204" pitchFamily="34" charset="0"/>
              </a:rPr>
              <a:t>Sulthiame</a:t>
            </a:r>
            <a:r>
              <a:rPr lang="en-GB" sz="2700" dirty="0">
                <a:solidFill>
                  <a:srgbClr val="FF0000"/>
                </a:solidFill>
                <a:latin typeface="Corbel" panose="020B0503020204020204" pitchFamily="34" charset="0"/>
                <a:cs typeface="Arial" panose="020B0604020202020204" pitchFamily="34" charset="0"/>
              </a:rPr>
              <a:t> is a drug that inhibits the enzyme carbonic anhydrase.</a:t>
            </a:r>
          </a:p>
          <a:p>
            <a:pPr marL="0" indent="0">
              <a:buNone/>
            </a:pPr>
            <a:r>
              <a:rPr lang="en-GB" sz="2700" dirty="0">
                <a:solidFill>
                  <a:srgbClr val="FF0000"/>
                </a:solidFill>
                <a:latin typeface="Corbel" panose="020B0503020204020204" pitchFamily="34" charset="0"/>
                <a:cs typeface="Arial" panose="020B0604020202020204" pitchFamily="34" charset="0"/>
              </a:rPr>
              <a:t>Fig. 2.2 shows the role of carbonic anhydrase in the PCT of the kidney.</a:t>
            </a:r>
          </a:p>
          <a:p>
            <a:pPr marL="0" indent="0">
              <a:buNone/>
            </a:pPr>
            <a:r>
              <a:rPr lang="en-GB" sz="2700" dirty="0">
                <a:solidFill>
                  <a:srgbClr val="FF0000"/>
                </a:solidFill>
                <a:latin typeface="Corbel" panose="020B0503020204020204" pitchFamily="34" charset="0"/>
                <a:cs typeface="Arial" panose="020B0604020202020204" pitchFamily="34" charset="0"/>
              </a:rPr>
              <a:t>Using the information in Fig. 2.2, what can you conclude about the likely effect of </a:t>
            </a:r>
            <a:r>
              <a:rPr lang="en-GB" sz="2700" dirty="0" err="1">
                <a:solidFill>
                  <a:srgbClr val="FF0000"/>
                </a:solidFill>
                <a:latin typeface="Corbel" panose="020B0503020204020204" pitchFamily="34" charset="0"/>
                <a:cs typeface="Arial" panose="020B0604020202020204" pitchFamily="34" charset="0"/>
              </a:rPr>
              <a:t>sulthiame</a:t>
            </a:r>
            <a:r>
              <a:rPr lang="en-GB" sz="2700" dirty="0">
                <a:solidFill>
                  <a:srgbClr val="FF0000"/>
                </a:solidFill>
                <a:latin typeface="Corbel" panose="020B0503020204020204" pitchFamily="34" charset="0"/>
                <a:cs typeface="Arial" panose="020B0604020202020204" pitchFamily="34" charset="0"/>
              </a:rPr>
              <a:t> on the reabsorption of sodium ions in the PCT? (4 marks)</a:t>
            </a:r>
          </a:p>
          <a:p>
            <a:pPr marL="0" indent="0">
              <a:buNone/>
            </a:pPr>
            <a:endParaRPr lang="en-GB" sz="2700" dirty="0">
              <a:latin typeface="Corbel" panose="020B0503020204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700" b="0" i="0" u="none" strike="noStrike" kern="1200" cap="none" spc="0" normalizeH="0" baseline="0" noProof="0" dirty="0">
                <a:ln>
                  <a:noFill/>
                </a:ln>
                <a:solidFill>
                  <a:srgbClr val="00B0F0"/>
                </a:solidFill>
                <a:effectLst/>
                <a:uLnTx/>
                <a:uFillTx/>
                <a:latin typeface="Corbel" panose="020B0503020204020204" pitchFamily="34" charset="0"/>
                <a:cs typeface="Arial" panose="020B0604020202020204" pitchFamily="34" charset="0"/>
              </a:rPr>
              <a:t>less reabsorption because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700" b="0" i="0" u="none" strike="noStrike" kern="1200" cap="none" spc="0" normalizeH="0" baseline="0" noProof="0" dirty="0">
                <a:ln>
                  <a:noFill/>
                </a:ln>
                <a:solidFill>
                  <a:srgbClr val="00B0F0"/>
                </a:solidFill>
                <a:effectLst/>
                <a:uLnTx/>
                <a:uFillTx/>
                <a:latin typeface="Corbel" panose="020B0503020204020204" pitchFamily="34" charset="0"/>
                <a:cs typeface="Arial" panose="020B0604020202020204" pitchFamily="34" charset="0"/>
              </a:rPr>
              <a:t>fewer H+ ions in PCT cells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700" b="0" i="0" u="none" strike="noStrike" kern="1200" cap="none" spc="0" normalizeH="0" baseline="0" noProof="0" dirty="0">
                <a:ln>
                  <a:noFill/>
                </a:ln>
                <a:solidFill>
                  <a:srgbClr val="00B0F0"/>
                </a:solidFill>
                <a:effectLst/>
                <a:uLnTx/>
                <a:uFillTx/>
                <a:latin typeface="Corbel" panose="020B0503020204020204" pitchFamily="34" charset="0"/>
                <a:cs typeface="Arial" panose="020B0604020202020204" pitchFamily="34" charset="0"/>
              </a:rPr>
              <a:t>less / no, co-transport / facilitated diffusion, of Na+ ions, into cells / from lumen (1)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700" b="0" i="0" u="none" strike="noStrike" kern="1200" cap="none" spc="0" normalizeH="0" baseline="0" noProof="0" dirty="0">
                <a:ln>
                  <a:noFill/>
                </a:ln>
                <a:solidFill>
                  <a:srgbClr val="00B0F0"/>
                </a:solidFill>
                <a:effectLst/>
                <a:uLnTx/>
                <a:uFillTx/>
                <a:latin typeface="Corbel" panose="020B0503020204020204" pitchFamily="34" charset="0"/>
                <a:cs typeface="Arial" panose="020B0604020202020204" pitchFamily="34" charset="0"/>
              </a:rPr>
              <a:t>less / no, active transport of Na+ ions into, blood (1)</a:t>
            </a:r>
            <a:endParaRPr lang="en-GB" sz="2000" dirty="0"/>
          </a:p>
          <a:p>
            <a:pPr marL="0" indent="0">
              <a:buNone/>
            </a:pPr>
            <a:endParaRPr lang="en-GB" sz="2000" dirty="0"/>
          </a:p>
        </p:txBody>
      </p:sp>
      <p:pic>
        <p:nvPicPr>
          <p:cNvPr id="1026" name="Picture 2">
            <a:extLst>
              <a:ext uri="{FF2B5EF4-FFF2-40B4-BE49-F238E27FC236}">
                <a16:creationId xmlns:a16="http://schemas.microsoft.com/office/drawing/2014/main" id="{27B9D358-0B63-219B-D0E6-8B257F9E1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1292" y="0"/>
            <a:ext cx="4590707" cy="681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19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 calcmode="lin" valueType="num">
                                      <p:cBhvr additive="base">
                                        <p:cTn id="3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 calcmode="lin" valueType="num">
                                      <p:cBhvr additive="base">
                                        <p:cTn id="3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 calcmode="lin" valueType="num">
                                      <p:cBhvr additive="base">
                                        <p:cTn id="4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anim calcmode="lin" valueType="num">
                                      <p:cBhvr additive="base">
                                        <p:cTn id="4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9D5F9-CB1B-E8FE-FFBD-0A933CFAD9D9}"/>
              </a:ext>
            </a:extLst>
          </p:cNvPr>
          <p:cNvSpPr>
            <a:spLocks noGrp="1"/>
          </p:cNvSpPr>
          <p:nvPr>
            <p:ph idx="1"/>
          </p:nvPr>
        </p:nvSpPr>
        <p:spPr>
          <a:xfrm>
            <a:off x="838200" y="265871"/>
            <a:ext cx="10515600" cy="2432476"/>
          </a:xfrm>
        </p:spPr>
        <p:txBody>
          <a:bodyPr>
            <a:normAutofit fontScale="85000" lnSpcReduction="10000"/>
          </a:bodyPr>
          <a:lstStyle/>
          <a:p>
            <a:pPr marL="0" indent="0" algn="ctr">
              <a:buNone/>
            </a:pPr>
            <a:r>
              <a:rPr lang="en-GB" sz="8000" dirty="0">
                <a:solidFill>
                  <a:srgbClr val="FF0000"/>
                </a:solidFill>
              </a:rPr>
              <a:t>How did your grandmother find out she was pregnant?</a:t>
            </a:r>
          </a:p>
        </p:txBody>
      </p:sp>
      <p:pic>
        <p:nvPicPr>
          <p:cNvPr id="3074" name="Picture 2" descr="See the source image">
            <a:extLst>
              <a:ext uri="{FF2B5EF4-FFF2-40B4-BE49-F238E27FC236}">
                <a16:creationId xmlns:a16="http://schemas.microsoft.com/office/drawing/2014/main" id="{71845DA6-27DA-2BC7-9FA0-F53EB720F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970" y="2018472"/>
            <a:ext cx="7570237" cy="4807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75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1C1D3-89C8-9100-A203-7E9F22B3D503}"/>
              </a:ext>
            </a:extLst>
          </p:cNvPr>
          <p:cNvSpPr txBox="1"/>
          <p:nvPr/>
        </p:nvSpPr>
        <p:spPr>
          <a:xfrm>
            <a:off x="6230271" y="3794336"/>
            <a:ext cx="5242259" cy="1922251"/>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kern="1200" dirty="0">
                <a:solidFill>
                  <a:schemeClr val="tx1"/>
                </a:solidFill>
                <a:latin typeface="+mj-lt"/>
                <a:ea typeface="+mj-ea"/>
                <a:cs typeface="+mj-cs"/>
              </a:rPr>
              <a:t>What is the link?</a:t>
            </a:r>
          </a:p>
        </p:txBody>
      </p:sp>
      <p:sp>
        <p:nvSpPr>
          <p:cNvPr id="2071" name="Freeform: Shape 2063">
            <a:extLst>
              <a:ext uri="{FF2B5EF4-FFF2-40B4-BE49-F238E27FC236}">
                <a16:creationId xmlns:a16="http://schemas.microsoft.com/office/drawing/2014/main" id="{60B21A5C-062F-46C2-8389-53D40F46A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See the source image">
            <a:extLst>
              <a:ext uri="{FF2B5EF4-FFF2-40B4-BE49-F238E27FC236}">
                <a16:creationId xmlns:a16="http://schemas.microsoft.com/office/drawing/2014/main" id="{6BED27BB-0B9E-4D94-3102-42B8C395E5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8117"/>
          <a:stretch/>
        </p:blipFill>
        <p:spPr bwMode="auto">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a:noFill/>
          <a:extLst>
            <a:ext uri="{909E8E84-426E-40DD-AFC4-6F175D3DCCD1}">
              <a14:hiddenFill xmlns:a14="http://schemas.microsoft.com/office/drawing/2010/main">
                <a:solidFill>
                  <a:srgbClr val="FFFFFF"/>
                </a:solidFill>
              </a14:hiddenFill>
            </a:ext>
          </a:extLst>
        </p:spPr>
      </p:pic>
      <p:sp>
        <p:nvSpPr>
          <p:cNvPr id="2072" name="Freeform: Shape 2065">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See the source image">
            <a:extLst>
              <a:ext uri="{FF2B5EF4-FFF2-40B4-BE49-F238E27FC236}">
                <a16:creationId xmlns:a16="http://schemas.microsoft.com/office/drawing/2014/main" id="{2C28E7DC-7A53-C605-3FC1-842D820C68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837" r="-4" b="1376"/>
          <a:stretch/>
        </p:blipFill>
        <p:spPr bwMode="auto">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61957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D133E-C057-F631-92A4-E40EE820B80A}"/>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b="1" u="sng"/>
              <a:t>How do todays tests work?</a:t>
            </a:r>
          </a:p>
        </p:txBody>
      </p:sp>
      <p:sp>
        <p:nvSpPr>
          <p:cNvPr id="4103" name="Freeform: Shape 410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See the source image">
            <a:extLst>
              <a:ext uri="{FF2B5EF4-FFF2-40B4-BE49-F238E27FC236}">
                <a16:creationId xmlns:a16="http://schemas.microsoft.com/office/drawing/2014/main" id="{305EE6F1-B5E2-3684-103A-C0C0E01CCB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35"/>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2668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865B-AFB6-65A1-1196-96685621B5AC}"/>
              </a:ext>
            </a:extLst>
          </p:cNvPr>
          <p:cNvSpPr>
            <a:spLocks noGrp="1"/>
          </p:cNvSpPr>
          <p:nvPr>
            <p:ph type="title"/>
          </p:nvPr>
        </p:nvSpPr>
        <p:spPr>
          <a:xfrm>
            <a:off x="367352" y="221824"/>
            <a:ext cx="10515600" cy="1325563"/>
          </a:xfrm>
        </p:spPr>
        <p:txBody>
          <a:bodyPr/>
          <a:lstStyle/>
          <a:p>
            <a:r>
              <a:rPr lang="en-GB" b="1" u="sng" dirty="0"/>
              <a:t>Modern pregnancy tests</a:t>
            </a:r>
          </a:p>
        </p:txBody>
      </p:sp>
      <p:sp>
        <p:nvSpPr>
          <p:cNvPr id="3" name="Content Placeholder 2">
            <a:extLst>
              <a:ext uri="{FF2B5EF4-FFF2-40B4-BE49-F238E27FC236}">
                <a16:creationId xmlns:a16="http://schemas.microsoft.com/office/drawing/2014/main" id="{8E5521B0-BA93-CE25-1CC4-8D12F72CE093}"/>
              </a:ext>
            </a:extLst>
          </p:cNvPr>
          <p:cNvSpPr>
            <a:spLocks noGrp="1"/>
          </p:cNvSpPr>
          <p:nvPr>
            <p:ph idx="1"/>
          </p:nvPr>
        </p:nvSpPr>
        <p:spPr>
          <a:xfrm>
            <a:off x="188795" y="1620908"/>
            <a:ext cx="6121171" cy="4663885"/>
          </a:xfrm>
        </p:spPr>
        <p:txBody>
          <a:bodyPr>
            <a:normAutofit/>
          </a:bodyPr>
          <a:lstStyle/>
          <a:p>
            <a:r>
              <a:rPr lang="en-GB" sz="3200" dirty="0"/>
              <a:t>Test for </a:t>
            </a:r>
            <a:r>
              <a:rPr lang="en-GB" sz="3200" dirty="0" err="1"/>
              <a:t>hCG</a:t>
            </a:r>
            <a:r>
              <a:rPr lang="en-GB" sz="3200" dirty="0"/>
              <a:t> (human chorionic gonadotrophin) in </a:t>
            </a:r>
            <a:r>
              <a:rPr lang="en-GB" sz="3200" b="1" dirty="0"/>
              <a:t>urine</a:t>
            </a:r>
            <a:r>
              <a:rPr lang="en-GB" sz="3200" dirty="0"/>
              <a:t>.</a:t>
            </a:r>
          </a:p>
          <a:p>
            <a:r>
              <a:rPr lang="en-GB" sz="3200" dirty="0"/>
              <a:t>They rely on </a:t>
            </a:r>
            <a:r>
              <a:rPr lang="en-GB" sz="3200" b="1" dirty="0"/>
              <a:t>monoclonal antibodies </a:t>
            </a:r>
          </a:p>
          <a:p>
            <a:r>
              <a:rPr lang="en-GB" sz="3200" dirty="0"/>
              <a:t>They are so sensitive that pregnancy can be detected </a:t>
            </a:r>
            <a:r>
              <a:rPr lang="en-GB" sz="3200" b="1" dirty="0"/>
              <a:t>within hours.</a:t>
            </a:r>
            <a:endParaRPr lang="en-GB" sz="3200" dirty="0"/>
          </a:p>
        </p:txBody>
      </p:sp>
      <p:pic>
        <p:nvPicPr>
          <p:cNvPr id="5122" name="Picture 2" descr="See the source image">
            <a:extLst>
              <a:ext uri="{FF2B5EF4-FFF2-40B4-BE49-F238E27FC236}">
                <a16:creationId xmlns:a16="http://schemas.microsoft.com/office/drawing/2014/main" id="{EA9292D1-8307-8C62-59C0-4535CFBD7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470" y="1342528"/>
            <a:ext cx="5798735" cy="478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14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D33880-3125-7849-C414-75FAFC4177EE}"/>
              </a:ext>
            </a:extLst>
          </p:cNvPr>
          <p:cNvPicPr>
            <a:picLocks noChangeAspect="1"/>
          </p:cNvPicPr>
          <p:nvPr/>
        </p:nvPicPr>
        <p:blipFill>
          <a:blip r:embed="rId3"/>
          <a:stretch>
            <a:fillRect/>
          </a:stretch>
        </p:blipFill>
        <p:spPr>
          <a:xfrm>
            <a:off x="468904" y="1170858"/>
            <a:ext cx="11254191" cy="4871126"/>
          </a:xfrm>
          <a:prstGeom prst="rect">
            <a:avLst/>
          </a:prstGeom>
        </p:spPr>
      </p:pic>
      <p:sp>
        <p:nvSpPr>
          <p:cNvPr id="13" name="TextBox 12">
            <a:extLst>
              <a:ext uri="{FF2B5EF4-FFF2-40B4-BE49-F238E27FC236}">
                <a16:creationId xmlns:a16="http://schemas.microsoft.com/office/drawing/2014/main" id="{F729AF92-7744-1940-6DF1-A1AF8F641219}"/>
              </a:ext>
            </a:extLst>
          </p:cNvPr>
          <p:cNvSpPr txBox="1"/>
          <p:nvPr/>
        </p:nvSpPr>
        <p:spPr>
          <a:xfrm>
            <a:off x="0" y="64405"/>
            <a:ext cx="6097136" cy="523220"/>
          </a:xfrm>
          <a:prstGeom prst="rect">
            <a:avLst/>
          </a:prstGeom>
          <a:noFill/>
        </p:spPr>
        <p:txBody>
          <a:bodyPr wrap="square">
            <a:spAutoFit/>
          </a:bodyPr>
          <a:lstStyle/>
          <a:p>
            <a:r>
              <a:rPr lang="en-US" altLang="en-US" sz="2800" b="1" u="sng" dirty="0"/>
              <a:t>Producing monoclonal antibodies </a:t>
            </a:r>
            <a:endParaRPr lang="en-GB" sz="2800" dirty="0"/>
          </a:p>
        </p:txBody>
      </p:sp>
    </p:spTree>
    <p:extLst>
      <p:ext uri="{BB962C8B-B14F-4D97-AF65-F5344CB8AC3E}">
        <p14:creationId xmlns:p14="http://schemas.microsoft.com/office/powerpoint/2010/main" val="2651081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4" ma:contentTypeDescription="Create a new document." ma:contentTypeScope="" ma:versionID="254a14d6e1d851e4fa30c9feb4198f1e">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bebbb5c7b829c29f6860e404b1d0c84b"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c429491b856c4e30abe8407934465dee xmlns="b83ea8ec-d1ce-4b1c-906d-dc0b29db2502">
      <Terms xmlns="http://schemas.microsoft.com/office/infopath/2007/PartnerControls"/>
    </c429491b856c4e30abe8407934465de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SharedWithUsers xmlns="b83ea8ec-d1ce-4b1c-906d-dc0b29db2502">
      <UserInfo>
        <DisplayName/>
        <AccountId xsi:nil="true"/>
        <AccountType/>
      </UserInfo>
    </SharedWithUsers>
    <lcf76f155ced4ddcb4097134ff3c332f xmlns="39a9f016-2850-430d-a9d7-5d156f797ecb">
      <Terms xmlns="http://schemas.microsoft.com/office/infopath/2007/PartnerControls"/>
    </lcf76f155ced4ddcb4097134ff3c332f>
    <MediaLengthInSeconds xmlns="39a9f016-2850-430d-a9d7-5d156f797ec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3A420C-2F67-4BAC-BA94-5F9B722E9E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C28493-0DD6-4ACA-831D-4103B50CF1E2}">
  <ds:schemaRefs>
    <ds:schemaRef ds:uri="http://schemas.microsoft.com/office/2006/metadata/properties"/>
    <ds:schemaRef ds:uri="http://schemas.microsoft.com/office/infopath/2007/PartnerControls"/>
    <ds:schemaRef ds:uri="b83ea8ec-d1ce-4b1c-906d-dc0b29db2502"/>
    <ds:schemaRef ds:uri="39a9f016-2850-430d-a9d7-5d156f797ecb"/>
  </ds:schemaRefs>
</ds:datastoreItem>
</file>

<file path=customXml/itemProps3.xml><?xml version="1.0" encoding="utf-8"?>
<ds:datastoreItem xmlns:ds="http://schemas.openxmlformats.org/officeDocument/2006/customXml" ds:itemID="{0BA3D945-60AC-4AA6-8B7B-930020E952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1502</TotalTime>
  <Words>769</Words>
  <Application>Microsoft Office PowerPoint</Application>
  <PresentationFormat>Widescreen</PresentationFormat>
  <Paragraphs>101</Paragraphs>
  <Slides>23</Slides>
  <Notes>8</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vt:lpstr>
      <vt:lpstr>Calibri</vt:lpstr>
      <vt:lpstr>Calibri Light</vt:lpstr>
      <vt:lpstr>Corbel</vt:lpstr>
      <vt:lpstr>gg sans</vt:lpstr>
      <vt:lpstr>Roboto</vt:lpstr>
      <vt:lpstr>Times New Roman</vt:lpstr>
      <vt:lpstr>Office Theme</vt:lpstr>
      <vt:lpstr>Learning Outcomes</vt:lpstr>
      <vt:lpstr>PowerPoint Presentation</vt:lpstr>
      <vt:lpstr>Urine and diagnosis</vt:lpstr>
      <vt:lpstr>Knowledge retreival question</vt:lpstr>
      <vt:lpstr>PowerPoint Presentation</vt:lpstr>
      <vt:lpstr>PowerPoint Presentation</vt:lpstr>
      <vt:lpstr>How do todays tests work?</vt:lpstr>
      <vt:lpstr>Modern pregnancy tests</vt:lpstr>
      <vt:lpstr>PowerPoint Presentation</vt:lpstr>
      <vt:lpstr>Producing monoclonal antibodies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Drug testing continued…</vt:lpstr>
      <vt:lpstr>Additional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using Excretory Products</dc:title>
  <dc:creator>Hayley Brand</dc:creator>
  <cp:lastModifiedBy>Chezka Mae Madrona</cp:lastModifiedBy>
  <cp:revision>6</cp:revision>
  <dcterms:created xsi:type="dcterms:W3CDTF">2018-11-13T11:22:18Z</dcterms:created>
  <dcterms:modified xsi:type="dcterms:W3CDTF">2025-07-23T07:38:32Z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Order">
    <vt:r8>39023600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opic">
    <vt:lpwstr/>
  </property>
  <property fmtid="{D5CDD505-2E9C-101B-9397-08002B2CF9AE}" pid="10" name="Term">
    <vt:lpwstr/>
  </property>
  <property fmtid="{D5CDD505-2E9C-101B-9397-08002B2CF9AE}" pid="11" name="Staff Category">
    <vt:lpwstr/>
  </property>
  <property fmtid="{D5CDD505-2E9C-101B-9397-08002B2CF9AE}" pid="12" name="Exam Board">
    <vt:lpwstr/>
  </property>
  <property fmtid="{D5CDD505-2E9C-101B-9397-08002B2CF9AE}" pid="13" name="Week">
    <vt:lpwstr/>
  </property>
  <property fmtid="{D5CDD505-2E9C-101B-9397-08002B2CF9AE}" pid="14" name="TriggerFlowInfo">
    <vt:lpwstr/>
  </property>
  <property fmtid="{D5CDD505-2E9C-101B-9397-08002B2CF9AE}" pid="15" name="MediaServiceImageTags">
    <vt:lpwstr/>
  </property>
</Properties>
</file>