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3" r:id="rId5"/>
    <p:sldId id="261" r:id="rId6"/>
    <p:sldId id="258" r:id="rId7"/>
    <p:sldId id="256" r:id="rId8"/>
    <p:sldId id="260" r:id="rId9"/>
    <p:sldId id="259" r:id="rId10"/>
    <p:sldId id="262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985" autoAdjust="0"/>
    <p:restoredTop sz="83819" autoAdjust="0"/>
  </p:normalViewPr>
  <p:slideViewPr>
    <p:cSldViewPr snapToGrid="0">
      <p:cViewPr varScale="1">
        <p:scale>
          <a:sx n="77" d="100"/>
          <a:sy n="77" d="100"/>
        </p:scale>
        <p:origin x="1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ll" userId="S::richard.ball@sthelens.london::c2c6c2dd-6ddc-437e-8cdd-d7a74390accc" providerId="AD" clId="Web-{44647576-2DA6-883A-C572-76D576E6F2C4}"/>
    <pc:docChg chg="modSld sldOrd">
      <pc:chgData name="Richard Ball" userId="S::richard.ball@sthelens.london::c2c6c2dd-6ddc-437e-8cdd-d7a74390accc" providerId="AD" clId="Web-{44647576-2DA6-883A-C572-76D576E6F2C4}" dt="2023-09-14T09:25:57.056" v="41" actId="1076"/>
      <pc:docMkLst>
        <pc:docMk/>
      </pc:docMkLst>
      <pc:sldChg chg="delSp modSp ord">
        <pc:chgData name="Richard Ball" userId="S::richard.ball@sthelens.london::c2c6c2dd-6ddc-437e-8cdd-d7a74390accc" providerId="AD" clId="Web-{44647576-2DA6-883A-C572-76D576E6F2C4}" dt="2023-09-14T09:25:57.056" v="41" actId="1076"/>
        <pc:sldMkLst>
          <pc:docMk/>
          <pc:sldMk cId="384287567" sldId="261"/>
        </pc:sldMkLst>
        <pc:spChg chg="del mod">
          <ac:chgData name="Richard Ball" userId="S::richard.ball@sthelens.london::c2c6c2dd-6ddc-437e-8cdd-d7a74390accc" providerId="AD" clId="Web-{44647576-2DA6-883A-C572-76D576E6F2C4}" dt="2023-09-14T09:24:08.831" v="3"/>
          <ac:spMkLst>
            <pc:docMk/>
            <pc:sldMk cId="384287567" sldId="261"/>
            <ac:spMk id="2" creationId="{7B62E4DA-6AEF-00BF-94BC-63DE01F3BC6A}"/>
          </ac:spMkLst>
        </pc:spChg>
        <pc:spChg chg="mod">
          <ac:chgData name="Richard Ball" userId="S::richard.ball@sthelens.london::c2c6c2dd-6ddc-437e-8cdd-d7a74390accc" providerId="AD" clId="Web-{44647576-2DA6-883A-C572-76D576E6F2C4}" dt="2023-09-14T09:25:57.056" v="41" actId="1076"/>
          <ac:spMkLst>
            <pc:docMk/>
            <pc:sldMk cId="384287567" sldId="261"/>
            <ac:spMk id="4" creationId="{CC9EF1C0-C4D8-A995-0A63-0F49B86F8CB3}"/>
          </ac:spMkLst>
        </pc:spChg>
      </pc:sldChg>
    </pc:docChg>
  </pc:docChgLst>
  <pc:docChgLst>
    <pc:chgData name="Richard Ball" userId="c2c6c2dd-6ddc-437e-8cdd-d7a74390accc" providerId="ADAL" clId="{D178AF40-606F-4ECF-9D97-42723856DFD5}"/>
    <pc:docChg chg="custSel addSld modSld sldOrd">
      <pc:chgData name="Richard Ball" userId="c2c6c2dd-6ddc-437e-8cdd-d7a74390accc" providerId="ADAL" clId="{D178AF40-606F-4ECF-9D97-42723856DFD5}" dt="2023-09-15T09:42:48.826" v="3" actId="478"/>
      <pc:docMkLst>
        <pc:docMk/>
      </pc:docMkLst>
      <pc:sldChg chg="delSp new mod ord">
        <pc:chgData name="Richard Ball" userId="c2c6c2dd-6ddc-437e-8cdd-d7a74390accc" providerId="ADAL" clId="{D178AF40-606F-4ECF-9D97-42723856DFD5}" dt="2023-09-15T09:42:48.826" v="3" actId="478"/>
        <pc:sldMkLst>
          <pc:docMk/>
          <pc:sldMk cId="1987338417" sldId="263"/>
        </pc:sldMkLst>
        <pc:spChg chg="del">
          <ac:chgData name="Richard Ball" userId="c2c6c2dd-6ddc-437e-8cdd-d7a74390accc" providerId="ADAL" clId="{D178AF40-606F-4ECF-9D97-42723856DFD5}" dt="2023-09-15T09:42:48.826" v="3" actId="478"/>
          <ac:spMkLst>
            <pc:docMk/>
            <pc:sldMk cId="1987338417" sldId="263"/>
            <ac:spMk id="2" creationId="{991B1BFC-CFDA-9D61-F83B-B91B8404212B}"/>
          </ac:spMkLst>
        </pc:spChg>
        <pc:spChg chg="del">
          <ac:chgData name="Richard Ball" userId="c2c6c2dd-6ddc-437e-8cdd-d7a74390accc" providerId="ADAL" clId="{D178AF40-606F-4ECF-9D97-42723856DFD5}" dt="2023-09-15T09:42:48.826" v="3" actId="478"/>
          <ac:spMkLst>
            <pc:docMk/>
            <pc:sldMk cId="1987338417" sldId="263"/>
            <ac:spMk id="3" creationId="{6788CF1D-0886-B1CB-48A6-38B2C7F55011}"/>
          </ac:spMkLst>
        </pc:spChg>
      </pc:sldChg>
    </pc:docChg>
  </pc:docChgLst>
  <pc:docChgLst>
    <pc:chgData name="Richard Ball" userId="c2c6c2dd-6ddc-437e-8cdd-d7a74390accc" providerId="ADAL" clId="{844F14FE-CABC-4EA9-B561-5E48CE07FE41}"/>
    <pc:docChg chg="custSel addSld modSld">
      <pc:chgData name="Richard Ball" userId="c2c6c2dd-6ddc-437e-8cdd-d7a74390accc" providerId="ADAL" clId="{844F14FE-CABC-4EA9-B561-5E48CE07FE41}" dt="2022-11-14T12:48:52.074" v="691" actId="1076"/>
      <pc:docMkLst>
        <pc:docMk/>
      </pc:docMkLst>
      <pc:sldChg chg="delSp modSp">
        <pc:chgData name="Richard Ball" userId="c2c6c2dd-6ddc-437e-8cdd-d7a74390accc" providerId="ADAL" clId="{844F14FE-CABC-4EA9-B561-5E48CE07FE41}" dt="2022-11-11T09:23:46.492" v="1" actId="478"/>
        <pc:sldMkLst>
          <pc:docMk/>
          <pc:sldMk cId="874610126" sldId="256"/>
        </pc:sldMkLst>
        <pc:picChg chg="del mod">
          <ac:chgData name="Richard Ball" userId="c2c6c2dd-6ddc-437e-8cdd-d7a74390accc" providerId="ADAL" clId="{844F14FE-CABC-4EA9-B561-5E48CE07FE41}" dt="2022-11-11T09:23:46.492" v="1" actId="478"/>
          <ac:picMkLst>
            <pc:docMk/>
            <pc:sldMk cId="874610126" sldId="256"/>
            <ac:picMk id="4" creationId="{034C8BF3-B874-C4BB-F3F5-7CEB4CF78E6A}"/>
          </ac:picMkLst>
        </pc:picChg>
      </pc:sldChg>
      <pc:sldChg chg="addSp delSp modSp new mod modAnim">
        <pc:chgData name="Richard Ball" userId="c2c6c2dd-6ddc-437e-8cdd-d7a74390accc" providerId="ADAL" clId="{844F14FE-CABC-4EA9-B561-5E48CE07FE41}" dt="2022-11-14T07:28:28.887" v="635" actId="403"/>
        <pc:sldMkLst>
          <pc:docMk/>
          <pc:sldMk cId="478122423" sldId="260"/>
        </pc:sldMkLst>
        <pc:spChg chg="add mod">
          <ac:chgData name="Richard Ball" userId="c2c6c2dd-6ddc-437e-8cdd-d7a74390accc" providerId="ADAL" clId="{844F14FE-CABC-4EA9-B561-5E48CE07FE41}" dt="2022-11-14T07:28:28.887" v="635" actId="403"/>
          <ac:spMkLst>
            <pc:docMk/>
            <pc:sldMk cId="478122423" sldId="260"/>
            <ac:spMk id="2" creationId="{48FDA638-5B73-FE3E-CF65-59E83B0CDA38}"/>
          </ac:spMkLst>
        </pc:spChg>
        <pc:spChg chg="del">
          <ac:chgData name="Richard Ball" userId="c2c6c2dd-6ddc-437e-8cdd-d7a74390accc" providerId="ADAL" clId="{844F14FE-CABC-4EA9-B561-5E48CE07FE41}" dt="2022-11-11T09:23:53.923" v="3" actId="478"/>
          <ac:spMkLst>
            <pc:docMk/>
            <pc:sldMk cId="478122423" sldId="260"/>
            <ac:spMk id="2" creationId="{4D1E8E4C-8930-B27B-1062-303DCA48F970}"/>
          </ac:spMkLst>
        </pc:spChg>
        <pc:spChg chg="del">
          <ac:chgData name="Richard Ball" userId="c2c6c2dd-6ddc-437e-8cdd-d7a74390accc" providerId="ADAL" clId="{844F14FE-CABC-4EA9-B561-5E48CE07FE41}" dt="2022-11-11T09:23:53.923" v="3" actId="478"/>
          <ac:spMkLst>
            <pc:docMk/>
            <pc:sldMk cId="478122423" sldId="260"/>
            <ac:spMk id="3" creationId="{77B03971-B30C-FF04-F823-7D273A263F89}"/>
          </ac:spMkLst>
        </pc:spChg>
        <pc:picChg chg="add mod">
          <ac:chgData name="Richard Ball" userId="c2c6c2dd-6ddc-437e-8cdd-d7a74390accc" providerId="ADAL" clId="{844F14FE-CABC-4EA9-B561-5E48CE07FE41}" dt="2022-11-14T07:27:41.300" v="594" actId="1076"/>
          <ac:picMkLst>
            <pc:docMk/>
            <pc:sldMk cId="478122423" sldId="260"/>
            <ac:picMk id="4" creationId="{9FE61170-F652-6BA3-D52C-9B6539109C80}"/>
          </ac:picMkLst>
        </pc:picChg>
        <pc:picChg chg="add mod">
          <ac:chgData name="Richard Ball" userId="c2c6c2dd-6ddc-437e-8cdd-d7a74390accc" providerId="ADAL" clId="{844F14FE-CABC-4EA9-B561-5E48CE07FE41}" dt="2022-11-14T07:28:13.072" v="597" actId="14100"/>
          <ac:picMkLst>
            <pc:docMk/>
            <pc:sldMk cId="478122423" sldId="260"/>
            <ac:picMk id="2050" creationId="{F108E8C6-C2B9-B162-1F7B-A0532EF9D401}"/>
          </ac:picMkLst>
        </pc:picChg>
      </pc:sldChg>
      <pc:sldChg chg="addSp delSp modSp new mod">
        <pc:chgData name="Richard Ball" userId="c2c6c2dd-6ddc-437e-8cdd-d7a74390accc" providerId="ADAL" clId="{844F14FE-CABC-4EA9-B561-5E48CE07FE41}" dt="2022-11-14T12:35:07.943" v="683" actId="14100"/>
        <pc:sldMkLst>
          <pc:docMk/>
          <pc:sldMk cId="384287567" sldId="261"/>
        </pc:sldMkLst>
        <pc:spChg chg="mod">
          <ac:chgData name="Richard Ball" userId="c2c6c2dd-6ddc-437e-8cdd-d7a74390accc" providerId="ADAL" clId="{844F14FE-CABC-4EA9-B561-5E48CE07FE41}" dt="2022-11-14T07:24:23.373" v="54" actId="1076"/>
          <ac:spMkLst>
            <pc:docMk/>
            <pc:sldMk cId="384287567" sldId="261"/>
            <ac:spMk id="2" creationId="{7B62E4DA-6AEF-00BF-94BC-63DE01F3BC6A}"/>
          </ac:spMkLst>
        </pc:spChg>
        <pc:spChg chg="del mod">
          <ac:chgData name="Richard Ball" userId="c2c6c2dd-6ddc-437e-8cdd-d7a74390accc" providerId="ADAL" clId="{844F14FE-CABC-4EA9-B561-5E48CE07FE41}" dt="2022-11-14T07:23:36.383" v="48"/>
          <ac:spMkLst>
            <pc:docMk/>
            <pc:sldMk cId="384287567" sldId="261"/>
            <ac:spMk id="3" creationId="{47B06EBE-9554-32D6-43BC-3A7C40BB7F3E}"/>
          </ac:spMkLst>
        </pc:spChg>
        <pc:spChg chg="add mod">
          <ac:chgData name="Richard Ball" userId="c2c6c2dd-6ddc-437e-8cdd-d7a74390accc" providerId="ADAL" clId="{844F14FE-CABC-4EA9-B561-5E48CE07FE41}" dt="2022-11-14T12:35:07.943" v="683" actId="14100"/>
          <ac:spMkLst>
            <pc:docMk/>
            <pc:sldMk cId="384287567" sldId="261"/>
            <ac:spMk id="4" creationId="{CC9EF1C0-C4D8-A995-0A63-0F49B86F8CB3}"/>
          </ac:spMkLst>
        </pc:spChg>
        <pc:picChg chg="add mod">
          <ac:chgData name="Richard Ball" userId="c2c6c2dd-6ddc-437e-8cdd-d7a74390accc" providerId="ADAL" clId="{844F14FE-CABC-4EA9-B561-5E48CE07FE41}" dt="2022-11-14T07:24:26.080" v="55" actId="1076"/>
          <ac:picMkLst>
            <pc:docMk/>
            <pc:sldMk cId="384287567" sldId="261"/>
            <ac:picMk id="1026" creationId="{13E1B985-14D1-BE06-9061-D90BE7FFECAB}"/>
          </ac:picMkLst>
        </pc:picChg>
        <pc:picChg chg="add mod">
          <ac:chgData name="Richard Ball" userId="c2c6c2dd-6ddc-437e-8cdd-d7a74390accc" providerId="ADAL" clId="{844F14FE-CABC-4EA9-B561-5E48CE07FE41}" dt="2022-11-14T07:40:56.984" v="637" actId="732"/>
          <ac:picMkLst>
            <pc:docMk/>
            <pc:sldMk cId="384287567" sldId="261"/>
            <ac:picMk id="1028" creationId="{E32FBBF5-4A57-2A1C-8CC5-3E8FD9297822}"/>
          </ac:picMkLst>
        </pc:picChg>
      </pc:sldChg>
      <pc:sldChg chg="addSp delSp modSp new mod">
        <pc:chgData name="Richard Ball" userId="c2c6c2dd-6ddc-437e-8cdd-d7a74390accc" providerId="ADAL" clId="{844F14FE-CABC-4EA9-B561-5E48CE07FE41}" dt="2022-11-14T12:48:52.074" v="691" actId="1076"/>
        <pc:sldMkLst>
          <pc:docMk/>
          <pc:sldMk cId="1882058839" sldId="262"/>
        </pc:sldMkLst>
        <pc:spChg chg="del">
          <ac:chgData name="Richard Ball" userId="c2c6c2dd-6ddc-437e-8cdd-d7a74390accc" providerId="ADAL" clId="{844F14FE-CABC-4EA9-B561-5E48CE07FE41}" dt="2022-11-14T12:48:30.549" v="685" actId="478"/>
          <ac:spMkLst>
            <pc:docMk/>
            <pc:sldMk cId="1882058839" sldId="262"/>
            <ac:spMk id="2" creationId="{4D71DFA4-428D-E98C-BC97-7BAB7DA60DBD}"/>
          </ac:spMkLst>
        </pc:spChg>
        <pc:spChg chg="del">
          <ac:chgData name="Richard Ball" userId="c2c6c2dd-6ddc-437e-8cdd-d7a74390accc" providerId="ADAL" clId="{844F14FE-CABC-4EA9-B561-5E48CE07FE41}" dt="2022-11-14T12:48:30.549" v="685" actId="478"/>
          <ac:spMkLst>
            <pc:docMk/>
            <pc:sldMk cId="1882058839" sldId="262"/>
            <ac:spMk id="3" creationId="{5937C9CD-58B1-376C-D030-0E6E623712EE}"/>
          </ac:spMkLst>
        </pc:spChg>
        <pc:picChg chg="add mod modCrop">
          <ac:chgData name="Richard Ball" userId="c2c6c2dd-6ddc-437e-8cdd-d7a74390accc" providerId="ADAL" clId="{844F14FE-CABC-4EA9-B561-5E48CE07FE41}" dt="2022-11-14T12:48:52.074" v="691" actId="1076"/>
          <ac:picMkLst>
            <pc:docMk/>
            <pc:sldMk cId="1882058839" sldId="262"/>
            <ac:picMk id="5" creationId="{C547D443-328D-54E5-EF4A-928C43A096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A7BF-4B92-438D-8B8B-5C01F61C0F11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81E78-E7F6-46C0-A801-EE74F8DB82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55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 tiny semi-transparent freshwater crustacean with long antennae and a prominent single eye</a:t>
            </a:r>
          </a:p>
          <a:p>
            <a:endParaRPr lang="en-GB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en-GB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Excellent for counting their heart rate!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81E78-E7F6-46C0-A801-EE74F8DB82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3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0F2C5-78F2-B730-1CB2-467D33C00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0AEFB-CC31-5452-DF21-0B65A5F5E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70E2D-C494-97D6-FE36-C77EB70E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63160-7B68-C246-8B1E-3B899838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56B32-F121-F4A3-C880-4E4CDE9D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41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C3485-0724-F94C-DA0D-6FB5448F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E2C26-7C8E-B2ED-7784-FDD9225B1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13A0E-4B7B-A6C2-6727-3FC89D12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F74B5-60ED-2D84-14F5-496A3C4DB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F4B19-6B10-455A-46D1-4CFCF1C2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1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7A2B3-E1C7-01E9-4D99-B82BB8E99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03D00-EC70-70F7-6E54-29688925C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0727F-3F4D-9C12-4CC3-58E4C4B8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6D07F-72F8-78D1-9BB0-0A42E2B56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C1E94-AADB-591F-D433-7D913D68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34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3CED-DB99-8123-03D1-30B2A639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85AB-A3E4-D11D-BA38-ACBEF6AB5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F761C-8A4A-2C42-49CC-46E40BD0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2CE47-6CC7-9D90-F71D-2E9DD9CF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2E24-54A6-8C0D-10EC-DADED7DF2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88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E59C-298D-5B30-86D7-57BBC635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D34C8-133D-F8FC-3268-463A8302E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7619-E06D-FC05-162E-5A7C24ED6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A1E42-255C-FA58-EA5C-4CDC5F606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2F72-AF3A-134E-6595-4E40EAF0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89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110D-04CC-423E-8A5C-183BCA6F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7C3B0-1F79-4AF5-158B-4C54DE796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B500C-B199-7EA7-0397-8AB21AF45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20E644-C0F9-F5BA-FAA6-0B057BD5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D937E-90F7-5CF3-887F-43F3BFA7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F5D64-FC64-D27B-E307-A5A4687A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73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AAFC-5012-FE55-477E-780D7695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0804E-6B2D-93B6-9987-2B9FBF0EC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8DCB5-67DD-E3FE-3420-B1092D0BF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7E51F-7566-5FF6-691C-9EEC0319A2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110FE-23D3-DCFF-6035-CFDA92A37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DC262-C6B1-36A6-DA2B-77CDC9DD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7C6736-A104-D900-E3E7-1FB616FA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BA906-6099-F598-B223-A2368514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9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0F47-DF3A-CBEC-828E-ED1475544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006E0-9B08-97B2-33C5-CA23EE382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25557-EB24-262F-D23F-671357982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B7350-8E8E-4212-168C-4C19647A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20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CFF19-EFB5-DE4D-A9DB-4F009739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4DC8-2778-9F81-0A3A-2B2BE6369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50DA7-6A7F-562B-2527-5FCF851B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806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BB8B-F227-A1BC-158E-3F3A1F5E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AFE85-0B20-6C60-8FA6-BAF15E448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1B607-FE9D-955B-019E-057B6EAD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B1A-0B2D-F850-8099-3967DA58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002FD-237D-5679-B194-8A184D0DB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A1B99-9ABE-D0E7-4EC3-B6B02E43E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866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B361-92F9-9C72-0E3C-E3FFBD3B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D61DE-B5B6-5491-4A31-C91D764FA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E6E7B-8F60-FE11-A33C-066297DEE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F4D91-D15F-2F70-9DE8-446E6B72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0324A-CE98-5CD7-6CFF-797C0C93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430E4-B77F-2994-F7A4-00410EB2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90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C1062-4230-85D1-233D-CFCFED70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288B5-0661-A70B-771A-4B7E0958D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26005-2038-0C4D-2D4F-6A2914D7B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0E9AA-B177-42BA-8005-B6F8F1E01DB8}" type="datetimeFigureOut">
              <a:rPr lang="en-GB" smtClean="0"/>
              <a:t>23/07/2025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9E3DC-AD72-1048-4977-53F8588F1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C3D48-11A4-424C-49ED-900B16F47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C72D5-99CC-4F53-99B9-93C1127A00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A072B23-B605-4694-6A86-BBEA31DEC52D}"/>
              </a:ext>
            </a:extLst>
          </p:cNvPr>
          <p:cNvSpPr txBox="1">
            <a:spLocks/>
          </p:cNvSpPr>
          <p:nvPr userDrawn="1"/>
        </p:nvSpPr>
        <p:spPr>
          <a:xfrm>
            <a:off x="575726" y="6595292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BD2C8-1C06-3960-C111-F1BB03661EEC}"/>
              </a:ext>
            </a:extLst>
          </p:cNvPr>
          <p:cNvSpPr txBox="1"/>
          <p:nvPr userDrawn="1"/>
        </p:nvSpPr>
        <p:spPr>
          <a:xfrm>
            <a:off x="8458200" y="664051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tx1"/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66C09-F143-2C12-A95A-CF40BE1652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465493"/>
            <a:ext cx="7695738" cy="3098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D44943-0E05-D3D8-B4DB-C1DE3005502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927" y="136525"/>
            <a:ext cx="933411" cy="3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PX8hO8y6c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33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3E1B985-14D1-BE06-9061-D90BE7FFEC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431" y="2484437"/>
            <a:ext cx="45148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E32FBBF5-4A57-2A1C-8CC5-3E8FD9297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3" t="29019" r="17040" b="53132"/>
          <a:stretch/>
        </p:blipFill>
        <p:spPr bwMode="auto">
          <a:xfrm>
            <a:off x="7935029" y="1514475"/>
            <a:ext cx="2663420" cy="81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9EF1C0-C4D8-A995-0A63-0F49B86F8CB3}"/>
              </a:ext>
            </a:extLst>
          </p:cNvPr>
          <p:cNvSpPr txBox="1"/>
          <p:nvPr/>
        </p:nvSpPr>
        <p:spPr>
          <a:xfrm>
            <a:off x="328789" y="686016"/>
            <a:ext cx="6609455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GB" b="1" dirty="0">
                <a:ea typeface="Calibri"/>
                <a:cs typeface="Calibri"/>
              </a:rPr>
              <a:t>Read through PAG sheet carefully in your pair before you start</a:t>
            </a:r>
            <a:endParaRPr lang="en-US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Please </a:t>
            </a:r>
            <a:r>
              <a:rPr lang="en-GB" b="1" dirty="0"/>
              <a:t>record x5 heart</a:t>
            </a:r>
            <a:r>
              <a:rPr lang="en-GB" dirty="0"/>
              <a:t> rates for each temperature and calculate the means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Design an appropriate table (IV left column) </a:t>
            </a:r>
            <a:endParaRPr lang="en-GB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 for 10 seconds and multiply by 6 to find the heart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 the lowest objective lens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 a graph X: Temperature   </a:t>
            </a:r>
            <a:r>
              <a:rPr lang="en-GB" dirty="0" err="1"/>
              <a:t>Y:bpm</a:t>
            </a:r>
            <a:endParaRPr lang="en-GB" dirty="0" err="1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Produce a scientific drawing and scale bar (you have the calibration calculations in your PAG book for x40)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Complete your extension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87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F979B8BC-7C0C-3340-00ED-B93D931CF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0" b="11366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86D0676-5DF2-A212-235D-E1E5AE264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r="6563" b="2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80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1A030A1-3012-E6D8-3804-A72CF63B1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/>
          <a:stretch/>
        </p:blipFill>
        <p:spPr bwMode="auto">
          <a:xfrm>
            <a:off x="0" y="-107157"/>
            <a:ext cx="11355387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61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6470">
            <a:hlinkClick r:id="" action="ppaction://media"/>
            <a:extLst>
              <a:ext uri="{FF2B5EF4-FFF2-40B4-BE49-F238E27FC236}">
                <a16:creationId xmlns:a16="http://schemas.microsoft.com/office/drawing/2014/main" id="{9FE61170-F652-6BA3-D52C-9B6539109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8137" y="7144"/>
            <a:ext cx="5023863" cy="6858000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108E8C6-C2B9-B162-1F7B-A0532EF9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" y="2405061"/>
            <a:ext cx="5907881" cy="30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DA638-5B73-FE3E-CF65-59E83B0CDA38}"/>
              </a:ext>
            </a:extLst>
          </p:cNvPr>
          <p:cNvSpPr txBox="1"/>
          <p:nvPr/>
        </p:nvSpPr>
        <p:spPr>
          <a:xfrm>
            <a:off x="542925" y="900113"/>
            <a:ext cx="6140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Preparing your daphnia - demo</a:t>
            </a:r>
          </a:p>
        </p:txBody>
      </p:sp>
    </p:spTree>
    <p:extLst>
      <p:ext uri="{BB962C8B-B14F-4D97-AF65-F5344CB8AC3E}">
        <p14:creationId xmlns:p14="http://schemas.microsoft.com/office/powerpoint/2010/main" val="4781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BB74-5BB9-98A2-1130-E7B4E020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430" y="292228"/>
            <a:ext cx="11341014" cy="1325563"/>
          </a:xfrm>
        </p:spPr>
        <p:txBody>
          <a:bodyPr/>
          <a:lstStyle/>
          <a:p>
            <a:r>
              <a:rPr lang="en-GB" b="1" dirty="0"/>
              <a:t>No daphnia will be harmed during this practical!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67928-29DF-DFDB-EA1D-AB6A6ABA0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709" y="1758119"/>
            <a:ext cx="9371065" cy="1580362"/>
          </a:xfrm>
        </p:spPr>
        <p:txBody>
          <a:bodyPr/>
          <a:lstStyle/>
          <a:p>
            <a:r>
              <a:rPr lang="en-GB" dirty="0"/>
              <a:t>They will be handled with care</a:t>
            </a:r>
          </a:p>
          <a:p>
            <a:r>
              <a:rPr lang="en-GB" dirty="0"/>
              <a:t>The environments they are exposed to are within their usual temperature ranges</a:t>
            </a:r>
          </a:p>
        </p:txBody>
      </p:sp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12568658-7070-C21A-CE28-51364CB8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06" y="2914649"/>
            <a:ext cx="4933950" cy="36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231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47D443-328D-54E5-EF4A-928C43A09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46" t="21979" r="26134" b="31979"/>
          <a:stretch/>
        </p:blipFill>
        <p:spPr>
          <a:xfrm>
            <a:off x="2007394" y="301647"/>
            <a:ext cx="7400925" cy="62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5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20BB-F691-4991-0066-EC1FB7F3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C232B-5F4D-12E8-AA9C-7A3C192EE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Investigating how caffeine effects the heart rate of daphnia – YouTube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IV is caffeine here, but much of the method is the same as temp</a:t>
            </a:r>
          </a:p>
        </p:txBody>
      </p:sp>
    </p:spTree>
    <p:extLst>
      <p:ext uri="{BB962C8B-B14F-4D97-AF65-F5344CB8AC3E}">
        <p14:creationId xmlns:p14="http://schemas.microsoft.com/office/powerpoint/2010/main" val="1257409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BC12256C0CA499B3F5CE8F04E9C67" ma:contentTypeVersion="34" ma:contentTypeDescription="Create a new document." ma:contentTypeScope="" ma:versionID="254a14d6e1d851e4fa30c9feb4198f1e">
  <xsd:schema xmlns:xsd="http://www.w3.org/2001/XMLSchema" xmlns:xs="http://www.w3.org/2001/XMLSchema" xmlns:p="http://schemas.microsoft.com/office/2006/metadata/properties" xmlns:ns2="b83ea8ec-d1ce-4b1c-906d-dc0b29db2502" xmlns:ns3="39a9f016-2850-430d-a9d7-5d156f797ecb" targetNamespace="http://schemas.microsoft.com/office/2006/metadata/properties" ma:root="true" ma:fieldsID="bebbb5c7b829c29f6860e404b1d0c84b" ns2:_="" ns3:_="">
    <xsd:import namespace="b83ea8ec-d1ce-4b1c-906d-dc0b29db2502"/>
    <xsd:import namespace="39a9f016-2850-430d-a9d7-5d156f797ecb"/>
    <xsd:element name="properties">
      <xsd:complexType>
        <xsd:sequence>
          <xsd:element name="documentManagement">
            <xsd:complexType>
              <xsd:all>
                <xsd:element ref="ns2:i0165b589e0f485fa6237a9400464043" minOccurs="0"/>
                <xsd:element ref="ns2:TaxCatchAll" minOccurs="0"/>
                <xsd:element ref="ns2:c429491b856c4e30abe8407934465dee" minOccurs="0"/>
                <xsd:element ref="ns2:mcfa9f6af8bf42a58d866cdfd4e11fd3" minOccurs="0"/>
                <xsd:element ref="ns2:f948e339c5fc46c8b2750cbbc9e73e24" minOccurs="0"/>
                <xsd:element ref="ns2:p0200d0debe3499c8d7b4d3006013c0c" minOccurs="0"/>
                <xsd:element ref="ns2:PersonalIdentificationData" minOccurs="0"/>
                <xsd:element ref="ns2:KeyStage" minOccurs="0"/>
                <xsd:element ref="ns2:Year" minOccurs="0"/>
                <xsd:element ref="ns2:Lesson" minOccurs="0"/>
                <xsd:element ref="ns2:CustomTags" minOccurs="0"/>
                <xsd:element ref="ns2:CurriculumSubject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ea8ec-d1ce-4b1c-906d-dc0b29db2502" elementFormDefault="qualified">
    <xsd:import namespace="http://schemas.microsoft.com/office/2006/documentManagement/types"/>
    <xsd:import namespace="http://schemas.microsoft.com/office/infopath/2007/PartnerControls"/>
    <xsd:element name="i0165b589e0f485fa6237a9400464043" ma:index="9" nillable="true" ma:taxonomy="true" ma:internalName="i0165b589e0f485fa6237a9400464043" ma:taxonomyFieldName="Topic" ma:displayName="Topic" ma:fieldId="{20165b58-9e0f-485f-a623-7a9400464043}" ma:sspId="9af0695c-efcd-46dd-8765-d5578b5758fe" ma:termSetId="60a57c6c-2130-4e61-9e57-098bd84272e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c7ba7dd9-0f04-4217-893d-a73cba0aebc6}" ma:internalName="TaxCatchAll" ma:showField="CatchAllData" ma:web="b83ea8ec-d1ce-4b1c-906d-dc0b29db2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29491b856c4e30abe8407934465dee" ma:index="12" nillable="true" ma:taxonomy="true" ma:internalName="c429491b856c4e30abe8407934465dee" ma:taxonomyFieldName="Staff_x0020_Category" ma:displayName="Staff Category" ma:fieldId="{c429491b-856c-4e30-abe8-407934465dee}" ma:sspId="9af0695c-efcd-46dd-8765-d5578b5758fe" ma:termSetId="3d337045-6da3-4c9d-a943-86c979c7f8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cfa9f6af8bf42a58d866cdfd4e11fd3" ma:index="14" nillable="true" ma:taxonomy="true" ma:internalName="mcfa9f6af8bf42a58d866cdfd4e11fd3" ma:taxonomyFieldName="Exam_x0020_Board" ma:displayName="Exam Board" ma:fieldId="{6cfa9f6a-f8bf-42a5-8d86-6cdfd4e11fd3}" ma:sspId="9af0695c-efcd-46dd-8765-d5578b5758fe" ma:termSetId="a3733284-8b89-4cee-ba61-be29b75bba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948e339c5fc46c8b2750cbbc9e73e24" ma:index="16" nillable="true" ma:taxonomy="true" ma:internalName="f948e339c5fc46c8b2750cbbc9e73e24" ma:taxonomyFieldName="Week" ma:displayName="Week" ma:fieldId="{f948e339-c5fc-46c8-b275-0cbbc9e73e24}" ma:sspId="9af0695c-efcd-46dd-8765-d5578b5758fe" ma:termSetId="1d66f853-e543-47e9-b693-d49e9ff978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0200d0debe3499c8d7b4d3006013c0c" ma:index="18" nillable="true" ma:taxonomy="true" ma:internalName="p0200d0debe3499c8d7b4d3006013c0c" ma:taxonomyFieldName="Term" ma:displayName="Term" ma:fieldId="{90200d0d-ebe3-499c-8d7b-4d3006013c0c}" ma:sspId="9af0695c-efcd-46dd-8765-d5578b5758fe" ma:termSetId="79b7fcde-7773-4a5a-80d2-0158284528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ersonalIdentificationData" ma:index="19" nillable="true" ma:displayName="Personal Identification Data" ma:internalName="Personal_x0020_Identification_x0020_Data">
      <xsd:simpleType>
        <xsd:restriction base="dms:Choice">
          <xsd:enumeration value="No"/>
          <xsd:enumeration value="Yes"/>
        </xsd:restriction>
      </xsd:simpleType>
    </xsd:element>
    <xsd:element name="KeyStage" ma:index="20" nillable="true" ma:displayName="Key Stage" ma:internalName="Key_x0020_Stage">
      <xsd:simpleType>
        <xsd:restriction base="dms:Text"/>
      </xsd:simpleType>
    </xsd:element>
    <xsd:element name="Year" ma:index="21" nillable="true" ma:displayName="Year" ma:internalName="Year">
      <xsd:simpleType>
        <xsd:restriction base="dms:Text"/>
      </xsd:simpleType>
    </xsd:element>
    <xsd:element name="Lesson" ma:index="22" nillable="true" ma:displayName="Lesson" ma:internalName="Lesson">
      <xsd:simpleType>
        <xsd:restriction base="dms:Text"/>
      </xsd:simpleType>
    </xsd:element>
    <xsd:element name="CustomTags" ma:index="23" nillable="true" ma:displayName="Custom Tags" ma:internalName="Custom_x0020_Tags">
      <xsd:simpleType>
        <xsd:restriction base="dms:Text"/>
      </xsd:simpleType>
    </xsd:element>
    <xsd:element name="CurriculumSubject" ma:index="24" nillable="true" ma:displayName="Curriculum Subject" ma:default="Biology" ma:internalName="Curriculum_x0020_Subject">
      <xsd:simpleType>
        <xsd:restriction base="dms:Text"/>
      </xsd:simpleType>
    </xsd:element>
    <xsd:element name="SharedWithUsers" ma:index="3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a9f016-2850-430d-a9d7-5d156f797e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0" nillable="true" ma:displayName="Tags" ma:internalName="MediaServiceAutoTags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9" nillable="true" ma:taxonomy="true" ma:internalName="lcf76f155ced4ddcb4097134ff3c332f" ma:taxonomyFieldName="MediaServiceImageTags" ma:displayName="Image Tags" ma:readOnly="false" ma:fieldId="{5cf76f15-5ced-4ddc-b409-7134ff3c332f}" ma:taxonomyMulti="true" ma:sspId="9af0695c-efcd-46dd-8765-d5578b5758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948e339c5fc46c8b2750cbbc9e73e24 xmlns="b83ea8ec-d1ce-4b1c-906d-dc0b29db2502">
      <Terms xmlns="http://schemas.microsoft.com/office/infopath/2007/PartnerControls"/>
    </f948e339c5fc46c8b2750cbbc9e73e24>
    <lcf76f155ced4ddcb4097134ff3c332f xmlns="39a9f016-2850-430d-a9d7-5d156f797ecb">
      <Terms xmlns="http://schemas.microsoft.com/office/infopath/2007/PartnerControls"/>
    </lcf76f155ced4ddcb4097134ff3c332f>
    <CustomTags xmlns="b83ea8ec-d1ce-4b1c-906d-dc0b29db2502" xsi:nil="true"/>
    <CurriculumSubject xmlns="b83ea8ec-d1ce-4b1c-906d-dc0b29db2502">Biology</CurriculumSubject>
    <i0165b589e0f485fa6237a9400464043 xmlns="b83ea8ec-d1ce-4b1c-906d-dc0b29db2502">
      <Terms xmlns="http://schemas.microsoft.com/office/infopath/2007/PartnerControls"/>
    </i0165b589e0f485fa6237a9400464043>
    <KeyStage xmlns="b83ea8ec-d1ce-4b1c-906d-dc0b29db2502" xsi:nil="true"/>
    <mcfa9f6af8bf42a58d866cdfd4e11fd3 xmlns="b83ea8ec-d1ce-4b1c-906d-dc0b29db2502">
      <Terms xmlns="http://schemas.microsoft.com/office/infopath/2007/PartnerControls"/>
    </mcfa9f6af8bf42a58d866cdfd4e11fd3>
    <Year xmlns="b83ea8ec-d1ce-4b1c-906d-dc0b29db2502" xsi:nil="true"/>
    <Lesson xmlns="b83ea8ec-d1ce-4b1c-906d-dc0b29db2502" xsi:nil="true"/>
    <c429491b856c4e30abe8407934465dee xmlns="b83ea8ec-d1ce-4b1c-906d-dc0b29db2502">
      <Terms xmlns="http://schemas.microsoft.com/office/infopath/2007/PartnerControls"/>
    </c429491b856c4e30abe8407934465dee>
    <p0200d0debe3499c8d7b4d3006013c0c xmlns="b83ea8ec-d1ce-4b1c-906d-dc0b29db2502">
      <Terms xmlns="http://schemas.microsoft.com/office/infopath/2007/PartnerControls"/>
    </p0200d0debe3499c8d7b4d3006013c0c>
    <PersonalIdentificationData xmlns="b83ea8ec-d1ce-4b1c-906d-dc0b29db2502" xsi:nil="true"/>
    <TaxCatchAll xmlns="b83ea8ec-d1ce-4b1c-906d-dc0b29db2502" xsi:nil="true"/>
  </documentManagement>
</p:properties>
</file>

<file path=customXml/itemProps1.xml><?xml version="1.0" encoding="utf-8"?>
<ds:datastoreItem xmlns:ds="http://schemas.openxmlformats.org/officeDocument/2006/customXml" ds:itemID="{D0A48740-5D28-47A1-BC27-E3D5313066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706797-0FC7-4BE8-804D-0EC06E52F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3ea8ec-d1ce-4b1c-906d-dc0b29db2502"/>
    <ds:schemaRef ds:uri="39a9f016-2850-430d-a9d7-5d156f797e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8C0380-5D40-4D12-8812-79EAD3EF1FE0}">
  <ds:schemaRefs>
    <ds:schemaRef ds:uri="http://schemas.microsoft.com/office/2006/metadata/properties"/>
    <ds:schemaRef ds:uri="http://schemas.microsoft.com/office/infopath/2007/PartnerControls"/>
    <ds:schemaRef ds:uri="b83ea8ec-d1ce-4b1c-906d-dc0b29db2502"/>
    <ds:schemaRef ds:uri="39a9f016-2850-430d-a9d7-5d156f797ec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163</Words>
  <Application>Microsoft Office PowerPoint</Application>
  <PresentationFormat>Widescreen</PresentationFormat>
  <Paragraphs>27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Arial,Sans-Serif</vt:lpstr>
      <vt:lpstr>Calibri</vt:lpstr>
      <vt:lpstr>Calibri Light</vt:lpstr>
      <vt:lpstr>gg sans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daphnia will be harmed during this practical!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Ball</dc:creator>
  <cp:lastModifiedBy>Chezka Mae Madrona</cp:lastModifiedBy>
  <cp:revision>16</cp:revision>
  <dcterms:created xsi:type="dcterms:W3CDTF">2022-11-03T08:28:18Z</dcterms:created>
  <dcterms:modified xsi:type="dcterms:W3CDTF">2025-07-23T07:38:19Z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0x0101002F4BC12256C0CA499B3F5CE8F04E9C67</vt:lpwstr>
  </property>
  <property fmtid="{D5CDD505-2E9C-101B-9397-08002B2CF9AE}" pid="3" name="Topic">
    <vt:lpwstr/>
  </property>
  <property fmtid="{D5CDD505-2E9C-101B-9397-08002B2CF9AE}" pid="4" name="Term">
    <vt:lpwstr/>
  </property>
  <property fmtid="{D5CDD505-2E9C-101B-9397-08002B2CF9AE}" pid="5" name="Exam Board">
    <vt:lpwstr/>
  </property>
  <property fmtid="{D5CDD505-2E9C-101B-9397-08002B2CF9AE}" pid="6" name="MediaServiceImageTags">
    <vt:lpwstr/>
  </property>
  <property fmtid="{D5CDD505-2E9C-101B-9397-08002B2CF9AE}" pid="7" name="Week">
    <vt:lpwstr/>
  </property>
  <property fmtid="{D5CDD505-2E9C-101B-9397-08002B2CF9AE}" pid="8" name="Staff Category">
    <vt:lpwstr/>
  </property>
</Properties>
</file>