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4"/>
  </p:sldMasterIdLst>
  <p:notesMasterIdLst>
    <p:notesMasterId r:id="rId30"/>
  </p:notesMasterIdLst>
  <p:sldIdLst>
    <p:sldId id="258" r:id="rId5"/>
    <p:sldId id="256" r:id="rId6"/>
    <p:sldId id="1247" r:id="rId7"/>
    <p:sldId id="280" r:id="rId8"/>
    <p:sldId id="279" r:id="rId9"/>
    <p:sldId id="259" r:id="rId10"/>
    <p:sldId id="291" r:id="rId11"/>
    <p:sldId id="292" r:id="rId12"/>
    <p:sldId id="1245" r:id="rId13"/>
    <p:sldId id="1246" r:id="rId14"/>
    <p:sldId id="260" r:id="rId15"/>
    <p:sldId id="261" r:id="rId16"/>
    <p:sldId id="282" r:id="rId17"/>
    <p:sldId id="262" r:id="rId18"/>
    <p:sldId id="281" r:id="rId19"/>
    <p:sldId id="289" r:id="rId20"/>
    <p:sldId id="1248" r:id="rId21"/>
    <p:sldId id="1249" r:id="rId22"/>
    <p:sldId id="283" r:id="rId23"/>
    <p:sldId id="284" r:id="rId24"/>
    <p:sldId id="285" r:id="rId25"/>
    <p:sldId id="1250" r:id="rId26"/>
    <p:sldId id="1251" r:id="rId27"/>
    <p:sldId id="1252" r:id="rId28"/>
    <p:sldId id="28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6D339C-AE3F-4EDF-90C8-0215066ABA21}" v="82" dt="2023-10-30T11:47:39.3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32" autoAdjust="0"/>
    <p:restoredTop sz="86000" autoAdjust="0"/>
  </p:normalViewPr>
  <p:slideViewPr>
    <p:cSldViewPr snapToGrid="0">
      <p:cViewPr varScale="1">
        <p:scale>
          <a:sx n="77" d="100"/>
          <a:sy n="77" d="100"/>
        </p:scale>
        <p:origin x="1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Ball" userId="c2c6c2dd-6ddc-437e-8cdd-d7a74390accc" providerId="ADAL" clId="{C400EA27-549A-4197-BFEE-0BDF6F120E11}"/>
    <pc:docChg chg="undo custSel addSld delSld modSld sldOrd">
      <pc:chgData name="Richard Ball" userId="c2c6c2dd-6ddc-437e-8cdd-d7a74390accc" providerId="ADAL" clId="{C400EA27-549A-4197-BFEE-0BDF6F120E11}" dt="2023-01-27T11:51:29.954" v="323"/>
      <pc:docMkLst>
        <pc:docMk/>
      </pc:docMkLst>
      <pc:sldChg chg="addSp delSp modSp mod">
        <pc:chgData name="Richard Ball" userId="c2c6c2dd-6ddc-437e-8cdd-d7a74390accc" providerId="ADAL" clId="{C400EA27-549A-4197-BFEE-0BDF6F120E11}" dt="2023-01-23T07:50:08.867" v="7" actId="20577"/>
        <pc:sldMkLst>
          <pc:docMk/>
          <pc:sldMk cId="3290491382" sldId="256"/>
        </pc:sldMkLst>
        <pc:spChg chg="mod">
          <ac:chgData name="Richard Ball" userId="c2c6c2dd-6ddc-437e-8cdd-d7a74390accc" providerId="ADAL" clId="{C400EA27-549A-4197-BFEE-0BDF6F120E11}" dt="2023-01-23T07:50:08.867" v="7" actId="20577"/>
          <ac:spMkLst>
            <pc:docMk/>
            <pc:sldMk cId="3290491382" sldId="256"/>
            <ac:spMk id="2" creationId="{85569EE6-B2D7-4939-AA51-87D8B2E638C1}"/>
          </ac:spMkLst>
        </pc:spChg>
        <pc:spChg chg="del mod">
          <ac:chgData name="Richard Ball" userId="c2c6c2dd-6ddc-437e-8cdd-d7a74390accc" providerId="ADAL" clId="{C400EA27-549A-4197-BFEE-0BDF6F120E11}" dt="2023-01-23T07:44:36.923" v="3" actId="478"/>
          <ac:spMkLst>
            <pc:docMk/>
            <pc:sldMk cId="3290491382" sldId="256"/>
            <ac:spMk id="3" creationId="{7C6B6C6D-8196-404F-AFF8-935946548A4F}"/>
          </ac:spMkLst>
        </pc:spChg>
        <pc:spChg chg="add del mod">
          <ac:chgData name="Richard Ball" userId="c2c6c2dd-6ddc-437e-8cdd-d7a74390accc" providerId="ADAL" clId="{C400EA27-549A-4197-BFEE-0BDF6F120E11}" dt="2023-01-23T07:44:39.631" v="5" actId="478"/>
          <ac:spMkLst>
            <pc:docMk/>
            <pc:sldMk cId="3290491382" sldId="256"/>
            <ac:spMk id="5" creationId="{C61B40D5-D444-60DF-D64E-6600A5281A11}"/>
          </ac:spMkLst>
        </pc:spChg>
      </pc:sldChg>
      <pc:sldChg chg="ord">
        <pc:chgData name="Richard Ball" userId="c2c6c2dd-6ddc-437e-8cdd-d7a74390accc" providerId="ADAL" clId="{C400EA27-549A-4197-BFEE-0BDF6F120E11}" dt="2023-01-23T07:44:32.562" v="1"/>
        <pc:sldMkLst>
          <pc:docMk/>
          <pc:sldMk cId="2635114938" sldId="258"/>
        </pc:sldMkLst>
      </pc:sldChg>
      <pc:sldChg chg="addSp delSp modSp add del mod modAnim modNotesTx">
        <pc:chgData name="Richard Ball" userId="c2c6c2dd-6ddc-437e-8cdd-d7a74390accc" providerId="ADAL" clId="{C400EA27-549A-4197-BFEE-0BDF6F120E11}" dt="2023-01-27T08:31:58.135" v="280" actId="20577"/>
        <pc:sldMkLst>
          <pc:docMk/>
          <pc:sldMk cId="1573588158" sldId="259"/>
        </pc:sldMkLst>
        <pc:spChg chg="mod">
          <ac:chgData name="Richard Ball" userId="c2c6c2dd-6ddc-437e-8cdd-d7a74390accc" providerId="ADAL" clId="{C400EA27-549A-4197-BFEE-0BDF6F120E11}" dt="2023-01-27T08:01:02.020" v="94" actId="14100"/>
          <ac:spMkLst>
            <pc:docMk/>
            <pc:sldMk cId="1573588158" sldId="259"/>
            <ac:spMk id="3" creationId="{00000000-0000-0000-0000-000000000000}"/>
          </ac:spMkLst>
        </pc:spChg>
        <pc:spChg chg="add del mod">
          <ac:chgData name="Richard Ball" userId="c2c6c2dd-6ddc-437e-8cdd-d7a74390accc" providerId="ADAL" clId="{C400EA27-549A-4197-BFEE-0BDF6F120E11}" dt="2023-01-27T08:01:37.653" v="102" actId="1076"/>
          <ac:spMkLst>
            <pc:docMk/>
            <pc:sldMk cId="1573588158" sldId="259"/>
            <ac:spMk id="4" creationId="{1EAB9D55-803B-B6C8-F7C7-6E29114550CF}"/>
          </ac:spMkLst>
        </pc:spChg>
        <pc:spChg chg="add del mod">
          <ac:chgData name="Richard Ball" userId="c2c6c2dd-6ddc-437e-8cdd-d7a74390accc" providerId="ADAL" clId="{C400EA27-549A-4197-BFEE-0BDF6F120E11}" dt="2023-01-27T08:01:37.653" v="102" actId="1076"/>
          <ac:spMkLst>
            <pc:docMk/>
            <pc:sldMk cId="1573588158" sldId="259"/>
            <ac:spMk id="6" creationId="{A07C5661-7B41-515D-E6C0-7D03303B6F64}"/>
          </ac:spMkLst>
        </pc:spChg>
        <pc:spChg chg="add del mod">
          <ac:chgData name="Richard Ball" userId="c2c6c2dd-6ddc-437e-8cdd-d7a74390accc" providerId="ADAL" clId="{C400EA27-549A-4197-BFEE-0BDF6F120E11}" dt="2023-01-27T08:01:37.653" v="102" actId="1076"/>
          <ac:spMkLst>
            <pc:docMk/>
            <pc:sldMk cId="1573588158" sldId="259"/>
            <ac:spMk id="7" creationId="{31DBE371-41D7-9311-CB4C-6B03F59B216A}"/>
          </ac:spMkLst>
        </pc:spChg>
        <pc:spChg chg="add del mod">
          <ac:chgData name="Richard Ball" userId="c2c6c2dd-6ddc-437e-8cdd-d7a74390accc" providerId="ADAL" clId="{C400EA27-549A-4197-BFEE-0BDF6F120E11}" dt="2023-01-27T08:01:37.653" v="102" actId="1076"/>
          <ac:spMkLst>
            <pc:docMk/>
            <pc:sldMk cId="1573588158" sldId="259"/>
            <ac:spMk id="8" creationId="{CDC177DD-9F44-5793-6B88-AAD68F1B940F}"/>
          </ac:spMkLst>
        </pc:spChg>
        <pc:spChg chg="add del mod">
          <ac:chgData name="Richard Ball" userId="c2c6c2dd-6ddc-437e-8cdd-d7a74390accc" providerId="ADAL" clId="{C400EA27-549A-4197-BFEE-0BDF6F120E11}" dt="2023-01-27T08:01:37.653" v="102" actId="1076"/>
          <ac:spMkLst>
            <pc:docMk/>
            <pc:sldMk cId="1573588158" sldId="259"/>
            <ac:spMk id="9" creationId="{B655BE97-89B1-2A41-074B-BEA8CAD3EA4B}"/>
          </ac:spMkLst>
        </pc:spChg>
        <pc:spChg chg="add del mod">
          <ac:chgData name="Richard Ball" userId="c2c6c2dd-6ddc-437e-8cdd-d7a74390accc" providerId="ADAL" clId="{C400EA27-549A-4197-BFEE-0BDF6F120E11}" dt="2023-01-27T08:01:37.653" v="102" actId="1076"/>
          <ac:spMkLst>
            <pc:docMk/>
            <pc:sldMk cId="1573588158" sldId="259"/>
            <ac:spMk id="10" creationId="{C32A1775-06C6-007B-F45E-1565483FE932}"/>
          </ac:spMkLst>
        </pc:spChg>
        <pc:spChg chg="add del mod">
          <ac:chgData name="Richard Ball" userId="c2c6c2dd-6ddc-437e-8cdd-d7a74390accc" providerId="ADAL" clId="{C400EA27-549A-4197-BFEE-0BDF6F120E11}" dt="2023-01-27T08:01:37.653" v="102" actId="1076"/>
          <ac:spMkLst>
            <pc:docMk/>
            <pc:sldMk cId="1573588158" sldId="259"/>
            <ac:spMk id="11" creationId="{2D2554E0-C2F1-89B4-C1F9-557B0C07FF91}"/>
          </ac:spMkLst>
        </pc:spChg>
        <pc:spChg chg="add del mod">
          <ac:chgData name="Richard Ball" userId="c2c6c2dd-6ddc-437e-8cdd-d7a74390accc" providerId="ADAL" clId="{C400EA27-549A-4197-BFEE-0BDF6F120E11}" dt="2023-01-27T08:01:37.653" v="102" actId="1076"/>
          <ac:spMkLst>
            <pc:docMk/>
            <pc:sldMk cId="1573588158" sldId="259"/>
            <ac:spMk id="12" creationId="{50B51212-67D2-38DB-F6CF-8B5C5352D23B}"/>
          </ac:spMkLst>
        </pc:spChg>
        <pc:spChg chg="add del mod">
          <ac:chgData name="Richard Ball" userId="c2c6c2dd-6ddc-437e-8cdd-d7a74390accc" providerId="ADAL" clId="{C400EA27-549A-4197-BFEE-0BDF6F120E11}" dt="2023-01-27T08:01:37.653" v="102" actId="1076"/>
          <ac:spMkLst>
            <pc:docMk/>
            <pc:sldMk cId="1573588158" sldId="259"/>
            <ac:spMk id="13" creationId="{EA24FC5C-DFDC-0D6A-F498-A3381E8CF6EF}"/>
          </ac:spMkLst>
        </pc:spChg>
        <pc:spChg chg="add del mod">
          <ac:chgData name="Richard Ball" userId="c2c6c2dd-6ddc-437e-8cdd-d7a74390accc" providerId="ADAL" clId="{C400EA27-549A-4197-BFEE-0BDF6F120E11}" dt="2023-01-27T08:01:37.653" v="102" actId="1076"/>
          <ac:spMkLst>
            <pc:docMk/>
            <pc:sldMk cId="1573588158" sldId="259"/>
            <ac:spMk id="14" creationId="{F60618AE-E373-0E32-54E9-0531E1865A63}"/>
          </ac:spMkLst>
        </pc:spChg>
        <pc:spChg chg="add del mod">
          <ac:chgData name="Richard Ball" userId="c2c6c2dd-6ddc-437e-8cdd-d7a74390accc" providerId="ADAL" clId="{C400EA27-549A-4197-BFEE-0BDF6F120E11}" dt="2023-01-27T08:01:37.653" v="102" actId="1076"/>
          <ac:spMkLst>
            <pc:docMk/>
            <pc:sldMk cId="1573588158" sldId="259"/>
            <ac:spMk id="15" creationId="{2DEC68ED-E40B-F8B9-E65C-8B3BD8011FA2}"/>
          </ac:spMkLst>
        </pc:spChg>
        <pc:spChg chg="add del mod">
          <ac:chgData name="Richard Ball" userId="c2c6c2dd-6ddc-437e-8cdd-d7a74390accc" providerId="ADAL" clId="{C400EA27-549A-4197-BFEE-0BDF6F120E11}" dt="2023-01-27T08:01:37.653" v="102" actId="1076"/>
          <ac:spMkLst>
            <pc:docMk/>
            <pc:sldMk cId="1573588158" sldId="259"/>
            <ac:spMk id="16" creationId="{30875C6E-CE59-C6B4-CDC5-7AD40DA3A1AA}"/>
          </ac:spMkLst>
        </pc:spChg>
        <pc:spChg chg="mod">
          <ac:chgData name="Richard Ball" userId="c2c6c2dd-6ddc-437e-8cdd-d7a74390accc" providerId="ADAL" clId="{C400EA27-549A-4197-BFEE-0BDF6F120E11}" dt="2023-01-27T08:00:58.537" v="92" actId="1076"/>
          <ac:spMkLst>
            <pc:docMk/>
            <pc:sldMk cId="1573588158" sldId="259"/>
            <ac:spMk id="4099" creationId="{00000000-0000-0000-0000-000000000000}"/>
          </ac:spMkLst>
        </pc:spChg>
        <pc:graphicFrameChg chg="add del mod">
          <ac:chgData name="Richard Ball" userId="c2c6c2dd-6ddc-437e-8cdd-d7a74390accc" providerId="ADAL" clId="{C400EA27-549A-4197-BFEE-0BDF6F120E11}" dt="2023-01-23T07:54:24.182" v="13"/>
          <ac:graphicFrameMkLst>
            <pc:docMk/>
            <pc:sldMk cId="1573588158" sldId="259"/>
            <ac:graphicFrameMk id="2" creationId="{70B63DF7-BF15-3C09-2433-6DE369DBF5AA}"/>
          </ac:graphicFrameMkLst>
        </pc:graphicFrameChg>
        <pc:graphicFrameChg chg="del modGraphic">
          <ac:chgData name="Richard Ball" userId="c2c6c2dd-6ddc-437e-8cdd-d7a74390accc" providerId="ADAL" clId="{C400EA27-549A-4197-BFEE-0BDF6F120E11}" dt="2023-01-27T08:00:53.647" v="91" actId="478"/>
          <ac:graphicFrameMkLst>
            <pc:docMk/>
            <pc:sldMk cId="1573588158" sldId="259"/>
            <ac:graphicFrameMk id="5" creationId="{00000000-0000-0000-0000-000000000000}"/>
          </ac:graphicFrameMkLst>
        </pc:graphicFrameChg>
        <pc:graphicFrameChg chg="add del mod">
          <ac:chgData name="Richard Ball" userId="c2c6c2dd-6ddc-437e-8cdd-d7a74390accc" providerId="ADAL" clId="{C400EA27-549A-4197-BFEE-0BDF6F120E11}" dt="2023-01-27T08:01:37.653" v="102" actId="1076"/>
          <ac:graphicFrameMkLst>
            <pc:docMk/>
            <pc:sldMk cId="1573588158" sldId="259"/>
            <ac:graphicFrameMk id="5" creationId="{53CEB0D8-4859-4D9E-AB6C-5F2853CC15B7}"/>
          </ac:graphicFrameMkLst>
        </pc:graphicFrameChg>
      </pc:sldChg>
      <pc:sldChg chg="modSp mod">
        <pc:chgData name="Richard Ball" userId="c2c6c2dd-6ddc-437e-8cdd-d7a74390accc" providerId="ADAL" clId="{C400EA27-549A-4197-BFEE-0BDF6F120E11}" dt="2023-01-27T08:35:27.471" v="308" actId="20577"/>
        <pc:sldMkLst>
          <pc:docMk/>
          <pc:sldMk cId="0" sldId="260"/>
        </pc:sldMkLst>
        <pc:spChg chg="mod">
          <ac:chgData name="Richard Ball" userId="c2c6c2dd-6ddc-437e-8cdd-d7a74390accc" providerId="ADAL" clId="{C400EA27-549A-4197-BFEE-0BDF6F120E11}" dt="2023-01-27T08:35:27.471" v="308" actId="20577"/>
          <ac:spMkLst>
            <pc:docMk/>
            <pc:sldMk cId="0" sldId="260"/>
            <ac:spMk id="2" creationId="{00000000-0000-0000-0000-000000000000}"/>
          </ac:spMkLst>
        </pc:spChg>
        <pc:spChg chg="mod">
          <ac:chgData name="Richard Ball" userId="c2c6c2dd-6ddc-437e-8cdd-d7a74390accc" providerId="ADAL" clId="{C400EA27-549A-4197-BFEE-0BDF6F120E11}" dt="2023-01-27T08:05:05.047" v="217" actId="27636"/>
          <ac:spMkLst>
            <pc:docMk/>
            <pc:sldMk cId="0" sldId="260"/>
            <ac:spMk id="3" creationId="{00000000-0000-0000-0000-000000000000}"/>
          </ac:spMkLst>
        </pc:spChg>
      </pc:sldChg>
      <pc:sldChg chg="addSp delSp modSp mod modAnim">
        <pc:chgData name="Richard Ball" userId="c2c6c2dd-6ddc-437e-8cdd-d7a74390accc" providerId="ADAL" clId="{C400EA27-549A-4197-BFEE-0BDF6F120E11}" dt="2023-01-27T11:35:33.101" v="322" actId="33639"/>
        <pc:sldMkLst>
          <pc:docMk/>
          <pc:sldMk cId="0" sldId="261"/>
        </pc:sldMkLst>
        <pc:spChg chg="add mod">
          <ac:chgData name="Richard Ball" userId="c2c6c2dd-6ddc-437e-8cdd-d7a74390accc" providerId="ADAL" clId="{C400EA27-549A-4197-BFEE-0BDF6F120E11}" dt="2023-01-23T08:05:49.706" v="48" actId="404"/>
          <ac:spMkLst>
            <pc:docMk/>
            <pc:sldMk cId="0" sldId="261"/>
            <ac:spMk id="7" creationId="{30F82B09-7BCC-96E8-AEF4-B57C3D2843CA}"/>
          </ac:spMkLst>
        </pc:spChg>
        <pc:spChg chg="mod">
          <ac:chgData name="Richard Ball" userId="c2c6c2dd-6ddc-437e-8cdd-d7a74390accc" providerId="ADAL" clId="{C400EA27-549A-4197-BFEE-0BDF6F120E11}" dt="2023-01-27T11:34:23.109" v="321" actId="20577"/>
          <ac:spMkLst>
            <pc:docMk/>
            <pc:sldMk cId="0" sldId="261"/>
            <ac:spMk id="38916" creationId="{00000000-0000-0000-0000-000000000000}"/>
          </ac:spMkLst>
        </pc:spChg>
        <pc:inkChg chg="add del">
          <ac:chgData name="Richard Ball" userId="c2c6c2dd-6ddc-437e-8cdd-d7a74390accc" providerId="ADAL" clId="{C400EA27-549A-4197-BFEE-0BDF6F120E11}" dt="2023-01-27T11:35:33.101" v="322" actId="33639"/>
          <ac:inkMkLst>
            <pc:docMk/>
            <pc:sldMk cId="0" sldId="261"/>
            <ac:inkMk id="3" creationId="{FE0B42A5-B409-886A-20DC-E844401CAB16}"/>
          </ac:inkMkLst>
        </pc:inkChg>
        <pc:cxnChg chg="add mod">
          <ac:chgData name="Richard Ball" userId="c2c6c2dd-6ddc-437e-8cdd-d7a74390accc" providerId="ADAL" clId="{C400EA27-549A-4197-BFEE-0BDF6F120E11}" dt="2023-01-23T08:02:58.892" v="23" actId="1582"/>
          <ac:cxnSpMkLst>
            <pc:docMk/>
            <pc:sldMk cId="0" sldId="261"/>
            <ac:cxnSpMk id="4" creationId="{97779A2C-AE32-1074-462C-335C3D849E8D}"/>
          </ac:cxnSpMkLst>
        </pc:cxnChg>
        <pc:cxnChg chg="add del mod">
          <ac:chgData name="Richard Ball" userId="c2c6c2dd-6ddc-437e-8cdd-d7a74390accc" providerId="ADAL" clId="{C400EA27-549A-4197-BFEE-0BDF6F120E11}" dt="2023-01-23T08:05:58.080" v="50" actId="478"/>
          <ac:cxnSpMkLst>
            <pc:docMk/>
            <pc:sldMk cId="0" sldId="261"/>
            <ac:cxnSpMk id="5" creationId="{2BBF156D-DB62-36AE-E61D-43F1BF81F9C2}"/>
          </ac:cxnSpMkLst>
        </pc:cxnChg>
        <pc:cxnChg chg="add mod">
          <ac:chgData name="Richard Ball" userId="c2c6c2dd-6ddc-437e-8cdd-d7a74390accc" providerId="ADAL" clId="{C400EA27-549A-4197-BFEE-0BDF6F120E11}" dt="2023-01-23T08:03:33.309" v="26" actId="1076"/>
          <ac:cxnSpMkLst>
            <pc:docMk/>
            <pc:sldMk cId="0" sldId="261"/>
            <ac:cxnSpMk id="6" creationId="{3E980841-6315-B665-E683-9E915F69D965}"/>
          </ac:cxnSpMkLst>
        </pc:cxnChg>
      </pc:sldChg>
      <pc:sldChg chg="del">
        <pc:chgData name="Richard Ball" userId="c2c6c2dd-6ddc-437e-8cdd-d7a74390accc" providerId="ADAL" clId="{C400EA27-549A-4197-BFEE-0BDF6F120E11}" dt="2023-01-27T08:01:38.812" v="103" actId="47"/>
        <pc:sldMkLst>
          <pc:docMk/>
          <pc:sldMk cId="2554807874" sldId="267"/>
        </pc:sldMkLst>
      </pc:sldChg>
      <pc:sldChg chg="del">
        <pc:chgData name="Richard Ball" userId="c2c6c2dd-6ddc-437e-8cdd-d7a74390accc" providerId="ADAL" clId="{C400EA27-549A-4197-BFEE-0BDF6F120E11}" dt="2023-01-27T08:49:47.452" v="314" actId="47"/>
        <pc:sldMkLst>
          <pc:docMk/>
          <pc:sldMk cId="1458904274" sldId="278"/>
        </pc:sldMkLst>
      </pc:sldChg>
      <pc:sldChg chg="modNotesTx">
        <pc:chgData name="Richard Ball" userId="c2c6c2dd-6ddc-437e-8cdd-d7a74390accc" providerId="ADAL" clId="{C400EA27-549A-4197-BFEE-0BDF6F120E11}" dt="2023-01-23T07:52:26.393" v="8"/>
        <pc:sldMkLst>
          <pc:docMk/>
          <pc:sldMk cId="3971159062" sldId="279"/>
        </pc:sldMkLst>
      </pc:sldChg>
      <pc:sldChg chg="modNotesTx">
        <pc:chgData name="Richard Ball" userId="c2c6c2dd-6ddc-437e-8cdd-d7a74390accc" providerId="ADAL" clId="{C400EA27-549A-4197-BFEE-0BDF6F120E11}" dt="2023-01-23T07:52:29.113" v="9"/>
        <pc:sldMkLst>
          <pc:docMk/>
          <pc:sldMk cId="359721281" sldId="280"/>
        </pc:sldMkLst>
      </pc:sldChg>
      <pc:sldChg chg="modSp">
        <pc:chgData name="Richard Ball" userId="c2c6c2dd-6ddc-437e-8cdd-d7a74390accc" providerId="ADAL" clId="{C400EA27-549A-4197-BFEE-0BDF6F120E11}" dt="2023-01-23T08:10:10.538" v="81" actId="113"/>
        <pc:sldMkLst>
          <pc:docMk/>
          <pc:sldMk cId="2754262565" sldId="281"/>
        </pc:sldMkLst>
        <pc:spChg chg="mod">
          <ac:chgData name="Richard Ball" userId="c2c6c2dd-6ddc-437e-8cdd-d7a74390accc" providerId="ADAL" clId="{C400EA27-549A-4197-BFEE-0BDF6F120E11}" dt="2023-01-23T08:10:10.538" v="81" actId="113"/>
          <ac:spMkLst>
            <pc:docMk/>
            <pc:sldMk cId="2754262565" sldId="281"/>
            <ac:spMk id="26" creationId="{180FE73E-60EE-6C15-E9DF-AF1E38539417}"/>
          </ac:spMkLst>
        </pc:spChg>
      </pc:sldChg>
      <pc:sldChg chg="addSp delSp mod ord">
        <pc:chgData name="Richard Ball" userId="c2c6c2dd-6ddc-437e-8cdd-d7a74390accc" providerId="ADAL" clId="{C400EA27-549A-4197-BFEE-0BDF6F120E11}" dt="2023-01-27T11:51:29.954" v="323"/>
        <pc:sldMkLst>
          <pc:docMk/>
          <pc:sldMk cId="44912151" sldId="282"/>
        </pc:sldMkLst>
        <pc:inkChg chg="add del">
          <ac:chgData name="Richard Ball" userId="c2c6c2dd-6ddc-437e-8cdd-d7a74390accc" providerId="ADAL" clId="{C400EA27-549A-4197-BFEE-0BDF6F120E11}" dt="2023-01-27T11:35:33.101" v="322" actId="33639"/>
          <ac:inkMkLst>
            <pc:docMk/>
            <pc:sldMk cId="44912151" sldId="282"/>
            <ac:inkMk id="2" creationId="{A3060F84-71CA-AB84-1309-1036FD61EFC7}"/>
          </ac:inkMkLst>
        </pc:inkChg>
        <pc:inkChg chg="add">
          <ac:chgData name="Richard Ball" userId="c2c6c2dd-6ddc-437e-8cdd-d7a74390accc" providerId="ADAL" clId="{C400EA27-549A-4197-BFEE-0BDF6F120E11}" dt="2023-01-27T11:51:29.954" v="323"/>
          <ac:inkMkLst>
            <pc:docMk/>
            <pc:sldMk cId="44912151" sldId="282"/>
            <ac:inkMk id="3" creationId="{AF9A4913-F283-D946-5378-ECFE4AD2413F}"/>
          </ac:inkMkLst>
        </pc:inkChg>
      </pc:sldChg>
      <pc:sldChg chg="add del modAnim">
        <pc:chgData name="Richard Ball" userId="c2c6c2dd-6ddc-437e-8cdd-d7a74390accc" providerId="ADAL" clId="{C400EA27-549A-4197-BFEE-0BDF6F120E11}" dt="2023-01-27T08:00:50.698" v="90" actId="47"/>
        <pc:sldMkLst>
          <pc:docMk/>
          <pc:sldMk cId="3503535475" sldId="287"/>
        </pc:sldMkLst>
      </pc:sldChg>
      <pc:sldChg chg="new del">
        <pc:chgData name="Richard Ball" userId="c2c6c2dd-6ddc-437e-8cdd-d7a74390accc" providerId="ADAL" clId="{C400EA27-549A-4197-BFEE-0BDF6F120E11}" dt="2023-01-23T08:11:37.207" v="84" actId="47"/>
        <pc:sldMkLst>
          <pc:docMk/>
          <pc:sldMk cId="2860151417" sldId="288"/>
        </pc:sldMkLst>
      </pc:sldChg>
      <pc:sldChg chg="addSp delSp modSp new mod setBg">
        <pc:chgData name="Richard Ball" userId="c2c6c2dd-6ddc-437e-8cdd-d7a74390accc" providerId="ADAL" clId="{C400EA27-549A-4197-BFEE-0BDF6F120E11}" dt="2023-01-23T08:11:53.504" v="89" actId="732"/>
        <pc:sldMkLst>
          <pc:docMk/>
          <pc:sldMk cId="2631603120" sldId="289"/>
        </pc:sldMkLst>
        <pc:spChg chg="del">
          <ac:chgData name="Richard Ball" userId="c2c6c2dd-6ddc-437e-8cdd-d7a74390accc" providerId="ADAL" clId="{C400EA27-549A-4197-BFEE-0BDF6F120E11}" dt="2023-01-23T08:11:39.781" v="85" actId="478"/>
          <ac:spMkLst>
            <pc:docMk/>
            <pc:sldMk cId="2631603120" sldId="289"/>
            <ac:spMk id="2" creationId="{74A57F2C-888B-2375-230A-B8D41269110A}"/>
          </ac:spMkLst>
        </pc:spChg>
        <pc:spChg chg="del">
          <ac:chgData name="Richard Ball" userId="c2c6c2dd-6ddc-437e-8cdd-d7a74390accc" providerId="ADAL" clId="{C400EA27-549A-4197-BFEE-0BDF6F120E11}" dt="2023-01-23T08:11:39.781" v="85" actId="478"/>
          <ac:spMkLst>
            <pc:docMk/>
            <pc:sldMk cId="2631603120" sldId="289"/>
            <ac:spMk id="3" creationId="{975C6A76-4A72-28C6-3F6A-3E4C4A1A82EE}"/>
          </ac:spMkLst>
        </pc:spChg>
        <pc:spChg chg="del">
          <ac:chgData name="Richard Ball" userId="c2c6c2dd-6ddc-437e-8cdd-d7a74390accc" providerId="ADAL" clId="{C400EA27-549A-4197-BFEE-0BDF6F120E11}" dt="2023-01-23T08:11:39.781" v="85" actId="478"/>
          <ac:spMkLst>
            <pc:docMk/>
            <pc:sldMk cId="2631603120" sldId="289"/>
            <ac:spMk id="4" creationId="{B0775C5D-A20F-F9E0-642F-4FA578144FE5}"/>
          </ac:spMkLst>
        </pc:spChg>
        <pc:spChg chg="add">
          <ac:chgData name="Richard Ball" userId="c2c6c2dd-6ddc-437e-8cdd-d7a74390accc" providerId="ADAL" clId="{C400EA27-549A-4197-BFEE-0BDF6F120E11}" dt="2023-01-23T08:11:44.514" v="88" actId="26606"/>
          <ac:spMkLst>
            <pc:docMk/>
            <pc:sldMk cId="2631603120" sldId="289"/>
            <ac:spMk id="10" creationId="{32BC26D8-82FB-445E-AA49-62A77D7C1EE0}"/>
          </ac:spMkLst>
        </pc:spChg>
        <pc:spChg chg="add">
          <ac:chgData name="Richard Ball" userId="c2c6c2dd-6ddc-437e-8cdd-d7a74390accc" providerId="ADAL" clId="{C400EA27-549A-4197-BFEE-0BDF6F120E11}" dt="2023-01-23T08:11:44.514" v="88" actId="26606"/>
          <ac:spMkLst>
            <pc:docMk/>
            <pc:sldMk cId="2631603120" sldId="289"/>
            <ac:spMk id="12" creationId="{CB44330D-EA18-4254-AA95-EB49948539B8}"/>
          </ac:spMkLst>
        </pc:spChg>
        <pc:picChg chg="add mod">
          <ac:chgData name="Richard Ball" userId="c2c6c2dd-6ddc-437e-8cdd-d7a74390accc" providerId="ADAL" clId="{C400EA27-549A-4197-BFEE-0BDF6F120E11}" dt="2023-01-23T08:11:53.504" v="89" actId="732"/>
          <ac:picMkLst>
            <pc:docMk/>
            <pc:sldMk cId="2631603120" sldId="289"/>
            <ac:picMk id="5" creationId="{B7F44173-2E0D-4BD5-9A92-CDF847677EA9}"/>
          </ac:picMkLst>
        </pc:picChg>
      </pc:sldChg>
      <pc:sldChg chg="addSp delSp modSp new mod">
        <pc:chgData name="Richard Ball" userId="c2c6c2dd-6ddc-437e-8cdd-d7a74390accc" providerId="ADAL" clId="{C400EA27-549A-4197-BFEE-0BDF6F120E11}" dt="2023-01-27T08:04:29.553" v="166" actId="1076"/>
        <pc:sldMkLst>
          <pc:docMk/>
          <pc:sldMk cId="1863023752" sldId="290"/>
        </pc:sldMkLst>
        <pc:spChg chg="mod">
          <ac:chgData name="Richard Ball" userId="c2c6c2dd-6ddc-437e-8cdd-d7a74390accc" providerId="ADAL" clId="{C400EA27-549A-4197-BFEE-0BDF6F120E11}" dt="2023-01-27T08:04:16.440" v="158" actId="20577"/>
          <ac:spMkLst>
            <pc:docMk/>
            <pc:sldMk cId="1863023752" sldId="290"/>
            <ac:spMk id="2" creationId="{0547DC78-52BE-4973-5B93-9FFF23B05B00}"/>
          </ac:spMkLst>
        </pc:spChg>
        <pc:spChg chg="del mod">
          <ac:chgData name="Richard Ball" userId="c2c6c2dd-6ddc-437e-8cdd-d7a74390accc" providerId="ADAL" clId="{C400EA27-549A-4197-BFEE-0BDF6F120E11}" dt="2023-01-27T08:04:18.356" v="160" actId="478"/>
          <ac:spMkLst>
            <pc:docMk/>
            <pc:sldMk cId="1863023752" sldId="290"/>
            <ac:spMk id="3" creationId="{2A33B156-8482-2750-9B66-5CA4B1D0118B}"/>
          </ac:spMkLst>
        </pc:spChg>
        <pc:picChg chg="add mod modCrop">
          <ac:chgData name="Richard Ball" userId="c2c6c2dd-6ddc-437e-8cdd-d7a74390accc" providerId="ADAL" clId="{C400EA27-549A-4197-BFEE-0BDF6F120E11}" dt="2023-01-27T08:04:29.553" v="166" actId="1076"/>
          <ac:picMkLst>
            <pc:docMk/>
            <pc:sldMk cId="1863023752" sldId="290"/>
            <ac:picMk id="5" creationId="{96381DE8-8498-2B17-5CEF-C2560501F2B3}"/>
          </ac:picMkLst>
        </pc:picChg>
      </pc:sldChg>
      <pc:sldChg chg="delSp add mod delAnim">
        <pc:chgData name="Richard Ball" userId="c2c6c2dd-6ddc-437e-8cdd-d7a74390accc" providerId="ADAL" clId="{C400EA27-549A-4197-BFEE-0BDF6F120E11}" dt="2023-01-27T08:30:28.920" v="220" actId="478"/>
        <pc:sldMkLst>
          <pc:docMk/>
          <pc:sldMk cId="3695154807" sldId="291"/>
        </pc:sldMkLst>
        <pc:spChg chg="del">
          <ac:chgData name="Richard Ball" userId="c2c6c2dd-6ddc-437e-8cdd-d7a74390accc" providerId="ADAL" clId="{C400EA27-549A-4197-BFEE-0BDF6F120E11}" dt="2023-01-27T08:30:27.143" v="219" actId="478"/>
          <ac:spMkLst>
            <pc:docMk/>
            <pc:sldMk cId="3695154807" sldId="291"/>
            <ac:spMk id="4" creationId="{1EAB9D55-803B-B6C8-F7C7-6E29114550CF}"/>
          </ac:spMkLst>
        </pc:spChg>
        <pc:spChg chg="del">
          <ac:chgData name="Richard Ball" userId="c2c6c2dd-6ddc-437e-8cdd-d7a74390accc" providerId="ADAL" clId="{C400EA27-549A-4197-BFEE-0BDF6F120E11}" dt="2023-01-27T08:30:27.143" v="219" actId="478"/>
          <ac:spMkLst>
            <pc:docMk/>
            <pc:sldMk cId="3695154807" sldId="291"/>
            <ac:spMk id="6" creationId="{A07C5661-7B41-515D-E6C0-7D03303B6F64}"/>
          </ac:spMkLst>
        </pc:spChg>
        <pc:spChg chg="del">
          <ac:chgData name="Richard Ball" userId="c2c6c2dd-6ddc-437e-8cdd-d7a74390accc" providerId="ADAL" clId="{C400EA27-549A-4197-BFEE-0BDF6F120E11}" dt="2023-01-27T08:30:27.143" v="219" actId="478"/>
          <ac:spMkLst>
            <pc:docMk/>
            <pc:sldMk cId="3695154807" sldId="291"/>
            <ac:spMk id="7" creationId="{31DBE371-41D7-9311-CB4C-6B03F59B216A}"/>
          </ac:spMkLst>
        </pc:spChg>
        <pc:spChg chg="del">
          <ac:chgData name="Richard Ball" userId="c2c6c2dd-6ddc-437e-8cdd-d7a74390accc" providerId="ADAL" clId="{C400EA27-549A-4197-BFEE-0BDF6F120E11}" dt="2023-01-27T08:30:27.143" v="219" actId="478"/>
          <ac:spMkLst>
            <pc:docMk/>
            <pc:sldMk cId="3695154807" sldId="291"/>
            <ac:spMk id="8" creationId="{CDC177DD-9F44-5793-6B88-AAD68F1B940F}"/>
          </ac:spMkLst>
        </pc:spChg>
        <pc:spChg chg="del">
          <ac:chgData name="Richard Ball" userId="c2c6c2dd-6ddc-437e-8cdd-d7a74390accc" providerId="ADAL" clId="{C400EA27-549A-4197-BFEE-0BDF6F120E11}" dt="2023-01-27T08:30:27.143" v="219" actId="478"/>
          <ac:spMkLst>
            <pc:docMk/>
            <pc:sldMk cId="3695154807" sldId="291"/>
            <ac:spMk id="9" creationId="{B655BE97-89B1-2A41-074B-BEA8CAD3EA4B}"/>
          </ac:spMkLst>
        </pc:spChg>
        <pc:spChg chg="del">
          <ac:chgData name="Richard Ball" userId="c2c6c2dd-6ddc-437e-8cdd-d7a74390accc" providerId="ADAL" clId="{C400EA27-549A-4197-BFEE-0BDF6F120E11}" dt="2023-01-27T08:30:27.143" v="219" actId="478"/>
          <ac:spMkLst>
            <pc:docMk/>
            <pc:sldMk cId="3695154807" sldId="291"/>
            <ac:spMk id="10" creationId="{C32A1775-06C6-007B-F45E-1565483FE932}"/>
          </ac:spMkLst>
        </pc:spChg>
        <pc:spChg chg="del">
          <ac:chgData name="Richard Ball" userId="c2c6c2dd-6ddc-437e-8cdd-d7a74390accc" providerId="ADAL" clId="{C400EA27-549A-4197-BFEE-0BDF6F120E11}" dt="2023-01-27T08:30:27.143" v="219" actId="478"/>
          <ac:spMkLst>
            <pc:docMk/>
            <pc:sldMk cId="3695154807" sldId="291"/>
            <ac:spMk id="11" creationId="{2D2554E0-C2F1-89B4-C1F9-557B0C07FF91}"/>
          </ac:spMkLst>
        </pc:spChg>
        <pc:spChg chg="del">
          <ac:chgData name="Richard Ball" userId="c2c6c2dd-6ddc-437e-8cdd-d7a74390accc" providerId="ADAL" clId="{C400EA27-549A-4197-BFEE-0BDF6F120E11}" dt="2023-01-27T08:30:27.143" v="219" actId="478"/>
          <ac:spMkLst>
            <pc:docMk/>
            <pc:sldMk cId="3695154807" sldId="291"/>
            <ac:spMk id="12" creationId="{50B51212-67D2-38DB-F6CF-8B5C5352D23B}"/>
          </ac:spMkLst>
        </pc:spChg>
        <pc:spChg chg="del">
          <ac:chgData name="Richard Ball" userId="c2c6c2dd-6ddc-437e-8cdd-d7a74390accc" providerId="ADAL" clId="{C400EA27-549A-4197-BFEE-0BDF6F120E11}" dt="2023-01-27T08:30:28.920" v="220" actId="478"/>
          <ac:spMkLst>
            <pc:docMk/>
            <pc:sldMk cId="3695154807" sldId="291"/>
            <ac:spMk id="13" creationId="{EA24FC5C-DFDC-0D6A-F498-A3381E8CF6EF}"/>
          </ac:spMkLst>
        </pc:spChg>
        <pc:spChg chg="del">
          <ac:chgData name="Richard Ball" userId="c2c6c2dd-6ddc-437e-8cdd-d7a74390accc" providerId="ADAL" clId="{C400EA27-549A-4197-BFEE-0BDF6F120E11}" dt="2023-01-27T08:30:27.143" v="219" actId="478"/>
          <ac:spMkLst>
            <pc:docMk/>
            <pc:sldMk cId="3695154807" sldId="291"/>
            <ac:spMk id="14" creationId="{F60618AE-E373-0E32-54E9-0531E1865A63}"/>
          </ac:spMkLst>
        </pc:spChg>
        <pc:spChg chg="del">
          <ac:chgData name="Richard Ball" userId="c2c6c2dd-6ddc-437e-8cdd-d7a74390accc" providerId="ADAL" clId="{C400EA27-549A-4197-BFEE-0BDF6F120E11}" dt="2023-01-27T08:30:27.143" v="219" actId="478"/>
          <ac:spMkLst>
            <pc:docMk/>
            <pc:sldMk cId="3695154807" sldId="291"/>
            <ac:spMk id="15" creationId="{2DEC68ED-E40B-F8B9-E65C-8B3BD8011FA2}"/>
          </ac:spMkLst>
        </pc:spChg>
        <pc:spChg chg="del">
          <ac:chgData name="Richard Ball" userId="c2c6c2dd-6ddc-437e-8cdd-d7a74390accc" providerId="ADAL" clId="{C400EA27-549A-4197-BFEE-0BDF6F120E11}" dt="2023-01-27T08:30:27.143" v="219" actId="478"/>
          <ac:spMkLst>
            <pc:docMk/>
            <pc:sldMk cId="3695154807" sldId="291"/>
            <ac:spMk id="16" creationId="{30875C6E-CE59-C6B4-CDC5-7AD40DA3A1AA}"/>
          </ac:spMkLst>
        </pc:spChg>
      </pc:sldChg>
      <pc:sldChg chg="addSp delSp new mod">
        <pc:chgData name="Richard Ball" userId="c2c6c2dd-6ddc-437e-8cdd-d7a74390accc" providerId="ADAL" clId="{C400EA27-549A-4197-BFEE-0BDF6F120E11}" dt="2023-01-27T08:32:34.469" v="283"/>
        <pc:sldMkLst>
          <pc:docMk/>
          <pc:sldMk cId="2524989605" sldId="292"/>
        </pc:sldMkLst>
        <pc:spChg chg="del">
          <ac:chgData name="Richard Ball" userId="c2c6c2dd-6ddc-437e-8cdd-d7a74390accc" providerId="ADAL" clId="{C400EA27-549A-4197-BFEE-0BDF6F120E11}" dt="2023-01-27T08:32:11.213" v="282" actId="478"/>
          <ac:spMkLst>
            <pc:docMk/>
            <pc:sldMk cId="2524989605" sldId="292"/>
            <ac:spMk id="2" creationId="{6C62AA1A-D33C-0BC0-72B0-F9831E28E211}"/>
          </ac:spMkLst>
        </pc:spChg>
        <pc:spChg chg="del">
          <ac:chgData name="Richard Ball" userId="c2c6c2dd-6ddc-437e-8cdd-d7a74390accc" providerId="ADAL" clId="{C400EA27-549A-4197-BFEE-0BDF6F120E11}" dt="2023-01-27T08:32:11.213" v="282" actId="478"/>
          <ac:spMkLst>
            <pc:docMk/>
            <pc:sldMk cId="2524989605" sldId="292"/>
            <ac:spMk id="3" creationId="{279AFB43-CDBE-272B-F572-606933C9D787}"/>
          </ac:spMkLst>
        </pc:spChg>
        <pc:picChg chg="add">
          <ac:chgData name="Richard Ball" userId="c2c6c2dd-6ddc-437e-8cdd-d7a74390accc" providerId="ADAL" clId="{C400EA27-549A-4197-BFEE-0BDF6F120E11}" dt="2023-01-27T08:32:34.469" v="283"/>
          <ac:picMkLst>
            <pc:docMk/>
            <pc:sldMk cId="2524989605" sldId="292"/>
            <ac:picMk id="1026" creationId="{436E5D5E-C188-B236-D96C-487D22BB5C16}"/>
          </ac:picMkLst>
        </pc:picChg>
      </pc:sldChg>
      <pc:sldChg chg="add">
        <pc:chgData name="Richard Ball" userId="c2c6c2dd-6ddc-437e-8cdd-d7a74390accc" providerId="ADAL" clId="{C400EA27-549A-4197-BFEE-0BDF6F120E11}" dt="2023-01-27T08:34:07.639" v="284"/>
        <pc:sldMkLst>
          <pc:docMk/>
          <pc:sldMk cId="2889162625" sldId="1245"/>
        </pc:sldMkLst>
      </pc:sldChg>
      <pc:sldChg chg="add">
        <pc:chgData name="Richard Ball" userId="c2c6c2dd-6ddc-437e-8cdd-d7a74390accc" providerId="ADAL" clId="{C400EA27-549A-4197-BFEE-0BDF6F120E11}" dt="2023-01-27T08:34:07.639" v="284"/>
        <pc:sldMkLst>
          <pc:docMk/>
          <pc:sldMk cId="2159477891" sldId="1246"/>
        </pc:sldMkLst>
      </pc:sldChg>
      <pc:sldChg chg="addSp delSp modSp new mod">
        <pc:chgData name="Richard Ball" userId="c2c6c2dd-6ddc-437e-8cdd-d7a74390accc" providerId="ADAL" clId="{C400EA27-549A-4197-BFEE-0BDF6F120E11}" dt="2023-01-27T08:38:46.486" v="313" actId="14100"/>
        <pc:sldMkLst>
          <pc:docMk/>
          <pc:sldMk cId="1609987883" sldId="1247"/>
        </pc:sldMkLst>
        <pc:spChg chg="del">
          <ac:chgData name="Richard Ball" userId="c2c6c2dd-6ddc-437e-8cdd-d7a74390accc" providerId="ADAL" clId="{C400EA27-549A-4197-BFEE-0BDF6F120E11}" dt="2023-01-27T08:38:40.724" v="310" actId="478"/>
          <ac:spMkLst>
            <pc:docMk/>
            <pc:sldMk cId="1609987883" sldId="1247"/>
            <ac:spMk id="2" creationId="{D5CA4F4F-7896-0455-E4D2-9D9B1CB3C84F}"/>
          </ac:spMkLst>
        </pc:spChg>
        <pc:spChg chg="del">
          <ac:chgData name="Richard Ball" userId="c2c6c2dd-6ddc-437e-8cdd-d7a74390accc" providerId="ADAL" clId="{C400EA27-549A-4197-BFEE-0BDF6F120E11}" dt="2023-01-27T08:38:40.724" v="310" actId="478"/>
          <ac:spMkLst>
            <pc:docMk/>
            <pc:sldMk cId="1609987883" sldId="1247"/>
            <ac:spMk id="3" creationId="{7DA86294-0A72-4FA9-0B7A-EF936FB6DE0A}"/>
          </ac:spMkLst>
        </pc:spChg>
        <pc:picChg chg="add mod">
          <ac:chgData name="Richard Ball" userId="c2c6c2dd-6ddc-437e-8cdd-d7a74390accc" providerId="ADAL" clId="{C400EA27-549A-4197-BFEE-0BDF6F120E11}" dt="2023-01-27T08:38:46.486" v="313" actId="14100"/>
          <ac:picMkLst>
            <pc:docMk/>
            <pc:sldMk cId="1609987883" sldId="1247"/>
            <ac:picMk id="5" creationId="{4C1F8228-7AC5-BB2A-FDAE-93B0F0FF0056}"/>
          </ac:picMkLst>
        </pc:picChg>
      </pc:sldChg>
    </pc:docChg>
  </pc:docChgLst>
  <pc:docChgLst>
    <pc:chgData name="Richard Ball" userId="c2c6c2dd-6ddc-437e-8cdd-d7a74390accc" providerId="ADAL" clId="{086D339C-AE3F-4EDF-90C8-0215066ABA21}"/>
    <pc:docChg chg="custSel addSld delSld modSld sldOrd">
      <pc:chgData name="Richard Ball" userId="c2c6c2dd-6ddc-437e-8cdd-d7a74390accc" providerId="ADAL" clId="{086D339C-AE3F-4EDF-90C8-0215066ABA21}" dt="2023-10-30T12:02:33.227" v="299" actId="14100"/>
      <pc:docMkLst>
        <pc:docMk/>
      </pc:docMkLst>
      <pc:sldChg chg="ord">
        <pc:chgData name="Richard Ball" userId="c2c6c2dd-6ddc-437e-8cdd-d7a74390accc" providerId="ADAL" clId="{086D339C-AE3F-4EDF-90C8-0215066ABA21}" dt="2023-10-30T11:48:12.963" v="177"/>
        <pc:sldMkLst>
          <pc:docMk/>
          <pc:sldMk cId="3290491382" sldId="256"/>
        </pc:sldMkLst>
      </pc:sldChg>
      <pc:sldChg chg="modSp mod">
        <pc:chgData name="Richard Ball" userId="c2c6c2dd-6ddc-437e-8cdd-d7a74390accc" providerId="ADAL" clId="{086D339C-AE3F-4EDF-90C8-0215066ABA21}" dt="2023-10-30T11:53:50.257" v="179" actId="1076"/>
        <pc:sldMkLst>
          <pc:docMk/>
          <pc:sldMk cId="1573588158" sldId="259"/>
        </pc:sldMkLst>
        <pc:spChg chg="mod">
          <ac:chgData name="Richard Ball" userId="c2c6c2dd-6ddc-437e-8cdd-d7a74390accc" providerId="ADAL" clId="{086D339C-AE3F-4EDF-90C8-0215066ABA21}" dt="2023-10-30T11:53:40.002" v="178" actId="1076"/>
          <ac:spMkLst>
            <pc:docMk/>
            <pc:sldMk cId="1573588158" sldId="259"/>
            <ac:spMk id="3" creationId="{00000000-0000-0000-0000-000000000000}"/>
          </ac:spMkLst>
        </pc:spChg>
        <pc:spChg chg="mod">
          <ac:chgData name="Richard Ball" userId="c2c6c2dd-6ddc-437e-8cdd-d7a74390accc" providerId="ADAL" clId="{086D339C-AE3F-4EDF-90C8-0215066ABA21}" dt="2023-10-30T11:53:50.257" v="179" actId="1076"/>
          <ac:spMkLst>
            <pc:docMk/>
            <pc:sldMk cId="1573588158" sldId="259"/>
            <ac:spMk id="9" creationId="{B655BE97-89B1-2A41-074B-BEA8CAD3EA4B}"/>
          </ac:spMkLst>
        </pc:spChg>
        <pc:spChg chg="mod">
          <ac:chgData name="Richard Ball" userId="c2c6c2dd-6ddc-437e-8cdd-d7a74390accc" providerId="ADAL" clId="{086D339C-AE3F-4EDF-90C8-0215066ABA21}" dt="2023-10-29T11:44:39.934" v="12" actId="20577"/>
          <ac:spMkLst>
            <pc:docMk/>
            <pc:sldMk cId="1573588158" sldId="259"/>
            <ac:spMk id="4099" creationId="{00000000-0000-0000-0000-000000000000}"/>
          </ac:spMkLst>
        </pc:spChg>
      </pc:sldChg>
      <pc:sldChg chg="addSp modSp mod">
        <pc:chgData name="Richard Ball" userId="c2c6c2dd-6ddc-437e-8cdd-d7a74390accc" providerId="ADAL" clId="{086D339C-AE3F-4EDF-90C8-0215066ABA21}" dt="2023-10-30T12:02:33.227" v="299" actId="14100"/>
        <pc:sldMkLst>
          <pc:docMk/>
          <pc:sldMk cId="0" sldId="260"/>
        </pc:sldMkLst>
        <pc:spChg chg="mod">
          <ac:chgData name="Richard Ball" userId="c2c6c2dd-6ddc-437e-8cdd-d7a74390accc" providerId="ADAL" clId="{086D339C-AE3F-4EDF-90C8-0215066ABA21}" dt="2023-10-30T12:02:33.227" v="299" actId="14100"/>
          <ac:spMkLst>
            <pc:docMk/>
            <pc:sldMk cId="0" sldId="260"/>
            <ac:spMk id="3" creationId="{00000000-0000-0000-0000-000000000000}"/>
          </ac:spMkLst>
        </pc:spChg>
        <pc:picChg chg="add mod">
          <ac:chgData name="Richard Ball" userId="c2c6c2dd-6ddc-437e-8cdd-d7a74390accc" providerId="ADAL" clId="{086D339C-AE3F-4EDF-90C8-0215066ABA21}" dt="2023-10-29T11:47:33.494" v="53" actId="1076"/>
          <ac:picMkLst>
            <pc:docMk/>
            <pc:sldMk cId="0" sldId="260"/>
            <ac:picMk id="4" creationId="{F6BAAC60-6A76-4C88-CADF-073F31BAEECF}"/>
          </ac:picMkLst>
        </pc:picChg>
      </pc:sldChg>
      <pc:sldChg chg="addSp modSp mod">
        <pc:chgData name="Richard Ball" userId="c2c6c2dd-6ddc-437e-8cdd-d7a74390accc" providerId="ADAL" clId="{086D339C-AE3F-4EDF-90C8-0215066ABA21}" dt="2023-10-29T11:50:43.903" v="126" actId="20577"/>
        <pc:sldMkLst>
          <pc:docMk/>
          <pc:sldMk cId="0" sldId="261"/>
        </pc:sldMkLst>
        <pc:spChg chg="mod">
          <ac:chgData name="Richard Ball" userId="c2c6c2dd-6ddc-437e-8cdd-d7a74390accc" providerId="ADAL" clId="{086D339C-AE3F-4EDF-90C8-0215066ABA21}" dt="2023-10-29T11:50:43.903" v="126" actId="20577"/>
          <ac:spMkLst>
            <pc:docMk/>
            <pc:sldMk cId="0" sldId="261"/>
            <ac:spMk id="38916" creationId="{00000000-0000-0000-0000-000000000000}"/>
          </ac:spMkLst>
        </pc:spChg>
        <pc:cxnChg chg="add mod">
          <ac:chgData name="Richard Ball" userId="c2c6c2dd-6ddc-437e-8cdd-d7a74390accc" providerId="ADAL" clId="{086D339C-AE3F-4EDF-90C8-0215066ABA21}" dt="2023-10-29T11:49:29.685" v="70" actId="1582"/>
          <ac:cxnSpMkLst>
            <pc:docMk/>
            <pc:sldMk cId="0" sldId="261"/>
            <ac:cxnSpMk id="4" creationId="{3068C75E-E1A3-5BB7-9775-2A5A461BB06D}"/>
          </ac:cxnSpMkLst>
        </pc:cxnChg>
        <pc:cxnChg chg="add mod">
          <ac:chgData name="Richard Ball" userId="c2c6c2dd-6ddc-437e-8cdd-d7a74390accc" providerId="ADAL" clId="{086D339C-AE3F-4EDF-90C8-0215066ABA21}" dt="2023-10-29T11:49:52.718" v="74" actId="1076"/>
          <ac:cxnSpMkLst>
            <pc:docMk/>
            <pc:sldMk cId="0" sldId="261"/>
            <ac:cxnSpMk id="5" creationId="{02FC85E7-A1A5-FC47-7578-8895FFC7B9B4}"/>
          </ac:cxnSpMkLst>
        </pc:cxnChg>
        <pc:cxnChg chg="add mod">
          <ac:chgData name="Richard Ball" userId="c2c6c2dd-6ddc-437e-8cdd-d7a74390accc" providerId="ADAL" clId="{086D339C-AE3F-4EDF-90C8-0215066ABA21}" dt="2023-10-29T11:49:35.455" v="73" actId="1076"/>
          <ac:cxnSpMkLst>
            <pc:docMk/>
            <pc:sldMk cId="0" sldId="261"/>
            <ac:cxnSpMk id="6" creationId="{D5BCFAD2-E599-C060-9A68-47B044CC9BA3}"/>
          </ac:cxnSpMkLst>
        </pc:cxnChg>
      </pc:sldChg>
      <pc:sldChg chg="ord">
        <pc:chgData name="Richard Ball" userId="c2c6c2dd-6ddc-437e-8cdd-d7a74390accc" providerId="ADAL" clId="{086D339C-AE3F-4EDF-90C8-0215066ABA21}" dt="2023-10-29T11:52:02.952" v="134"/>
        <pc:sldMkLst>
          <pc:docMk/>
          <pc:sldMk cId="0" sldId="262"/>
        </pc:sldMkLst>
      </pc:sldChg>
      <pc:sldChg chg="modSp mod">
        <pc:chgData name="Richard Ball" userId="c2c6c2dd-6ddc-437e-8cdd-d7a74390accc" providerId="ADAL" clId="{086D339C-AE3F-4EDF-90C8-0215066ABA21}" dt="2023-10-29T11:54:41.050" v="153" actId="115"/>
        <pc:sldMkLst>
          <pc:docMk/>
          <pc:sldMk cId="2754262565" sldId="281"/>
        </pc:sldMkLst>
        <pc:spChg chg="mod">
          <ac:chgData name="Richard Ball" userId="c2c6c2dd-6ddc-437e-8cdd-d7a74390accc" providerId="ADAL" clId="{086D339C-AE3F-4EDF-90C8-0215066ABA21}" dt="2023-10-29T11:54:41.050" v="153" actId="115"/>
          <ac:spMkLst>
            <pc:docMk/>
            <pc:sldMk cId="2754262565" sldId="281"/>
            <ac:spMk id="26" creationId="{180FE73E-60EE-6C15-E9DF-AF1E38539417}"/>
          </ac:spMkLst>
        </pc:spChg>
        <pc:spChg chg="mod">
          <ac:chgData name="Richard Ball" userId="c2c6c2dd-6ddc-437e-8cdd-d7a74390accc" providerId="ADAL" clId="{086D339C-AE3F-4EDF-90C8-0215066ABA21}" dt="2023-10-29T11:51:12.555" v="130" actId="20577"/>
          <ac:spMkLst>
            <pc:docMk/>
            <pc:sldMk cId="2754262565" sldId="281"/>
            <ac:spMk id="28" creationId="{4EC5C061-2E59-2B02-96F7-ED22A1097787}"/>
          </ac:spMkLst>
        </pc:spChg>
      </pc:sldChg>
      <pc:sldChg chg="addSp delSp modSp mod">
        <pc:chgData name="Richard Ball" userId="c2c6c2dd-6ddc-437e-8cdd-d7a74390accc" providerId="ADAL" clId="{086D339C-AE3F-4EDF-90C8-0215066ABA21}" dt="2023-10-29T11:54:22.745" v="151" actId="1076"/>
        <pc:sldMkLst>
          <pc:docMk/>
          <pc:sldMk cId="44912151" sldId="282"/>
        </pc:sldMkLst>
        <pc:picChg chg="del">
          <ac:chgData name="Richard Ball" userId="c2c6c2dd-6ddc-437e-8cdd-d7a74390accc" providerId="ADAL" clId="{086D339C-AE3F-4EDF-90C8-0215066ABA21}" dt="2023-10-29T11:52:13.629" v="135" actId="478"/>
          <ac:picMkLst>
            <pc:docMk/>
            <pc:sldMk cId="44912151" sldId="282"/>
            <ac:picMk id="5" creationId="{50662FB8-6240-121F-0331-AC48A82E8E01}"/>
          </ac:picMkLst>
        </pc:picChg>
        <pc:picChg chg="add mod">
          <ac:chgData name="Richard Ball" userId="c2c6c2dd-6ddc-437e-8cdd-d7a74390accc" providerId="ADAL" clId="{086D339C-AE3F-4EDF-90C8-0215066ABA21}" dt="2023-10-29T11:54:21.076" v="150" actId="14100"/>
          <ac:picMkLst>
            <pc:docMk/>
            <pc:sldMk cId="44912151" sldId="282"/>
            <ac:picMk id="1026" creationId="{4D0F786D-7169-314D-AFD6-B6E2B3091F5A}"/>
          </ac:picMkLst>
        </pc:picChg>
        <pc:picChg chg="add mod">
          <ac:chgData name="Richard Ball" userId="c2c6c2dd-6ddc-437e-8cdd-d7a74390accc" providerId="ADAL" clId="{086D339C-AE3F-4EDF-90C8-0215066ABA21}" dt="2023-10-29T11:54:09.970" v="145" actId="1076"/>
          <ac:picMkLst>
            <pc:docMk/>
            <pc:sldMk cId="44912151" sldId="282"/>
            <ac:picMk id="1028" creationId="{6017AC9B-680B-7C0F-E176-D11F992F25D9}"/>
          </ac:picMkLst>
        </pc:picChg>
        <pc:picChg chg="add mod">
          <ac:chgData name="Richard Ball" userId="c2c6c2dd-6ddc-437e-8cdd-d7a74390accc" providerId="ADAL" clId="{086D339C-AE3F-4EDF-90C8-0215066ABA21}" dt="2023-10-29T11:54:22.745" v="151" actId="1076"/>
          <ac:picMkLst>
            <pc:docMk/>
            <pc:sldMk cId="44912151" sldId="282"/>
            <ac:picMk id="1030" creationId="{F6D0F7D3-DB59-27DC-EEEC-5286199194C1}"/>
          </ac:picMkLst>
        </pc:picChg>
        <pc:inkChg chg="del">
          <ac:chgData name="Richard Ball" userId="c2c6c2dd-6ddc-437e-8cdd-d7a74390accc" providerId="ADAL" clId="{086D339C-AE3F-4EDF-90C8-0215066ABA21}" dt="2023-10-29T11:50:51.412" v="127" actId="33639"/>
          <ac:inkMkLst>
            <pc:docMk/>
            <pc:sldMk cId="44912151" sldId="282"/>
            <ac:inkMk id="3" creationId="{AF9A4913-F283-D946-5378-ECFE4AD2413F}"/>
          </ac:inkMkLst>
        </pc:inkChg>
      </pc:sldChg>
      <pc:sldChg chg="addSp delSp modSp mod">
        <pc:chgData name="Richard Ball" userId="c2c6c2dd-6ddc-437e-8cdd-d7a74390accc" providerId="ADAL" clId="{086D339C-AE3F-4EDF-90C8-0215066ABA21}" dt="2023-10-29T11:55:13.233" v="162" actId="14100"/>
        <pc:sldMkLst>
          <pc:docMk/>
          <pc:sldMk cId="2315764513" sldId="284"/>
        </pc:sldMkLst>
        <pc:spChg chg="del mod">
          <ac:chgData name="Richard Ball" userId="c2c6c2dd-6ddc-437e-8cdd-d7a74390accc" providerId="ADAL" clId="{086D339C-AE3F-4EDF-90C8-0215066ABA21}" dt="2023-10-29T11:55:08.068" v="158" actId="478"/>
          <ac:spMkLst>
            <pc:docMk/>
            <pc:sldMk cId="2315764513" sldId="284"/>
            <ac:spMk id="3" creationId="{37DB3459-3A73-9748-060D-AEA830EC4D53}"/>
          </ac:spMkLst>
        </pc:spChg>
        <pc:spChg chg="del mod">
          <ac:chgData name="Richard Ball" userId="c2c6c2dd-6ddc-437e-8cdd-d7a74390accc" providerId="ADAL" clId="{086D339C-AE3F-4EDF-90C8-0215066ABA21}" dt="2023-10-29T11:55:10.317" v="160" actId="478"/>
          <ac:spMkLst>
            <pc:docMk/>
            <pc:sldMk cId="2315764513" sldId="284"/>
            <ac:spMk id="4" creationId="{596C6D27-F041-930B-DA27-557FCD48D7EE}"/>
          </ac:spMkLst>
        </pc:spChg>
        <pc:picChg chg="add mod">
          <ac:chgData name="Richard Ball" userId="c2c6c2dd-6ddc-437e-8cdd-d7a74390accc" providerId="ADAL" clId="{086D339C-AE3F-4EDF-90C8-0215066ABA21}" dt="2023-10-29T11:55:13.233" v="162" actId="14100"/>
          <ac:picMkLst>
            <pc:docMk/>
            <pc:sldMk cId="2315764513" sldId="284"/>
            <ac:picMk id="6" creationId="{D9E98559-1583-AC86-6A97-B6F54F9C5853}"/>
          </ac:picMkLst>
        </pc:picChg>
      </pc:sldChg>
      <pc:sldChg chg="modSp del">
        <pc:chgData name="Richard Ball" userId="c2c6c2dd-6ddc-437e-8cdd-d7a74390accc" providerId="ADAL" clId="{086D339C-AE3F-4EDF-90C8-0215066ABA21}" dt="2023-10-29T11:47:57.621" v="68" actId="47"/>
        <pc:sldMkLst>
          <pc:docMk/>
          <pc:sldMk cId="1863023752" sldId="290"/>
        </pc:sldMkLst>
        <pc:picChg chg="mod">
          <ac:chgData name="Richard Ball" userId="c2c6c2dd-6ddc-437e-8cdd-d7a74390accc" providerId="ADAL" clId="{086D339C-AE3F-4EDF-90C8-0215066ABA21}" dt="2023-10-29T11:46:05.648" v="16" actId="732"/>
          <ac:picMkLst>
            <pc:docMk/>
            <pc:sldMk cId="1863023752" sldId="290"/>
            <ac:picMk id="3" creationId="{6DCB51CD-E4FD-B892-0A3E-8AD66D44AFC1}"/>
          </ac:picMkLst>
        </pc:picChg>
      </pc:sldChg>
      <pc:sldChg chg="mod modShow">
        <pc:chgData name="Richard Ball" userId="c2c6c2dd-6ddc-437e-8cdd-d7a74390accc" providerId="ADAL" clId="{086D339C-AE3F-4EDF-90C8-0215066ABA21}" dt="2023-10-30T11:47:45.009" v="173" actId="729"/>
        <pc:sldMkLst>
          <pc:docMk/>
          <pc:sldMk cId="2524989605" sldId="292"/>
        </pc:sldMkLst>
      </pc:sldChg>
      <pc:sldChg chg="mod modShow">
        <pc:chgData name="Richard Ball" userId="c2c6c2dd-6ddc-437e-8cdd-d7a74390accc" providerId="ADAL" clId="{086D339C-AE3F-4EDF-90C8-0215066ABA21}" dt="2023-10-30T11:47:48.966" v="174" actId="729"/>
        <pc:sldMkLst>
          <pc:docMk/>
          <pc:sldMk cId="2889162625" sldId="1245"/>
        </pc:sldMkLst>
      </pc:sldChg>
      <pc:sldChg chg="mod modShow">
        <pc:chgData name="Richard Ball" userId="c2c6c2dd-6ddc-437e-8cdd-d7a74390accc" providerId="ADAL" clId="{086D339C-AE3F-4EDF-90C8-0215066ABA21}" dt="2023-10-30T11:47:52.732" v="175" actId="729"/>
        <pc:sldMkLst>
          <pc:docMk/>
          <pc:sldMk cId="2159477891" sldId="1246"/>
        </pc:sldMkLst>
      </pc:sldChg>
      <pc:sldChg chg="addSp delSp new mod modShow">
        <pc:chgData name="Richard Ball" userId="c2c6c2dd-6ddc-437e-8cdd-d7a74390accc" providerId="ADAL" clId="{086D339C-AE3F-4EDF-90C8-0215066ABA21}" dt="2023-10-29T11:56:53.255" v="166" actId="729"/>
        <pc:sldMkLst>
          <pc:docMk/>
          <pc:sldMk cId="3963638685" sldId="1248"/>
        </pc:sldMkLst>
        <pc:spChg chg="del">
          <ac:chgData name="Richard Ball" userId="c2c6c2dd-6ddc-437e-8cdd-d7a74390accc" providerId="ADAL" clId="{086D339C-AE3F-4EDF-90C8-0215066ABA21}" dt="2023-10-29T11:55:23.272" v="164" actId="478"/>
          <ac:spMkLst>
            <pc:docMk/>
            <pc:sldMk cId="3963638685" sldId="1248"/>
            <ac:spMk id="2" creationId="{468FD40E-1602-5CFE-9DF7-37F83C283A05}"/>
          </ac:spMkLst>
        </pc:spChg>
        <pc:spChg chg="del">
          <ac:chgData name="Richard Ball" userId="c2c6c2dd-6ddc-437e-8cdd-d7a74390accc" providerId="ADAL" clId="{086D339C-AE3F-4EDF-90C8-0215066ABA21}" dt="2023-10-29T11:55:23.272" v="164" actId="478"/>
          <ac:spMkLst>
            <pc:docMk/>
            <pc:sldMk cId="3963638685" sldId="1248"/>
            <ac:spMk id="3" creationId="{8430446F-6991-C214-ABBC-FB2C449D04F3}"/>
          </ac:spMkLst>
        </pc:spChg>
        <pc:spChg chg="del">
          <ac:chgData name="Richard Ball" userId="c2c6c2dd-6ddc-437e-8cdd-d7a74390accc" providerId="ADAL" clId="{086D339C-AE3F-4EDF-90C8-0215066ABA21}" dt="2023-10-29T11:55:23.272" v="164" actId="478"/>
          <ac:spMkLst>
            <pc:docMk/>
            <pc:sldMk cId="3963638685" sldId="1248"/>
            <ac:spMk id="4" creationId="{6B05B127-0CBB-FA44-8D26-CFEC708292B7}"/>
          </ac:spMkLst>
        </pc:spChg>
        <pc:spChg chg="add">
          <ac:chgData name="Richard Ball" userId="c2c6c2dd-6ddc-437e-8cdd-d7a74390accc" providerId="ADAL" clId="{086D339C-AE3F-4EDF-90C8-0215066ABA21}" dt="2023-10-29T11:56:49.746" v="165" actId="22"/>
          <ac:spMkLst>
            <pc:docMk/>
            <pc:sldMk cId="3963638685" sldId="1248"/>
            <ac:spMk id="6" creationId="{621CCD92-E228-BDA7-68AA-FBEDEDA94B6C}"/>
          </ac:spMkLst>
        </pc:spChg>
      </pc:sldChg>
      <pc:sldChg chg="addSp delSp modSp new mod modAnim">
        <pc:chgData name="Richard Ball" userId="c2c6c2dd-6ddc-437e-8cdd-d7a74390accc" providerId="ADAL" clId="{086D339C-AE3F-4EDF-90C8-0215066ABA21}" dt="2023-10-29T11:57:16.082" v="171" actId="14100"/>
        <pc:sldMkLst>
          <pc:docMk/>
          <pc:sldMk cId="255141713" sldId="1249"/>
        </pc:sldMkLst>
        <pc:spChg chg="del">
          <ac:chgData name="Richard Ball" userId="c2c6c2dd-6ddc-437e-8cdd-d7a74390accc" providerId="ADAL" clId="{086D339C-AE3F-4EDF-90C8-0215066ABA21}" dt="2023-10-29T11:56:56.421" v="168" actId="478"/>
          <ac:spMkLst>
            <pc:docMk/>
            <pc:sldMk cId="255141713" sldId="1249"/>
            <ac:spMk id="2" creationId="{371CE7D9-2764-25E4-F789-8AB6BAEA5A45}"/>
          </ac:spMkLst>
        </pc:spChg>
        <pc:spChg chg="del">
          <ac:chgData name="Richard Ball" userId="c2c6c2dd-6ddc-437e-8cdd-d7a74390accc" providerId="ADAL" clId="{086D339C-AE3F-4EDF-90C8-0215066ABA21}" dt="2023-10-29T11:56:56.421" v="168" actId="478"/>
          <ac:spMkLst>
            <pc:docMk/>
            <pc:sldMk cId="255141713" sldId="1249"/>
            <ac:spMk id="3" creationId="{A2FAA995-95B3-9307-6692-3A0F6F85B1E2}"/>
          </ac:spMkLst>
        </pc:spChg>
        <pc:spChg chg="del">
          <ac:chgData name="Richard Ball" userId="c2c6c2dd-6ddc-437e-8cdd-d7a74390accc" providerId="ADAL" clId="{086D339C-AE3F-4EDF-90C8-0215066ABA21}" dt="2023-10-29T11:56:56.421" v="168" actId="478"/>
          <ac:spMkLst>
            <pc:docMk/>
            <pc:sldMk cId="255141713" sldId="1249"/>
            <ac:spMk id="4" creationId="{2F6C1C75-C7A7-E0F4-B9B5-50445F3C2A81}"/>
          </ac:spMkLst>
        </pc:spChg>
        <pc:picChg chg="add mod">
          <ac:chgData name="Richard Ball" userId="c2c6c2dd-6ddc-437e-8cdd-d7a74390accc" providerId="ADAL" clId="{086D339C-AE3F-4EDF-90C8-0215066ABA21}" dt="2023-10-29T11:57:16.082" v="171" actId="14100"/>
          <ac:picMkLst>
            <pc:docMk/>
            <pc:sldMk cId="255141713" sldId="1249"/>
            <ac:picMk id="5" creationId="{E99E9172-9BED-B94F-4EFB-B0BC79C8D6B0}"/>
          </ac:picMkLst>
        </pc:picChg>
      </pc:sldChg>
      <pc:sldChg chg="add">
        <pc:chgData name="Richard Ball" userId="c2c6c2dd-6ddc-437e-8cdd-d7a74390accc" providerId="ADAL" clId="{086D339C-AE3F-4EDF-90C8-0215066ABA21}" dt="2023-10-30T11:47:39.339" v="172"/>
        <pc:sldMkLst>
          <pc:docMk/>
          <pc:sldMk cId="208897891" sldId="1250"/>
        </pc:sldMkLst>
      </pc:sldChg>
      <pc:sldChg chg="add">
        <pc:chgData name="Richard Ball" userId="c2c6c2dd-6ddc-437e-8cdd-d7a74390accc" providerId="ADAL" clId="{086D339C-AE3F-4EDF-90C8-0215066ABA21}" dt="2023-10-30T11:47:39.339" v="172"/>
        <pc:sldMkLst>
          <pc:docMk/>
          <pc:sldMk cId="447173166" sldId="1251"/>
        </pc:sldMkLst>
      </pc:sldChg>
      <pc:sldChg chg="add">
        <pc:chgData name="Richard Ball" userId="c2c6c2dd-6ddc-437e-8cdd-d7a74390accc" providerId="ADAL" clId="{086D339C-AE3F-4EDF-90C8-0215066ABA21}" dt="2023-10-30T11:47:39.339" v="172"/>
        <pc:sldMkLst>
          <pc:docMk/>
          <pc:sldMk cId="4170308738" sldId="1252"/>
        </pc:sldMkLst>
      </pc:sldChg>
    </pc:docChg>
  </pc:docChgLst>
  <pc:docChgLst>
    <pc:chgData name="Richard Ball" userId="c2c6c2dd-6ddc-437e-8cdd-d7a74390accc" providerId="ADAL" clId="{E4840B5D-5859-4E0C-A3A8-26ECD2396AB4}"/>
    <pc:docChg chg="undo custSel addSld delSld modSld sldOrd">
      <pc:chgData name="Richard Ball" userId="c2c6c2dd-6ddc-437e-8cdd-d7a74390accc" providerId="ADAL" clId="{E4840B5D-5859-4E0C-A3A8-26ECD2396AB4}" dt="2022-12-01T16:00:59.808" v="1991"/>
      <pc:docMkLst>
        <pc:docMk/>
      </pc:docMkLst>
      <pc:sldChg chg="modSp">
        <pc:chgData name="Richard Ball" userId="c2c6c2dd-6ddc-437e-8cdd-d7a74390accc" providerId="ADAL" clId="{E4840B5D-5859-4E0C-A3A8-26ECD2396AB4}" dt="2022-12-01T15:09:03.261" v="6"/>
        <pc:sldMkLst>
          <pc:docMk/>
          <pc:sldMk cId="3290491382" sldId="256"/>
        </pc:sldMkLst>
        <pc:spChg chg="mod">
          <ac:chgData name="Richard Ball" userId="c2c6c2dd-6ddc-437e-8cdd-d7a74390accc" providerId="ADAL" clId="{E4840B5D-5859-4E0C-A3A8-26ECD2396AB4}" dt="2022-12-01T15:09:03.261" v="6"/>
          <ac:spMkLst>
            <pc:docMk/>
            <pc:sldMk cId="3290491382" sldId="256"/>
            <ac:spMk id="2" creationId="{85569EE6-B2D7-4939-AA51-87D8B2E638C1}"/>
          </ac:spMkLst>
        </pc:spChg>
        <pc:spChg chg="mod">
          <ac:chgData name="Richard Ball" userId="c2c6c2dd-6ddc-437e-8cdd-d7a74390accc" providerId="ADAL" clId="{E4840B5D-5859-4E0C-A3A8-26ECD2396AB4}" dt="2022-12-01T15:09:03.261" v="6"/>
          <ac:spMkLst>
            <pc:docMk/>
            <pc:sldMk cId="3290491382" sldId="256"/>
            <ac:spMk id="3" creationId="{7C6B6C6D-8196-404F-AFF8-935946548A4F}"/>
          </ac:spMkLst>
        </pc:spChg>
      </pc:sldChg>
      <pc:sldChg chg="modSp">
        <pc:chgData name="Richard Ball" userId="c2c6c2dd-6ddc-437e-8cdd-d7a74390accc" providerId="ADAL" clId="{E4840B5D-5859-4E0C-A3A8-26ECD2396AB4}" dt="2022-12-01T15:09:03.261" v="6"/>
        <pc:sldMkLst>
          <pc:docMk/>
          <pc:sldMk cId="2635114938" sldId="258"/>
        </pc:sldMkLst>
        <pc:spChg chg="mod">
          <ac:chgData name="Richard Ball" userId="c2c6c2dd-6ddc-437e-8cdd-d7a74390accc" providerId="ADAL" clId="{E4840B5D-5859-4E0C-A3A8-26ECD2396AB4}" dt="2022-12-01T15:09:03.261" v="6"/>
          <ac:spMkLst>
            <pc:docMk/>
            <pc:sldMk cId="2635114938" sldId="258"/>
            <ac:spMk id="5" creationId="{C7A7F2DA-7688-4A89-A2F3-D37557526E82}"/>
          </ac:spMkLst>
        </pc:spChg>
      </pc:sldChg>
      <pc:sldChg chg="del ord">
        <pc:chgData name="Richard Ball" userId="c2c6c2dd-6ddc-437e-8cdd-d7a74390accc" providerId="ADAL" clId="{E4840B5D-5859-4E0C-A3A8-26ECD2396AB4}" dt="2022-12-01T16:00:59.808" v="1991"/>
        <pc:sldMkLst>
          <pc:docMk/>
          <pc:sldMk cId="1573588158" sldId="259"/>
        </pc:sldMkLst>
        <pc:spChg chg="mod">
          <ac:chgData name="Richard Ball" userId="c2c6c2dd-6ddc-437e-8cdd-d7a74390accc" providerId="ADAL" clId="{E4840B5D-5859-4E0C-A3A8-26ECD2396AB4}" dt="2022-12-01T14:54:22.864" v="4"/>
          <ac:spMkLst>
            <pc:docMk/>
            <pc:sldMk cId="1573588158" sldId="259"/>
            <ac:spMk id="3" creationId="{00000000-0000-0000-0000-000000000000}"/>
          </ac:spMkLst>
        </pc:spChg>
        <pc:spChg chg="mod">
          <ac:chgData name="Richard Ball" userId="c2c6c2dd-6ddc-437e-8cdd-d7a74390accc" providerId="ADAL" clId="{E4840B5D-5859-4E0C-A3A8-26ECD2396AB4}" dt="2022-12-01T14:54:22.864" v="4"/>
          <ac:spMkLst>
            <pc:docMk/>
            <pc:sldMk cId="1573588158" sldId="259"/>
            <ac:spMk id="4099" creationId="{00000000-0000-0000-0000-000000000000}"/>
          </ac:spMkLst>
        </pc:spChg>
      </pc:sldChg>
      <pc:sldChg chg="modSp">
        <pc:chgData name="Richard Ball" userId="c2c6c2dd-6ddc-437e-8cdd-d7a74390accc" providerId="ADAL" clId="{E4840B5D-5859-4E0C-A3A8-26ECD2396AB4}" dt="2022-12-01T15:09:03.261" v="6"/>
        <pc:sldMkLst>
          <pc:docMk/>
          <pc:sldMk cId="0" sldId="260"/>
        </pc:sldMkLst>
        <pc:spChg chg="mod">
          <ac:chgData name="Richard Ball" userId="c2c6c2dd-6ddc-437e-8cdd-d7a74390accc" providerId="ADAL" clId="{E4840B5D-5859-4E0C-A3A8-26ECD2396AB4}" dt="2022-12-01T15:09:03.261" v="6"/>
          <ac:spMkLst>
            <pc:docMk/>
            <pc:sldMk cId="0" sldId="260"/>
            <ac:spMk id="2" creationId="{00000000-0000-0000-0000-000000000000}"/>
          </ac:spMkLst>
        </pc:spChg>
        <pc:spChg chg="mod">
          <ac:chgData name="Richard Ball" userId="c2c6c2dd-6ddc-437e-8cdd-d7a74390accc" providerId="ADAL" clId="{E4840B5D-5859-4E0C-A3A8-26ECD2396AB4}" dt="2022-12-01T15:09:03.261" v="6"/>
          <ac:spMkLst>
            <pc:docMk/>
            <pc:sldMk cId="0" sldId="260"/>
            <ac:spMk id="3" creationId="{00000000-0000-0000-0000-000000000000}"/>
          </ac:spMkLst>
        </pc:spChg>
      </pc:sldChg>
      <pc:sldChg chg="modSp mod">
        <pc:chgData name="Richard Ball" userId="c2c6c2dd-6ddc-437e-8cdd-d7a74390accc" providerId="ADAL" clId="{E4840B5D-5859-4E0C-A3A8-26ECD2396AB4}" dt="2022-12-01T15:09:03.696" v="7" actId="27636"/>
        <pc:sldMkLst>
          <pc:docMk/>
          <pc:sldMk cId="0" sldId="261"/>
        </pc:sldMkLst>
        <pc:spChg chg="mod">
          <ac:chgData name="Richard Ball" userId="c2c6c2dd-6ddc-437e-8cdd-d7a74390accc" providerId="ADAL" clId="{E4840B5D-5859-4E0C-A3A8-26ECD2396AB4}" dt="2022-12-01T15:09:03.696" v="7" actId="27636"/>
          <ac:spMkLst>
            <pc:docMk/>
            <pc:sldMk cId="0" sldId="261"/>
            <ac:spMk id="38916" creationId="{00000000-0000-0000-0000-000000000000}"/>
          </ac:spMkLst>
        </pc:spChg>
      </pc:sldChg>
      <pc:sldChg chg="modSp">
        <pc:chgData name="Richard Ball" userId="c2c6c2dd-6ddc-437e-8cdd-d7a74390accc" providerId="ADAL" clId="{E4840B5D-5859-4E0C-A3A8-26ECD2396AB4}" dt="2022-12-01T15:09:03.261" v="6"/>
        <pc:sldMkLst>
          <pc:docMk/>
          <pc:sldMk cId="0" sldId="262"/>
        </pc:sldMkLst>
        <pc:graphicFrameChg chg="mod">
          <ac:chgData name="Richard Ball" userId="c2c6c2dd-6ddc-437e-8cdd-d7a74390accc" providerId="ADAL" clId="{E4840B5D-5859-4E0C-A3A8-26ECD2396AB4}" dt="2022-12-01T15:09:03.261" v="6"/>
          <ac:graphicFrameMkLst>
            <pc:docMk/>
            <pc:sldMk cId="0" sldId="262"/>
            <ac:graphicFrameMk id="79872" creationId="{00000000-0000-0000-0000-000000000000}"/>
          </ac:graphicFrameMkLst>
        </pc:graphicFrameChg>
      </pc:sldChg>
      <pc:sldChg chg="modSp add">
        <pc:chgData name="Richard Ball" userId="c2c6c2dd-6ddc-437e-8cdd-d7a74390accc" providerId="ADAL" clId="{E4840B5D-5859-4E0C-A3A8-26ECD2396AB4}" dt="2022-12-01T14:54:22.864" v="4"/>
        <pc:sldMkLst>
          <pc:docMk/>
          <pc:sldMk cId="2554807874" sldId="267"/>
        </pc:sldMkLst>
        <pc:spChg chg="mod">
          <ac:chgData name="Richard Ball" userId="c2c6c2dd-6ddc-437e-8cdd-d7a74390accc" providerId="ADAL" clId="{E4840B5D-5859-4E0C-A3A8-26ECD2396AB4}" dt="2022-12-01T14:54:22.864" v="4"/>
          <ac:spMkLst>
            <pc:docMk/>
            <pc:sldMk cId="2554807874" sldId="267"/>
            <ac:spMk id="3" creationId="{CB00A080-8542-458A-B149-F1F00DC4698F}"/>
          </ac:spMkLst>
        </pc:spChg>
      </pc:sldChg>
      <pc:sldChg chg="modSp">
        <pc:chgData name="Richard Ball" userId="c2c6c2dd-6ddc-437e-8cdd-d7a74390accc" providerId="ADAL" clId="{E4840B5D-5859-4E0C-A3A8-26ECD2396AB4}" dt="2022-12-01T15:09:03.261" v="6"/>
        <pc:sldMkLst>
          <pc:docMk/>
          <pc:sldMk cId="0" sldId="268"/>
        </pc:sldMkLst>
        <pc:spChg chg="mod">
          <ac:chgData name="Richard Ball" userId="c2c6c2dd-6ddc-437e-8cdd-d7a74390accc" providerId="ADAL" clId="{E4840B5D-5859-4E0C-A3A8-26ECD2396AB4}" dt="2022-12-01T15:09:03.261" v="6"/>
          <ac:spMkLst>
            <pc:docMk/>
            <pc:sldMk cId="0" sldId="268"/>
            <ac:spMk id="13315" creationId="{00000000-0000-0000-0000-000000000000}"/>
          </ac:spMkLst>
        </pc:spChg>
      </pc:sldChg>
      <pc:sldChg chg="modSp">
        <pc:chgData name="Richard Ball" userId="c2c6c2dd-6ddc-437e-8cdd-d7a74390accc" providerId="ADAL" clId="{E4840B5D-5859-4E0C-A3A8-26ECD2396AB4}" dt="2022-12-01T15:09:03.261" v="6"/>
        <pc:sldMkLst>
          <pc:docMk/>
          <pc:sldMk cId="0" sldId="269"/>
        </pc:sldMkLst>
        <pc:spChg chg="mod">
          <ac:chgData name="Richard Ball" userId="c2c6c2dd-6ddc-437e-8cdd-d7a74390accc" providerId="ADAL" clId="{E4840B5D-5859-4E0C-A3A8-26ECD2396AB4}" dt="2022-12-01T15:09:03.261" v="6"/>
          <ac:spMkLst>
            <pc:docMk/>
            <pc:sldMk cId="0" sldId="269"/>
            <ac:spMk id="960514" creationId="{00000000-0000-0000-0000-000000000000}"/>
          </ac:spMkLst>
        </pc:spChg>
      </pc:sldChg>
      <pc:sldChg chg="modSp">
        <pc:chgData name="Richard Ball" userId="c2c6c2dd-6ddc-437e-8cdd-d7a74390accc" providerId="ADAL" clId="{E4840B5D-5859-4E0C-A3A8-26ECD2396AB4}" dt="2022-12-01T15:09:03.261" v="6"/>
        <pc:sldMkLst>
          <pc:docMk/>
          <pc:sldMk cId="2409702588" sldId="271"/>
        </pc:sldMkLst>
        <pc:spChg chg="mod">
          <ac:chgData name="Richard Ball" userId="c2c6c2dd-6ddc-437e-8cdd-d7a74390accc" providerId="ADAL" clId="{E4840B5D-5859-4E0C-A3A8-26ECD2396AB4}" dt="2022-12-01T15:09:03.261" v="6"/>
          <ac:spMkLst>
            <pc:docMk/>
            <pc:sldMk cId="2409702588" sldId="271"/>
            <ac:spMk id="2" creationId="{8146715C-7247-44DA-839D-4A7675BD01A3}"/>
          </ac:spMkLst>
        </pc:spChg>
        <pc:spChg chg="mod">
          <ac:chgData name="Richard Ball" userId="c2c6c2dd-6ddc-437e-8cdd-d7a74390accc" providerId="ADAL" clId="{E4840B5D-5859-4E0C-A3A8-26ECD2396AB4}" dt="2022-12-01T15:09:03.261" v="6"/>
          <ac:spMkLst>
            <pc:docMk/>
            <pc:sldMk cId="2409702588" sldId="271"/>
            <ac:spMk id="3" creationId="{07766AEF-9630-49B0-9196-040E20227A20}"/>
          </ac:spMkLst>
        </pc:spChg>
      </pc:sldChg>
      <pc:sldChg chg="modSp">
        <pc:chgData name="Richard Ball" userId="c2c6c2dd-6ddc-437e-8cdd-d7a74390accc" providerId="ADAL" clId="{E4840B5D-5859-4E0C-A3A8-26ECD2396AB4}" dt="2022-12-01T15:09:03.261" v="6"/>
        <pc:sldMkLst>
          <pc:docMk/>
          <pc:sldMk cId="2193432977" sldId="273"/>
        </pc:sldMkLst>
        <pc:spChg chg="mod">
          <ac:chgData name="Richard Ball" userId="c2c6c2dd-6ddc-437e-8cdd-d7a74390accc" providerId="ADAL" clId="{E4840B5D-5859-4E0C-A3A8-26ECD2396AB4}" dt="2022-12-01T15:09:03.261" v="6"/>
          <ac:spMkLst>
            <pc:docMk/>
            <pc:sldMk cId="2193432977" sldId="273"/>
            <ac:spMk id="5" creationId="{C7A7F2DA-7688-4A89-A2F3-D37557526E82}"/>
          </ac:spMkLst>
        </pc:spChg>
      </pc:sldChg>
      <pc:sldChg chg="new del">
        <pc:chgData name="Richard Ball" userId="c2c6c2dd-6ddc-437e-8cdd-d7a74390accc" providerId="ADAL" clId="{E4840B5D-5859-4E0C-A3A8-26ECD2396AB4}" dt="2022-12-01T14:54:10.200" v="1" actId="680"/>
        <pc:sldMkLst>
          <pc:docMk/>
          <pc:sldMk cId="490087522" sldId="279"/>
        </pc:sldMkLst>
      </pc:sldChg>
      <pc:sldChg chg="addSp delSp modSp new mod modAnim">
        <pc:chgData name="Richard Ball" userId="c2c6c2dd-6ddc-437e-8cdd-d7a74390accc" providerId="ADAL" clId="{E4840B5D-5859-4E0C-A3A8-26ECD2396AB4}" dt="2022-12-01T15:53:15.502" v="1657"/>
        <pc:sldMkLst>
          <pc:docMk/>
          <pc:sldMk cId="3971159062" sldId="279"/>
        </pc:sldMkLst>
        <pc:spChg chg="add del mod">
          <ac:chgData name="Richard Ball" userId="c2c6c2dd-6ddc-437e-8cdd-d7a74390accc" providerId="ADAL" clId="{E4840B5D-5859-4E0C-A3A8-26ECD2396AB4}" dt="2022-12-01T15:36:07.051" v="1188" actId="478"/>
          <ac:spMkLst>
            <pc:docMk/>
            <pc:sldMk cId="3971159062" sldId="279"/>
            <ac:spMk id="2" creationId="{375B405D-D1C4-809B-E224-C17F4C2F9544}"/>
          </ac:spMkLst>
        </pc:spChg>
        <pc:spChg chg="del mod">
          <ac:chgData name="Richard Ball" userId="c2c6c2dd-6ddc-437e-8cdd-d7a74390accc" providerId="ADAL" clId="{E4840B5D-5859-4E0C-A3A8-26ECD2396AB4}" dt="2022-12-01T15:09:10.168" v="8" actId="478"/>
          <ac:spMkLst>
            <pc:docMk/>
            <pc:sldMk cId="3971159062" sldId="279"/>
            <ac:spMk id="2" creationId="{BDE20FD1-FF34-4836-FC35-6E7802E5B545}"/>
          </ac:spMkLst>
        </pc:spChg>
        <pc:spChg chg="del mod">
          <ac:chgData name="Richard Ball" userId="c2c6c2dd-6ddc-437e-8cdd-d7a74390accc" providerId="ADAL" clId="{E4840B5D-5859-4E0C-A3A8-26ECD2396AB4}" dt="2022-12-01T15:09:10.168" v="8" actId="478"/>
          <ac:spMkLst>
            <pc:docMk/>
            <pc:sldMk cId="3971159062" sldId="279"/>
            <ac:spMk id="3" creationId="{28C754E1-445E-3A4C-7E6C-1BDD1898EC79}"/>
          </ac:spMkLst>
        </pc:spChg>
        <pc:spChg chg="add del mod">
          <ac:chgData name="Richard Ball" userId="c2c6c2dd-6ddc-437e-8cdd-d7a74390accc" providerId="ADAL" clId="{E4840B5D-5859-4E0C-A3A8-26ECD2396AB4}" dt="2022-12-01T15:36:05.645" v="1187" actId="478"/>
          <ac:spMkLst>
            <pc:docMk/>
            <pc:sldMk cId="3971159062" sldId="279"/>
            <ac:spMk id="3" creationId="{4BC0F4C5-0462-187C-6ED8-B5AA4E32B44E}"/>
          </ac:spMkLst>
        </pc:spChg>
        <pc:spChg chg="add mod">
          <ac:chgData name="Richard Ball" userId="c2c6c2dd-6ddc-437e-8cdd-d7a74390accc" providerId="ADAL" clId="{E4840B5D-5859-4E0C-A3A8-26ECD2396AB4}" dt="2022-12-01T15:38:55.202" v="1228" actId="1076"/>
          <ac:spMkLst>
            <pc:docMk/>
            <pc:sldMk cId="3971159062" sldId="279"/>
            <ac:spMk id="4" creationId="{7D89BA3E-B0F8-03EB-0E2D-442230C1421E}"/>
          </ac:spMkLst>
        </pc:spChg>
        <pc:spChg chg="add mod">
          <ac:chgData name="Richard Ball" userId="c2c6c2dd-6ddc-437e-8cdd-d7a74390accc" providerId="ADAL" clId="{E4840B5D-5859-4E0C-A3A8-26ECD2396AB4}" dt="2022-12-01T15:13:06.613" v="178" actId="115"/>
          <ac:spMkLst>
            <pc:docMk/>
            <pc:sldMk cId="3971159062" sldId="279"/>
            <ac:spMk id="6" creationId="{6A37A808-AFC0-78FE-B127-140F5E0BBBCC}"/>
          </ac:spMkLst>
        </pc:spChg>
        <pc:spChg chg="add mod">
          <ac:chgData name="Richard Ball" userId="c2c6c2dd-6ddc-437e-8cdd-d7a74390accc" providerId="ADAL" clId="{E4840B5D-5859-4E0C-A3A8-26ECD2396AB4}" dt="2022-12-01T15:30:03.014" v="935" actId="1076"/>
          <ac:spMkLst>
            <pc:docMk/>
            <pc:sldMk cId="3971159062" sldId="279"/>
            <ac:spMk id="7" creationId="{B72118A5-4030-A9FA-1F41-901CBB944B08}"/>
          </ac:spMkLst>
        </pc:spChg>
        <pc:spChg chg="add mod">
          <ac:chgData name="Richard Ball" userId="c2c6c2dd-6ddc-437e-8cdd-d7a74390accc" providerId="ADAL" clId="{E4840B5D-5859-4E0C-A3A8-26ECD2396AB4}" dt="2022-12-01T15:30:03.014" v="935" actId="1076"/>
          <ac:spMkLst>
            <pc:docMk/>
            <pc:sldMk cId="3971159062" sldId="279"/>
            <ac:spMk id="8" creationId="{283113B0-0240-F2AD-69C6-3010ABDE1325}"/>
          </ac:spMkLst>
        </pc:spChg>
        <pc:spChg chg="add mod">
          <ac:chgData name="Richard Ball" userId="c2c6c2dd-6ddc-437e-8cdd-d7a74390accc" providerId="ADAL" clId="{E4840B5D-5859-4E0C-A3A8-26ECD2396AB4}" dt="2022-12-01T15:30:10.360" v="936" actId="14100"/>
          <ac:spMkLst>
            <pc:docMk/>
            <pc:sldMk cId="3971159062" sldId="279"/>
            <ac:spMk id="9" creationId="{0A9E6C64-87A1-B4C2-39B2-D713077D5959}"/>
          </ac:spMkLst>
        </pc:spChg>
        <pc:spChg chg="add mod">
          <ac:chgData name="Richard Ball" userId="c2c6c2dd-6ddc-437e-8cdd-d7a74390accc" providerId="ADAL" clId="{E4840B5D-5859-4E0C-A3A8-26ECD2396AB4}" dt="2022-12-01T15:30:14.759" v="937" actId="1076"/>
          <ac:spMkLst>
            <pc:docMk/>
            <pc:sldMk cId="3971159062" sldId="279"/>
            <ac:spMk id="10" creationId="{422877D2-1FB0-DD2E-5631-D25171C90EE7}"/>
          </ac:spMkLst>
        </pc:spChg>
        <pc:spChg chg="add del mod">
          <ac:chgData name="Richard Ball" userId="c2c6c2dd-6ddc-437e-8cdd-d7a74390accc" providerId="ADAL" clId="{E4840B5D-5859-4E0C-A3A8-26ECD2396AB4}" dt="2022-12-01T15:38:57.967" v="1230" actId="478"/>
          <ac:spMkLst>
            <pc:docMk/>
            <pc:sldMk cId="3971159062" sldId="279"/>
            <ac:spMk id="11" creationId="{EDA90899-5B6B-5C46-47E6-68471B71D9DE}"/>
          </ac:spMkLst>
        </pc:spChg>
        <pc:spChg chg="add mod">
          <ac:chgData name="Richard Ball" userId="c2c6c2dd-6ddc-437e-8cdd-d7a74390accc" providerId="ADAL" clId="{E4840B5D-5859-4E0C-A3A8-26ECD2396AB4}" dt="2022-12-01T15:51:23.985" v="1633" actId="13926"/>
          <ac:spMkLst>
            <pc:docMk/>
            <pc:sldMk cId="3971159062" sldId="279"/>
            <ac:spMk id="12" creationId="{67B105FD-4DBF-8B8F-D123-962186F4C886}"/>
          </ac:spMkLst>
        </pc:spChg>
        <pc:spChg chg="add mod">
          <ac:chgData name="Richard Ball" userId="c2c6c2dd-6ddc-437e-8cdd-d7a74390accc" providerId="ADAL" clId="{E4840B5D-5859-4E0C-A3A8-26ECD2396AB4}" dt="2022-12-01T15:36:03.347" v="1186" actId="1076"/>
          <ac:spMkLst>
            <pc:docMk/>
            <pc:sldMk cId="3971159062" sldId="279"/>
            <ac:spMk id="13" creationId="{3B609F1E-2CB6-E5B6-F95A-C6D10D88756B}"/>
          </ac:spMkLst>
        </pc:spChg>
        <pc:spChg chg="add del mod">
          <ac:chgData name="Richard Ball" userId="c2c6c2dd-6ddc-437e-8cdd-d7a74390accc" providerId="ADAL" clId="{E4840B5D-5859-4E0C-A3A8-26ECD2396AB4}" dt="2022-12-01T15:24:56.689" v="580" actId="478"/>
          <ac:spMkLst>
            <pc:docMk/>
            <pc:sldMk cId="3971159062" sldId="279"/>
            <ac:spMk id="13" creationId="{5DA5D09D-6868-FB58-B9FC-D336827CAA2F}"/>
          </ac:spMkLst>
        </pc:spChg>
        <pc:spChg chg="add mod">
          <ac:chgData name="Richard Ball" userId="c2c6c2dd-6ddc-437e-8cdd-d7a74390accc" providerId="ADAL" clId="{E4840B5D-5859-4E0C-A3A8-26ECD2396AB4}" dt="2022-12-01T15:30:50.362" v="944" actId="1076"/>
          <ac:spMkLst>
            <pc:docMk/>
            <pc:sldMk cId="3971159062" sldId="279"/>
            <ac:spMk id="14" creationId="{09752166-695F-76F4-B56A-684DBB9C6C18}"/>
          </ac:spMkLst>
        </pc:spChg>
        <pc:spChg chg="add mod">
          <ac:chgData name="Richard Ball" userId="c2c6c2dd-6ddc-437e-8cdd-d7a74390accc" providerId="ADAL" clId="{E4840B5D-5859-4E0C-A3A8-26ECD2396AB4}" dt="2022-12-01T15:50:57.902" v="1627" actId="13926"/>
          <ac:spMkLst>
            <pc:docMk/>
            <pc:sldMk cId="3971159062" sldId="279"/>
            <ac:spMk id="15" creationId="{AD1ADBED-3233-1E85-997D-E5D82DB92D51}"/>
          </ac:spMkLst>
        </pc:spChg>
        <pc:spChg chg="add mod">
          <ac:chgData name="Richard Ball" userId="c2c6c2dd-6ddc-437e-8cdd-d7a74390accc" providerId="ADAL" clId="{E4840B5D-5859-4E0C-A3A8-26ECD2396AB4}" dt="2022-12-01T15:31:10.157" v="948" actId="20577"/>
          <ac:spMkLst>
            <pc:docMk/>
            <pc:sldMk cId="3971159062" sldId="279"/>
            <ac:spMk id="16" creationId="{994DB48C-18D6-C671-84DC-CE1D6AF5DECA}"/>
          </ac:spMkLst>
        </pc:spChg>
        <pc:spChg chg="add mod">
          <ac:chgData name="Richard Ball" userId="c2c6c2dd-6ddc-437e-8cdd-d7a74390accc" providerId="ADAL" clId="{E4840B5D-5859-4E0C-A3A8-26ECD2396AB4}" dt="2022-12-01T15:36:18.002" v="1192" actId="1076"/>
          <ac:spMkLst>
            <pc:docMk/>
            <pc:sldMk cId="3971159062" sldId="279"/>
            <ac:spMk id="17" creationId="{4E5A9936-C704-7F6B-7F62-856FDD47434C}"/>
          </ac:spMkLst>
        </pc:spChg>
        <pc:spChg chg="add mod">
          <ac:chgData name="Richard Ball" userId="c2c6c2dd-6ddc-437e-8cdd-d7a74390accc" providerId="ADAL" clId="{E4840B5D-5859-4E0C-A3A8-26ECD2396AB4}" dt="2022-12-01T15:36:14.656" v="1191" actId="1076"/>
          <ac:spMkLst>
            <pc:docMk/>
            <pc:sldMk cId="3971159062" sldId="279"/>
            <ac:spMk id="18" creationId="{ECB8A1F8-1882-1036-2E29-32E60E89BC02}"/>
          </ac:spMkLst>
        </pc:spChg>
        <pc:spChg chg="add mod">
          <ac:chgData name="Richard Ball" userId="c2c6c2dd-6ddc-437e-8cdd-d7a74390accc" providerId="ADAL" clId="{E4840B5D-5859-4E0C-A3A8-26ECD2396AB4}" dt="2022-12-01T15:52:03.635" v="1644" actId="13926"/>
          <ac:spMkLst>
            <pc:docMk/>
            <pc:sldMk cId="3971159062" sldId="279"/>
            <ac:spMk id="19" creationId="{435E560A-D03E-0F47-609C-0ED7EA94B8B1}"/>
          </ac:spMkLst>
        </pc:spChg>
        <pc:spChg chg="add del">
          <ac:chgData name="Richard Ball" userId="c2c6c2dd-6ddc-437e-8cdd-d7a74390accc" providerId="ADAL" clId="{E4840B5D-5859-4E0C-A3A8-26ECD2396AB4}" dt="2022-12-01T15:38:07.908" v="1213" actId="478"/>
          <ac:spMkLst>
            <pc:docMk/>
            <pc:sldMk cId="3971159062" sldId="279"/>
            <ac:spMk id="20" creationId="{6CFFD08F-5AE2-D97A-E235-CA80040F2F28}"/>
          </ac:spMkLst>
        </pc:spChg>
        <pc:spChg chg="add del mod">
          <ac:chgData name="Richard Ball" userId="c2c6c2dd-6ddc-437e-8cdd-d7a74390accc" providerId="ADAL" clId="{E4840B5D-5859-4E0C-A3A8-26ECD2396AB4}" dt="2022-12-01T15:40:36.457" v="1428" actId="478"/>
          <ac:spMkLst>
            <pc:docMk/>
            <pc:sldMk cId="3971159062" sldId="279"/>
            <ac:spMk id="21" creationId="{49785B45-6650-FC7F-8D80-BF3D6A17B9E5}"/>
          </ac:spMkLst>
        </pc:spChg>
        <pc:spChg chg="add del mod">
          <ac:chgData name="Richard Ball" userId="c2c6c2dd-6ddc-437e-8cdd-d7a74390accc" providerId="ADAL" clId="{E4840B5D-5859-4E0C-A3A8-26ECD2396AB4}" dt="2022-12-01T15:38:55.534" v="1229"/>
          <ac:spMkLst>
            <pc:docMk/>
            <pc:sldMk cId="3971159062" sldId="279"/>
            <ac:spMk id="22" creationId="{B74510BC-9713-0BB4-86D6-83A963FB24BF}"/>
          </ac:spMkLst>
        </pc:spChg>
        <pc:spChg chg="add mod">
          <ac:chgData name="Richard Ball" userId="c2c6c2dd-6ddc-437e-8cdd-d7a74390accc" providerId="ADAL" clId="{E4840B5D-5859-4E0C-A3A8-26ECD2396AB4}" dt="2022-12-01T15:51:44.847" v="1637" actId="1076"/>
          <ac:spMkLst>
            <pc:docMk/>
            <pc:sldMk cId="3971159062" sldId="279"/>
            <ac:spMk id="23" creationId="{CB61CC30-EDCF-A8AB-4A15-7DD28A3C7D0D}"/>
          </ac:spMkLst>
        </pc:spChg>
        <pc:spChg chg="add del mod">
          <ac:chgData name="Richard Ball" userId="c2c6c2dd-6ddc-437e-8cdd-d7a74390accc" providerId="ADAL" clId="{E4840B5D-5859-4E0C-A3A8-26ECD2396AB4}" dt="2022-12-01T15:41:16.449" v="1449" actId="478"/>
          <ac:spMkLst>
            <pc:docMk/>
            <pc:sldMk cId="3971159062" sldId="279"/>
            <ac:spMk id="24" creationId="{4382B1F5-A6DF-8549-64F6-79E6D40D51D0}"/>
          </ac:spMkLst>
        </pc:spChg>
        <pc:spChg chg="add mod">
          <ac:chgData name="Richard Ball" userId="c2c6c2dd-6ddc-437e-8cdd-d7a74390accc" providerId="ADAL" clId="{E4840B5D-5859-4E0C-A3A8-26ECD2396AB4}" dt="2022-12-01T15:51:41.620" v="1636" actId="14100"/>
          <ac:spMkLst>
            <pc:docMk/>
            <pc:sldMk cId="3971159062" sldId="279"/>
            <ac:spMk id="25" creationId="{2780C867-1C35-CAF9-7351-8926E74A8A83}"/>
          </ac:spMkLst>
        </pc:spChg>
        <pc:spChg chg="add mod">
          <ac:chgData name="Richard Ball" userId="c2c6c2dd-6ddc-437e-8cdd-d7a74390accc" providerId="ADAL" clId="{E4840B5D-5859-4E0C-A3A8-26ECD2396AB4}" dt="2022-12-01T15:45:12.623" v="1490" actId="1076"/>
          <ac:spMkLst>
            <pc:docMk/>
            <pc:sldMk cId="3971159062" sldId="279"/>
            <ac:spMk id="28" creationId="{E611C253-CEFA-49E7-DBA4-74B400061DA7}"/>
          </ac:spMkLst>
        </pc:spChg>
        <pc:spChg chg="add mod">
          <ac:chgData name="Richard Ball" userId="c2c6c2dd-6ddc-437e-8cdd-d7a74390accc" providerId="ADAL" clId="{E4840B5D-5859-4E0C-A3A8-26ECD2396AB4}" dt="2022-12-01T15:45:07.726" v="1489" actId="1076"/>
          <ac:spMkLst>
            <pc:docMk/>
            <pc:sldMk cId="3971159062" sldId="279"/>
            <ac:spMk id="29" creationId="{92624F5A-492F-6778-CEE0-AD39EA357A1D}"/>
          </ac:spMkLst>
        </pc:spChg>
        <pc:spChg chg="add mod">
          <ac:chgData name="Richard Ball" userId="c2c6c2dd-6ddc-437e-8cdd-d7a74390accc" providerId="ADAL" clId="{E4840B5D-5859-4E0C-A3A8-26ECD2396AB4}" dt="2022-12-01T15:44:47.412" v="1485" actId="14100"/>
          <ac:spMkLst>
            <pc:docMk/>
            <pc:sldMk cId="3971159062" sldId="279"/>
            <ac:spMk id="30" creationId="{5D3F3E71-4F94-609A-E16F-0690D6FD27EA}"/>
          </ac:spMkLst>
        </pc:spChg>
        <pc:spChg chg="add mod">
          <ac:chgData name="Richard Ball" userId="c2c6c2dd-6ddc-437e-8cdd-d7a74390accc" providerId="ADAL" clId="{E4840B5D-5859-4E0C-A3A8-26ECD2396AB4}" dt="2022-12-01T15:44:38.785" v="1481" actId="1076"/>
          <ac:spMkLst>
            <pc:docMk/>
            <pc:sldMk cId="3971159062" sldId="279"/>
            <ac:spMk id="31" creationId="{BCC0C8EF-79BD-77EA-5848-17750F06D439}"/>
          </ac:spMkLst>
        </pc:spChg>
        <pc:spChg chg="add mod">
          <ac:chgData name="Richard Ball" userId="c2c6c2dd-6ddc-437e-8cdd-d7a74390accc" providerId="ADAL" clId="{E4840B5D-5859-4E0C-A3A8-26ECD2396AB4}" dt="2022-12-01T15:44:23.932" v="1480" actId="14100"/>
          <ac:spMkLst>
            <pc:docMk/>
            <pc:sldMk cId="3971159062" sldId="279"/>
            <ac:spMk id="32" creationId="{63AC5FC6-3DBA-3387-36A8-57382D3AFE38}"/>
          </ac:spMkLst>
        </pc:spChg>
        <pc:spChg chg="add mod">
          <ac:chgData name="Richard Ball" userId="c2c6c2dd-6ddc-437e-8cdd-d7a74390accc" providerId="ADAL" clId="{E4840B5D-5859-4E0C-A3A8-26ECD2396AB4}" dt="2022-12-01T15:49:03.340" v="1516" actId="1076"/>
          <ac:spMkLst>
            <pc:docMk/>
            <pc:sldMk cId="3971159062" sldId="279"/>
            <ac:spMk id="33" creationId="{7CBDF957-CFB3-E1A1-C5D6-58EB157A7017}"/>
          </ac:spMkLst>
        </pc:spChg>
        <pc:spChg chg="add mod">
          <ac:chgData name="Richard Ball" userId="c2c6c2dd-6ddc-437e-8cdd-d7a74390accc" providerId="ADAL" clId="{E4840B5D-5859-4E0C-A3A8-26ECD2396AB4}" dt="2022-12-01T15:49:16.805" v="1548" actId="20577"/>
          <ac:spMkLst>
            <pc:docMk/>
            <pc:sldMk cId="3971159062" sldId="279"/>
            <ac:spMk id="34" creationId="{32366824-3A03-0A11-F977-411B6C37020F}"/>
          </ac:spMkLst>
        </pc:spChg>
        <pc:spChg chg="add mod">
          <ac:chgData name="Richard Ball" userId="c2c6c2dd-6ddc-437e-8cdd-d7a74390accc" providerId="ADAL" clId="{E4840B5D-5859-4E0C-A3A8-26ECD2396AB4}" dt="2022-12-01T15:49:23.592" v="1563" actId="20577"/>
          <ac:spMkLst>
            <pc:docMk/>
            <pc:sldMk cId="3971159062" sldId="279"/>
            <ac:spMk id="35" creationId="{FAC37B23-2B0A-AFCA-540A-38439DCB7218}"/>
          </ac:spMkLst>
        </pc:spChg>
        <pc:spChg chg="add mod">
          <ac:chgData name="Richard Ball" userId="c2c6c2dd-6ddc-437e-8cdd-d7a74390accc" providerId="ADAL" clId="{E4840B5D-5859-4E0C-A3A8-26ECD2396AB4}" dt="2022-12-01T15:49:31.776" v="1571" actId="1076"/>
          <ac:spMkLst>
            <pc:docMk/>
            <pc:sldMk cId="3971159062" sldId="279"/>
            <ac:spMk id="36" creationId="{8290661F-2860-93B5-24FC-587CC54D55F8}"/>
          </ac:spMkLst>
        </pc:spChg>
        <pc:spChg chg="add mod">
          <ac:chgData name="Richard Ball" userId="c2c6c2dd-6ddc-437e-8cdd-d7a74390accc" providerId="ADAL" clId="{E4840B5D-5859-4E0C-A3A8-26ECD2396AB4}" dt="2022-12-01T15:49:46.739" v="1581" actId="20577"/>
          <ac:spMkLst>
            <pc:docMk/>
            <pc:sldMk cId="3971159062" sldId="279"/>
            <ac:spMk id="37" creationId="{58C9718A-49CE-77A8-3811-C4E005DB6D11}"/>
          </ac:spMkLst>
        </pc:spChg>
        <pc:spChg chg="add mod">
          <ac:chgData name="Richard Ball" userId="c2c6c2dd-6ddc-437e-8cdd-d7a74390accc" providerId="ADAL" clId="{E4840B5D-5859-4E0C-A3A8-26ECD2396AB4}" dt="2022-12-01T15:49:54.929" v="1594" actId="20577"/>
          <ac:spMkLst>
            <pc:docMk/>
            <pc:sldMk cId="3971159062" sldId="279"/>
            <ac:spMk id="38" creationId="{F058BB7A-45B2-8DE1-7F16-805A2021B70D}"/>
          </ac:spMkLst>
        </pc:spChg>
        <pc:spChg chg="add mod">
          <ac:chgData name="Richard Ball" userId="c2c6c2dd-6ddc-437e-8cdd-d7a74390accc" providerId="ADAL" clId="{E4840B5D-5859-4E0C-A3A8-26ECD2396AB4}" dt="2022-12-01T15:50:02.683" v="1609" actId="20577"/>
          <ac:spMkLst>
            <pc:docMk/>
            <pc:sldMk cId="3971159062" sldId="279"/>
            <ac:spMk id="39" creationId="{AA393FDF-444B-DF8C-1E71-642C62FAE69C}"/>
          </ac:spMkLst>
        </pc:spChg>
        <pc:spChg chg="add mod">
          <ac:chgData name="Richard Ball" userId="c2c6c2dd-6ddc-437e-8cdd-d7a74390accc" providerId="ADAL" clId="{E4840B5D-5859-4E0C-A3A8-26ECD2396AB4}" dt="2022-12-01T15:50:08.122" v="1614" actId="20577"/>
          <ac:spMkLst>
            <pc:docMk/>
            <pc:sldMk cId="3971159062" sldId="279"/>
            <ac:spMk id="40" creationId="{7B52FEAB-2402-19E6-3BFC-7BB8131E9440}"/>
          </ac:spMkLst>
        </pc:spChg>
        <pc:graphicFrameChg chg="add mod modGraphic">
          <ac:chgData name="Richard Ball" userId="c2c6c2dd-6ddc-437e-8cdd-d7a74390accc" providerId="ADAL" clId="{E4840B5D-5859-4E0C-A3A8-26ECD2396AB4}" dt="2022-12-01T15:12:20.409" v="115" actId="1076"/>
          <ac:graphicFrameMkLst>
            <pc:docMk/>
            <pc:sldMk cId="3971159062" sldId="279"/>
            <ac:graphicFrameMk id="5" creationId="{58D36B26-FC5C-BDC8-4B03-B55526B594ED}"/>
          </ac:graphicFrameMkLst>
        </pc:graphicFrameChg>
        <pc:picChg chg="add mod modCrop">
          <ac:chgData name="Richard Ball" userId="c2c6c2dd-6ddc-437e-8cdd-d7a74390accc" providerId="ADAL" clId="{E4840B5D-5859-4E0C-A3A8-26ECD2396AB4}" dt="2022-12-01T15:44:54.283" v="1487" actId="1076"/>
          <ac:picMkLst>
            <pc:docMk/>
            <pc:sldMk cId="3971159062" sldId="279"/>
            <ac:picMk id="27" creationId="{C96A9E11-3E21-AA2B-9D03-5BC64ECCEC5A}"/>
          </ac:picMkLst>
        </pc:picChg>
      </pc:sldChg>
      <pc:sldChg chg="addSp delSp modSp add mod ord delAnim">
        <pc:chgData name="Richard Ball" userId="c2c6c2dd-6ddc-437e-8cdd-d7a74390accc" providerId="ADAL" clId="{E4840B5D-5859-4E0C-A3A8-26ECD2396AB4}" dt="2022-12-01T16:00:10.983" v="1987" actId="115"/>
        <pc:sldMkLst>
          <pc:docMk/>
          <pc:sldMk cId="359721281" sldId="280"/>
        </pc:sldMkLst>
        <pc:spChg chg="add mod">
          <ac:chgData name="Richard Ball" userId="c2c6c2dd-6ddc-437e-8cdd-d7a74390accc" providerId="ADAL" clId="{E4840B5D-5859-4E0C-A3A8-26ECD2396AB4}" dt="2022-12-01T16:00:10.983" v="1987" actId="115"/>
          <ac:spMkLst>
            <pc:docMk/>
            <pc:sldMk cId="359721281" sldId="280"/>
            <ac:spMk id="11" creationId="{E93105F2-AE51-7A78-8FD2-0056C4FF897D}"/>
          </ac:spMkLst>
        </pc:spChg>
        <pc:spChg chg="mod">
          <ac:chgData name="Richard Ball" userId="c2c6c2dd-6ddc-437e-8cdd-d7a74390accc" providerId="ADAL" clId="{E4840B5D-5859-4E0C-A3A8-26ECD2396AB4}" dt="2022-12-01T15:53:58.200" v="1814" actId="20577"/>
          <ac:spMkLst>
            <pc:docMk/>
            <pc:sldMk cId="359721281" sldId="280"/>
            <ac:spMk id="12" creationId="{67B105FD-4DBF-8B8F-D123-962186F4C886}"/>
          </ac:spMkLst>
        </pc:spChg>
        <pc:spChg chg="mod">
          <ac:chgData name="Richard Ball" userId="c2c6c2dd-6ddc-437e-8cdd-d7a74390accc" providerId="ADAL" clId="{E4840B5D-5859-4E0C-A3A8-26ECD2396AB4}" dt="2022-12-01T15:55:38.468" v="1943" actId="5793"/>
          <ac:spMkLst>
            <pc:docMk/>
            <pc:sldMk cId="359721281" sldId="280"/>
            <ac:spMk id="15" creationId="{AD1ADBED-3233-1E85-997D-E5D82DB92D51}"/>
          </ac:spMkLst>
        </pc:spChg>
        <pc:spChg chg="mod">
          <ac:chgData name="Richard Ball" userId="c2c6c2dd-6ddc-437e-8cdd-d7a74390accc" providerId="ADAL" clId="{E4840B5D-5859-4E0C-A3A8-26ECD2396AB4}" dt="2022-12-01T15:59:55.806" v="1960" actId="1076"/>
          <ac:spMkLst>
            <pc:docMk/>
            <pc:sldMk cId="359721281" sldId="280"/>
            <ac:spMk id="19" creationId="{435E560A-D03E-0F47-609C-0ED7EA94B8B1}"/>
          </ac:spMkLst>
        </pc:spChg>
        <pc:spChg chg="del mod">
          <ac:chgData name="Richard Ball" userId="c2c6c2dd-6ddc-437e-8cdd-d7a74390accc" providerId="ADAL" clId="{E4840B5D-5859-4E0C-A3A8-26ECD2396AB4}" dt="2022-12-01T15:56:50.642" v="1944" actId="478"/>
          <ac:spMkLst>
            <pc:docMk/>
            <pc:sldMk cId="359721281" sldId="280"/>
            <ac:spMk id="28" creationId="{E611C253-CEFA-49E7-DBA4-74B400061DA7}"/>
          </ac:spMkLst>
        </pc:spChg>
        <pc:spChg chg="del mod">
          <ac:chgData name="Richard Ball" userId="c2c6c2dd-6ddc-437e-8cdd-d7a74390accc" providerId="ADAL" clId="{E4840B5D-5859-4E0C-A3A8-26ECD2396AB4}" dt="2022-12-01T15:56:54.707" v="1946" actId="478"/>
          <ac:spMkLst>
            <pc:docMk/>
            <pc:sldMk cId="359721281" sldId="280"/>
            <ac:spMk id="29" creationId="{92624F5A-492F-6778-CEE0-AD39EA357A1D}"/>
          </ac:spMkLst>
        </pc:spChg>
        <pc:spChg chg="del mod">
          <ac:chgData name="Richard Ball" userId="c2c6c2dd-6ddc-437e-8cdd-d7a74390accc" providerId="ADAL" clId="{E4840B5D-5859-4E0C-A3A8-26ECD2396AB4}" dt="2022-12-01T15:56:56.032" v="1947" actId="478"/>
          <ac:spMkLst>
            <pc:docMk/>
            <pc:sldMk cId="359721281" sldId="280"/>
            <ac:spMk id="30" creationId="{5D3F3E71-4F94-609A-E16F-0690D6FD27EA}"/>
          </ac:spMkLst>
        </pc:spChg>
        <pc:spChg chg="del mod">
          <ac:chgData name="Richard Ball" userId="c2c6c2dd-6ddc-437e-8cdd-d7a74390accc" providerId="ADAL" clId="{E4840B5D-5859-4E0C-A3A8-26ECD2396AB4}" dt="2022-12-01T15:56:53.442" v="1945" actId="478"/>
          <ac:spMkLst>
            <pc:docMk/>
            <pc:sldMk cId="359721281" sldId="280"/>
            <ac:spMk id="31" creationId="{BCC0C8EF-79BD-77EA-5848-17750F06D439}"/>
          </ac:spMkLst>
        </pc:spChg>
        <pc:spChg chg="del mod">
          <ac:chgData name="Richard Ball" userId="c2c6c2dd-6ddc-437e-8cdd-d7a74390accc" providerId="ADAL" clId="{E4840B5D-5859-4E0C-A3A8-26ECD2396AB4}" dt="2022-12-01T15:56:57.289" v="1948" actId="478"/>
          <ac:spMkLst>
            <pc:docMk/>
            <pc:sldMk cId="359721281" sldId="280"/>
            <ac:spMk id="32" creationId="{63AC5FC6-3DBA-3387-36A8-57382D3AFE38}"/>
          </ac:spMkLst>
        </pc:spChg>
        <pc:spChg chg="del">
          <ac:chgData name="Richard Ball" userId="c2c6c2dd-6ddc-437e-8cdd-d7a74390accc" providerId="ADAL" clId="{E4840B5D-5859-4E0C-A3A8-26ECD2396AB4}" dt="2022-12-01T15:50:30.079" v="1619" actId="478"/>
          <ac:spMkLst>
            <pc:docMk/>
            <pc:sldMk cId="359721281" sldId="280"/>
            <ac:spMk id="33" creationId="{7CBDF957-CFB3-E1A1-C5D6-58EB157A7017}"/>
          </ac:spMkLst>
        </pc:spChg>
        <pc:spChg chg="del">
          <ac:chgData name="Richard Ball" userId="c2c6c2dd-6ddc-437e-8cdd-d7a74390accc" providerId="ADAL" clId="{E4840B5D-5859-4E0C-A3A8-26ECD2396AB4}" dt="2022-12-01T15:50:30.079" v="1619" actId="478"/>
          <ac:spMkLst>
            <pc:docMk/>
            <pc:sldMk cId="359721281" sldId="280"/>
            <ac:spMk id="34" creationId="{32366824-3A03-0A11-F977-411B6C37020F}"/>
          </ac:spMkLst>
        </pc:spChg>
        <pc:spChg chg="del">
          <ac:chgData name="Richard Ball" userId="c2c6c2dd-6ddc-437e-8cdd-d7a74390accc" providerId="ADAL" clId="{E4840B5D-5859-4E0C-A3A8-26ECD2396AB4}" dt="2022-12-01T15:50:30.079" v="1619" actId="478"/>
          <ac:spMkLst>
            <pc:docMk/>
            <pc:sldMk cId="359721281" sldId="280"/>
            <ac:spMk id="35" creationId="{FAC37B23-2B0A-AFCA-540A-38439DCB7218}"/>
          </ac:spMkLst>
        </pc:spChg>
        <pc:spChg chg="del">
          <ac:chgData name="Richard Ball" userId="c2c6c2dd-6ddc-437e-8cdd-d7a74390accc" providerId="ADAL" clId="{E4840B5D-5859-4E0C-A3A8-26ECD2396AB4}" dt="2022-12-01T15:50:30.079" v="1619" actId="478"/>
          <ac:spMkLst>
            <pc:docMk/>
            <pc:sldMk cId="359721281" sldId="280"/>
            <ac:spMk id="36" creationId="{8290661F-2860-93B5-24FC-587CC54D55F8}"/>
          </ac:spMkLst>
        </pc:spChg>
        <pc:spChg chg="del">
          <ac:chgData name="Richard Ball" userId="c2c6c2dd-6ddc-437e-8cdd-d7a74390accc" providerId="ADAL" clId="{E4840B5D-5859-4E0C-A3A8-26ECD2396AB4}" dt="2022-12-01T15:50:30.079" v="1619" actId="478"/>
          <ac:spMkLst>
            <pc:docMk/>
            <pc:sldMk cId="359721281" sldId="280"/>
            <ac:spMk id="37" creationId="{58C9718A-49CE-77A8-3811-C4E005DB6D11}"/>
          </ac:spMkLst>
        </pc:spChg>
        <pc:spChg chg="del">
          <ac:chgData name="Richard Ball" userId="c2c6c2dd-6ddc-437e-8cdd-d7a74390accc" providerId="ADAL" clId="{E4840B5D-5859-4E0C-A3A8-26ECD2396AB4}" dt="2022-12-01T15:50:30.079" v="1619" actId="478"/>
          <ac:spMkLst>
            <pc:docMk/>
            <pc:sldMk cId="359721281" sldId="280"/>
            <ac:spMk id="38" creationId="{F058BB7A-45B2-8DE1-7F16-805A2021B70D}"/>
          </ac:spMkLst>
        </pc:spChg>
        <pc:spChg chg="del">
          <ac:chgData name="Richard Ball" userId="c2c6c2dd-6ddc-437e-8cdd-d7a74390accc" providerId="ADAL" clId="{E4840B5D-5859-4E0C-A3A8-26ECD2396AB4}" dt="2022-12-01T15:50:30.079" v="1619" actId="478"/>
          <ac:spMkLst>
            <pc:docMk/>
            <pc:sldMk cId="359721281" sldId="280"/>
            <ac:spMk id="39" creationId="{AA393FDF-444B-DF8C-1E71-642C62FAE69C}"/>
          </ac:spMkLst>
        </pc:spChg>
        <pc:spChg chg="del">
          <ac:chgData name="Richard Ball" userId="c2c6c2dd-6ddc-437e-8cdd-d7a74390accc" providerId="ADAL" clId="{E4840B5D-5859-4E0C-A3A8-26ECD2396AB4}" dt="2022-12-01T15:50:30.079" v="1619" actId="478"/>
          <ac:spMkLst>
            <pc:docMk/>
            <pc:sldMk cId="359721281" sldId="280"/>
            <ac:spMk id="40" creationId="{7B52FEAB-2402-19E6-3BFC-7BB8131E9440}"/>
          </ac:spMkLst>
        </pc:spChg>
        <pc:picChg chg="add mod ord">
          <ac:chgData name="Richard Ball" userId="c2c6c2dd-6ddc-437e-8cdd-d7a74390accc" providerId="ADAL" clId="{E4840B5D-5859-4E0C-A3A8-26ECD2396AB4}" dt="2022-12-01T15:58:35.210" v="1956" actId="14100"/>
          <ac:picMkLst>
            <pc:docMk/>
            <pc:sldMk cId="359721281" sldId="280"/>
            <ac:picMk id="3" creationId="{B81ABE21-6C5B-46DD-AEC8-4518C01899EB}"/>
          </ac:picMkLst>
        </pc:picChg>
        <pc:picChg chg="del mod modCrop">
          <ac:chgData name="Richard Ball" userId="c2c6c2dd-6ddc-437e-8cdd-d7a74390accc" providerId="ADAL" clId="{E4840B5D-5859-4E0C-A3A8-26ECD2396AB4}" dt="2022-12-01T15:58:20.464" v="1949" actId="478"/>
          <ac:picMkLst>
            <pc:docMk/>
            <pc:sldMk cId="359721281" sldId="280"/>
            <ac:picMk id="27" creationId="{C96A9E11-3E21-AA2B-9D03-5BC64ECCEC5A}"/>
          </ac:picMkLst>
        </pc:picChg>
      </pc:sldChg>
      <pc:sldChg chg="new del">
        <pc:chgData name="Richard Ball" userId="c2c6c2dd-6ddc-437e-8cdd-d7a74390accc" providerId="ADAL" clId="{E4840B5D-5859-4E0C-A3A8-26ECD2396AB4}" dt="2022-12-01T15:09:22.566" v="12" actId="47"/>
        <pc:sldMkLst>
          <pc:docMk/>
          <pc:sldMk cId="2284111916" sldId="280"/>
        </pc:sldMkLst>
      </pc:sldChg>
      <pc:sldChg chg="add del">
        <pc:chgData name="Richard Ball" userId="c2c6c2dd-6ddc-437e-8cdd-d7a74390accc" providerId="ADAL" clId="{E4840B5D-5859-4E0C-A3A8-26ECD2396AB4}" dt="2022-12-01T15:09:15.052" v="10"/>
        <pc:sldMkLst>
          <pc:docMk/>
          <pc:sldMk cId="3771194112" sldId="280"/>
        </pc:sldMkLst>
      </pc:sldChg>
      <pc:sldChg chg="add del">
        <pc:chgData name="Richard Ball" userId="c2c6c2dd-6ddc-437e-8cdd-d7a74390accc" providerId="ADAL" clId="{E4840B5D-5859-4E0C-A3A8-26ECD2396AB4}" dt="2022-12-01T15:09:15.052" v="10"/>
        <pc:sldMkLst>
          <pc:docMk/>
          <pc:sldMk cId="3964853401" sldId="281"/>
        </pc:sldMkLst>
      </pc:sldChg>
    </pc:docChg>
  </pc:docChgLst>
  <pc:docChgLst>
    <pc:chgData name="Richard Ball" userId="S::richard.ball@sthelens.london::c2c6c2dd-6ddc-437e-8cdd-d7a74390accc" providerId="AD" clId="Web-{DC9E4752-4A04-A10D-52DF-0373DDCCFA42}"/>
    <pc:docChg chg="modSld">
      <pc:chgData name="Richard Ball" userId="S::richard.ball@sthelens.london::c2c6c2dd-6ddc-437e-8cdd-d7a74390accc" providerId="AD" clId="Web-{DC9E4752-4A04-A10D-52DF-0373DDCCFA42}" dt="2023-01-07T11:54:39.939" v="23"/>
      <pc:docMkLst>
        <pc:docMk/>
      </pc:docMkLst>
      <pc:sldChg chg="addSp modSp">
        <pc:chgData name="Richard Ball" userId="S::richard.ball@sthelens.london::c2c6c2dd-6ddc-437e-8cdd-d7a74390accc" providerId="AD" clId="Web-{DC9E4752-4A04-A10D-52DF-0373DDCCFA42}" dt="2023-01-07T11:54:39.939" v="23"/>
        <pc:sldMkLst>
          <pc:docMk/>
          <pc:sldMk cId="0" sldId="261"/>
        </pc:sldMkLst>
        <pc:spChg chg="add mod">
          <ac:chgData name="Richard Ball" userId="S::richard.ball@sthelens.london::c2c6c2dd-6ddc-437e-8cdd-d7a74390accc" providerId="AD" clId="Web-{DC9E4752-4A04-A10D-52DF-0373DDCCFA42}" dt="2023-01-07T11:54:39.939" v="23"/>
          <ac:spMkLst>
            <pc:docMk/>
            <pc:sldMk cId="0" sldId="261"/>
            <ac:spMk id="2" creationId="{C16E471A-BB4E-088F-7201-71474A5CF715}"/>
          </ac:spMkLst>
        </pc:spChg>
        <pc:spChg chg="mod">
          <ac:chgData name="Richard Ball" userId="S::richard.ball@sthelens.london::c2c6c2dd-6ddc-437e-8cdd-d7a74390accc" providerId="AD" clId="Web-{DC9E4752-4A04-A10D-52DF-0373DDCCFA42}" dt="2023-01-07T11:54:33.736" v="20" actId="20577"/>
          <ac:spMkLst>
            <pc:docMk/>
            <pc:sldMk cId="0" sldId="261"/>
            <ac:spMk id="38916" creationId="{00000000-0000-0000-0000-000000000000}"/>
          </ac:spMkLst>
        </pc:spChg>
      </pc:sldChg>
    </pc:docChg>
  </pc:docChgLst>
  <pc:docChgLst>
    <pc:chgData name="Richard Ball" userId="S::richard.ball@sthelens.london::c2c6c2dd-6ddc-437e-8cdd-d7a74390accc" providerId="AD" clId="Web-{BAC14F49-7D22-E143-DD01-5DEDAE8B80D1}"/>
    <pc:docChg chg="addSld sldOrd addMainMaster">
      <pc:chgData name="Richard Ball" userId="S::richard.ball@sthelens.london::c2c6c2dd-6ddc-437e-8cdd-d7a74390accc" providerId="AD" clId="Web-{BAC14F49-7D22-E143-DD01-5DEDAE8B80D1}" dt="2022-11-28T13:21:01.769" v="4"/>
      <pc:docMkLst>
        <pc:docMk/>
      </pc:docMkLst>
      <pc:sldChg chg="ord">
        <pc:chgData name="Richard Ball" userId="S::richard.ball@sthelens.london::c2c6c2dd-6ddc-437e-8cdd-d7a74390accc" providerId="AD" clId="Web-{BAC14F49-7D22-E143-DD01-5DEDAE8B80D1}" dt="2022-11-28T13:21:01.769" v="4"/>
        <pc:sldMkLst>
          <pc:docMk/>
          <pc:sldMk cId="3290491382" sldId="256"/>
        </pc:sldMkLst>
      </pc:sldChg>
      <pc:sldChg chg="add">
        <pc:chgData name="Richard Ball" userId="S::richard.ball@sthelens.london::c2c6c2dd-6ddc-437e-8cdd-d7a74390accc" providerId="AD" clId="Web-{BAC14F49-7D22-E143-DD01-5DEDAE8B80D1}" dt="2022-11-28T13:20:58.269" v="0"/>
        <pc:sldMkLst>
          <pc:docMk/>
          <pc:sldMk cId="1689922777" sldId="275"/>
        </pc:sldMkLst>
      </pc:sldChg>
      <pc:sldChg chg="add">
        <pc:chgData name="Richard Ball" userId="S::richard.ball@sthelens.london::c2c6c2dd-6ddc-437e-8cdd-d7a74390accc" providerId="AD" clId="Web-{BAC14F49-7D22-E143-DD01-5DEDAE8B80D1}" dt="2022-11-28T13:20:58.394" v="1"/>
        <pc:sldMkLst>
          <pc:docMk/>
          <pc:sldMk cId="2290618217" sldId="276"/>
        </pc:sldMkLst>
      </pc:sldChg>
      <pc:sldChg chg="add">
        <pc:chgData name="Richard Ball" userId="S::richard.ball@sthelens.london::c2c6c2dd-6ddc-437e-8cdd-d7a74390accc" providerId="AD" clId="Web-{BAC14F49-7D22-E143-DD01-5DEDAE8B80D1}" dt="2022-11-28T13:20:58.629" v="2"/>
        <pc:sldMkLst>
          <pc:docMk/>
          <pc:sldMk cId="3225478937" sldId="277"/>
        </pc:sldMkLst>
      </pc:sldChg>
      <pc:sldChg chg="add">
        <pc:chgData name="Richard Ball" userId="S::richard.ball@sthelens.london::c2c6c2dd-6ddc-437e-8cdd-d7a74390accc" providerId="AD" clId="Web-{BAC14F49-7D22-E143-DD01-5DEDAE8B80D1}" dt="2022-11-28T13:20:58.660" v="3"/>
        <pc:sldMkLst>
          <pc:docMk/>
          <pc:sldMk cId="1458904274" sldId="278"/>
        </pc:sldMkLst>
      </pc:sldChg>
      <pc:sldMasterChg chg="add addSldLayout">
        <pc:chgData name="Richard Ball" userId="S::richard.ball@sthelens.london::c2c6c2dd-6ddc-437e-8cdd-d7a74390accc" providerId="AD" clId="Web-{BAC14F49-7D22-E143-DD01-5DEDAE8B80D1}" dt="2022-11-28T13:20:58.269" v="0"/>
        <pc:sldMasterMkLst>
          <pc:docMk/>
          <pc:sldMasterMk cId="1135377535" sldId="2147483733"/>
        </pc:sldMasterMkLst>
        <pc:sldLayoutChg chg="add">
          <pc:chgData name="Richard Ball" userId="S::richard.ball@sthelens.london::c2c6c2dd-6ddc-437e-8cdd-d7a74390accc" providerId="AD" clId="Web-{BAC14F49-7D22-E143-DD01-5DEDAE8B80D1}" dt="2022-11-28T13:20:58.269" v="0"/>
          <pc:sldLayoutMkLst>
            <pc:docMk/>
            <pc:sldMasterMk cId="1135377535" sldId="2147483733"/>
            <pc:sldLayoutMk cId="2958644576" sldId="2147483734"/>
          </pc:sldLayoutMkLst>
        </pc:sldLayoutChg>
        <pc:sldLayoutChg chg="add">
          <pc:chgData name="Richard Ball" userId="S::richard.ball@sthelens.london::c2c6c2dd-6ddc-437e-8cdd-d7a74390accc" providerId="AD" clId="Web-{BAC14F49-7D22-E143-DD01-5DEDAE8B80D1}" dt="2022-11-28T13:20:58.269" v="0"/>
          <pc:sldLayoutMkLst>
            <pc:docMk/>
            <pc:sldMasterMk cId="1135377535" sldId="2147483733"/>
            <pc:sldLayoutMk cId="2751833392" sldId="2147483735"/>
          </pc:sldLayoutMkLst>
        </pc:sldLayoutChg>
        <pc:sldLayoutChg chg="add">
          <pc:chgData name="Richard Ball" userId="S::richard.ball@sthelens.london::c2c6c2dd-6ddc-437e-8cdd-d7a74390accc" providerId="AD" clId="Web-{BAC14F49-7D22-E143-DD01-5DEDAE8B80D1}" dt="2022-11-28T13:20:58.269" v="0"/>
          <pc:sldLayoutMkLst>
            <pc:docMk/>
            <pc:sldMasterMk cId="1135377535" sldId="2147483733"/>
            <pc:sldLayoutMk cId="2969786752" sldId="2147483736"/>
          </pc:sldLayoutMkLst>
        </pc:sldLayoutChg>
        <pc:sldLayoutChg chg="add">
          <pc:chgData name="Richard Ball" userId="S::richard.ball@sthelens.london::c2c6c2dd-6ddc-437e-8cdd-d7a74390accc" providerId="AD" clId="Web-{BAC14F49-7D22-E143-DD01-5DEDAE8B80D1}" dt="2022-11-28T13:20:58.269" v="0"/>
          <pc:sldLayoutMkLst>
            <pc:docMk/>
            <pc:sldMasterMk cId="1135377535" sldId="2147483733"/>
            <pc:sldLayoutMk cId="1280916169" sldId="2147483737"/>
          </pc:sldLayoutMkLst>
        </pc:sldLayoutChg>
        <pc:sldLayoutChg chg="add">
          <pc:chgData name="Richard Ball" userId="S::richard.ball@sthelens.london::c2c6c2dd-6ddc-437e-8cdd-d7a74390accc" providerId="AD" clId="Web-{BAC14F49-7D22-E143-DD01-5DEDAE8B80D1}" dt="2022-11-28T13:20:58.269" v="0"/>
          <pc:sldLayoutMkLst>
            <pc:docMk/>
            <pc:sldMasterMk cId="1135377535" sldId="2147483733"/>
            <pc:sldLayoutMk cId="2969429109" sldId="2147483738"/>
          </pc:sldLayoutMkLst>
        </pc:sldLayoutChg>
        <pc:sldLayoutChg chg="add">
          <pc:chgData name="Richard Ball" userId="S::richard.ball@sthelens.london::c2c6c2dd-6ddc-437e-8cdd-d7a74390accc" providerId="AD" clId="Web-{BAC14F49-7D22-E143-DD01-5DEDAE8B80D1}" dt="2022-11-28T13:20:58.269" v="0"/>
          <pc:sldLayoutMkLst>
            <pc:docMk/>
            <pc:sldMasterMk cId="1135377535" sldId="2147483733"/>
            <pc:sldLayoutMk cId="1350811372" sldId="2147483739"/>
          </pc:sldLayoutMkLst>
        </pc:sldLayoutChg>
        <pc:sldLayoutChg chg="add">
          <pc:chgData name="Richard Ball" userId="S::richard.ball@sthelens.london::c2c6c2dd-6ddc-437e-8cdd-d7a74390accc" providerId="AD" clId="Web-{BAC14F49-7D22-E143-DD01-5DEDAE8B80D1}" dt="2022-11-28T13:20:58.269" v="0"/>
          <pc:sldLayoutMkLst>
            <pc:docMk/>
            <pc:sldMasterMk cId="1135377535" sldId="2147483733"/>
            <pc:sldLayoutMk cId="2973314198" sldId="2147483740"/>
          </pc:sldLayoutMkLst>
        </pc:sldLayoutChg>
        <pc:sldLayoutChg chg="add">
          <pc:chgData name="Richard Ball" userId="S::richard.ball@sthelens.london::c2c6c2dd-6ddc-437e-8cdd-d7a74390accc" providerId="AD" clId="Web-{BAC14F49-7D22-E143-DD01-5DEDAE8B80D1}" dt="2022-11-28T13:20:58.269" v="0"/>
          <pc:sldLayoutMkLst>
            <pc:docMk/>
            <pc:sldMasterMk cId="1135377535" sldId="2147483733"/>
            <pc:sldLayoutMk cId="1199530702" sldId="2147483741"/>
          </pc:sldLayoutMkLst>
        </pc:sldLayoutChg>
        <pc:sldLayoutChg chg="add">
          <pc:chgData name="Richard Ball" userId="S::richard.ball@sthelens.london::c2c6c2dd-6ddc-437e-8cdd-d7a74390accc" providerId="AD" clId="Web-{BAC14F49-7D22-E143-DD01-5DEDAE8B80D1}" dt="2022-11-28T13:20:58.269" v="0"/>
          <pc:sldLayoutMkLst>
            <pc:docMk/>
            <pc:sldMasterMk cId="1135377535" sldId="2147483733"/>
            <pc:sldLayoutMk cId="2175796746" sldId="2147483742"/>
          </pc:sldLayoutMkLst>
        </pc:sldLayoutChg>
        <pc:sldLayoutChg chg="add">
          <pc:chgData name="Richard Ball" userId="S::richard.ball@sthelens.london::c2c6c2dd-6ddc-437e-8cdd-d7a74390accc" providerId="AD" clId="Web-{BAC14F49-7D22-E143-DD01-5DEDAE8B80D1}" dt="2022-11-28T13:20:58.269" v="0"/>
          <pc:sldLayoutMkLst>
            <pc:docMk/>
            <pc:sldMasterMk cId="1135377535" sldId="2147483733"/>
            <pc:sldLayoutMk cId="3649646119" sldId="2147483743"/>
          </pc:sldLayoutMkLst>
        </pc:sldLayoutChg>
        <pc:sldLayoutChg chg="add">
          <pc:chgData name="Richard Ball" userId="S::richard.ball@sthelens.london::c2c6c2dd-6ddc-437e-8cdd-d7a74390accc" providerId="AD" clId="Web-{BAC14F49-7D22-E143-DD01-5DEDAE8B80D1}" dt="2022-11-28T13:20:58.269" v="0"/>
          <pc:sldLayoutMkLst>
            <pc:docMk/>
            <pc:sldMasterMk cId="1135377535" sldId="2147483733"/>
            <pc:sldLayoutMk cId="1529818388" sldId="2147483744"/>
          </pc:sldLayoutMkLst>
        </pc:sldLayoutChg>
      </pc:sldMasterChg>
    </pc:docChg>
  </pc:docChgLst>
  <pc:docChgLst>
    <pc:chgData name="Richard Ball" userId="S::richard.ball@sthelens.london::c2c6c2dd-6ddc-437e-8cdd-d7a74390accc" providerId="AD" clId="Web-{14972458-FA34-FF43-44B1-0763501C1ED3}"/>
    <pc:docChg chg="modSld">
      <pc:chgData name="Richard Ball" userId="S::richard.ball@sthelens.london::c2c6c2dd-6ddc-437e-8cdd-d7a74390accc" providerId="AD" clId="Web-{14972458-FA34-FF43-44B1-0763501C1ED3}" dt="2023-02-24T13:31:10.185" v="6" actId="20577"/>
      <pc:docMkLst>
        <pc:docMk/>
      </pc:docMkLst>
      <pc:sldChg chg="addSp modSp">
        <pc:chgData name="Richard Ball" userId="S::richard.ball@sthelens.london::c2c6c2dd-6ddc-437e-8cdd-d7a74390accc" providerId="AD" clId="Web-{14972458-FA34-FF43-44B1-0763501C1ED3}" dt="2023-02-24T13:31:10.185" v="6" actId="20577"/>
        <pc:sldMkLst>
          <pc:docMk/>
          <pc:sldMk cId="0" sldId="261"/>
        </pc:sldMkLst>
        <pc:spChg chg="add mod">
          <ac:chgData name="Richard Ball" userId="S::richard.ball@sthelens.london::c2c6c2dd-6ddc-437e-8cdd-d7a74390accc" providerId="AD" clId="Web-{14972458-FA34-FF43-44B1-0763501C1ED3}" dt="2023-02-24T13:31:10.185" v="6" actId="20577"/>
          <ac:spMkLst>
            <pc:docMk/>
            <pc:sldMk cId="0" sldId="261"/>
            <ac:spMk id="3" creationId="{700D0D7C-D8FC-E698-0FB6-25C6EEB65DC7}"/>
          </ac:spMkLst>
        </pc:spChg>
      </pc:sldChg>
    </pc:docChg>
  </pc:docChgLst>
  <pc:docChgLst>
    <pc:chgData name="Richard Ball" userId="c2c6c2dd-6ddc-437e-8cdd-d7a74390accc" providerId="ADAL" clId="{0F7B263C-7D7B-44B8-B7D8-45921A15D736}"/>
    <pc:docChg chg="custSel modSld">
      <pc:chgData name="Richard Ball" userId="c2c6c2dd-6ddc-437e-8cdd-d7a74390accc" providerId="ADAL" clId="{0F7B263C-7D7B-44B8-B7D8-45921A15D736}" dt="2023-02-24T13:35:16.626" v="32" actId="1076"/>
      <pc:docMkLst>
        <pc:docMk/>
      </pc:docMkLst>
      <pc:sldChg chg="addSp delSp modSp mod">
        <pc:chgData name="Richard Ball" userId="c2c6c2dd-6ddc-437e-8cdd-d7a74390accc" providerId="ADAL" clId="{0F7B263C-7D7B-44B8-B7D8-45921A15D736}" dt="2023-02-24T13:34:36.694" v="29" actId="1076"/>
        <pc:sldMkLst>
          <pc:docMk/>
          <pc:sldMk cId="0" sldId="261"/>
        </pc:sldMkLst>
        <pc:spChg chg="del mod">
          <ac:chgData name="Richard Ball" userId="c2c6c2dd-6ddc-437e-8cdd-d7a74390accc" providerId="ADAL" clId="{0F7B263C-7D7B-44B8-B7D8-45921A15D736}" dt="2023-02-24T13:34:30.534" v="27" actId="478"/>
          <ac:spMkLst>
            <pc:docMk/>
            <pc:sldMk cId="0" sldId="261"/>
            <ac:spMk id="3" creationId="{700D0D7C-D8FC-E698-0FB6-25C6EEB65DC7}"/>
          </ac:spMkLst>
        </pc:spChg>
        <pc:spChg chg="del">
          <ac:chgData name="Richard Ball" userId="c2c6c2dd-6ddc-437e-8cdd-d7a74390accc" providerId="ADAL" clId="{0F7B263C-7D7B-44B8-B7D8-45921A15D736}" dt="2023-02-24T13:33:19.693" v="4" actId="478"/>
          <ac:spMkLst>
            <pc:docMk/>
            <pc:sldMk cId="0" sldId="261"/>
            <ac:spMk id="7" creationId="{30F82B09-7BCC-96E8-AEF4-B57C3D2843CA}"/>
          </ac:spMkLst>
        </pc:spChg>
        <pc:spChg chg="add del mod">
          <ac:chgData name="Richard Ball" userId="c2c6c2dd-6ddc-437e-8cdd-d7a74390accc" providerId="ADAL" clId="{0F7B263C-7D7B-44B8-B7D8-45921A15D736}" dt="2023-02-24T13:34:17.297" v="23" actId="478"/>
          <ac:spMkLst>
            <pc:docMk/>
            <pc:sldMk cId="0" sldId="261"/>
            <ac:spMk id="11" creationId="{0C5096EA-03B5-00D2-3D8A-DB3D418A0C34}"/>
          </ac:spMkLst>
        </pc:spChg>
        <pc:picChg chg="add mod">
          <ac:chgData name="Richard Ball" userId="c2c6c2dd-6ddc-437e-8cdd-d7a74390accc" providerId="ADAL" clId="{0F7B263C-7D7B-44B8-B7D8-45921A15D736}" dt="2023-02-24T13:34:36.694" v="29" actId="1076"/>
          <ac:picMkLst>
            <pc:docMk/>
            <pc:sldMk cId="0" sldId="261"/>
            <ac:picMk id="15" creationId="{62D0F9E2-A275-9629-CE81-CB976531B48D}"/>
          </ac:picMkLst>
        </pc:picChg>
        <pc:picChg chg="del">
          <ac:chgData name="Richard Ball" userId="c2c6c2dd-6ddc-437e-8cdd-d7a74390accc" providerId="ADAL" clId="{0F7B263C-7D7B-44B8-B7D8-45921A15D736}" dt="2023-02-24T13:34:30.534" v="27" actId="478"/>
          <ac:picMkLst>
            <pc:docMk/>
            <pc:sldMk cId="0" sldId="261"/>
            <ac:picMk id="1026" creationId="{A7A502E1-62CD-E442-B835-3B1E36A20034}"/>
          </ac:picMkLst>
        </pc:picChg>
        <pc:cxnChg chg="del">
          <ac:chgData name="Richard Ball" userId="c2c6c2dd-6ddc-437e-8cdd-d7a74390accc" providerId="ADAL" clId="{0F7B263C-7D7B-44B8-B7D8-45921A15D736}" dt="2023-02-24T13:33:19.693" v="4" actId="478"/>
          <ac:cxnSpMkLst>
            <pc:docMk/>
            <pc:sldMk cId="0" sldId="261"/>
            <ac:cxnSpMk id="4" creationId="{97779A2C-AE32-1074-462C-335C3D849E8D}"/>
          </ac:cxnSpMkLst>
        </pc:cxnChg>
        <pc:cxnChg chg="del">
          <ac:chgData name="Richard Ball" userId="c2c6c2dd-6ddc-437e-8cdd-d7a74390accc" providerId="ADAL" clId="{0F7B263C-7D7B-44B8-B7D8-45921A15D736}" dt="2023-02-24T13:33:21.756" v="5" actId="478"/>
          <ac:cxnSpMkLst>
            <pc:docMk/>
            <pc:sldMk cId="0" sldId="261"/>
            <ac:cxnSpMk id="5" creationId="{2BBF156D-DB62-36AE-E61D-43F1BF81F9C2}"/>
          </ac:cxnSpMkLst>
        </pc:cxnChg>
        <pc:cxnChg chg="del">
          <ac:chgData name="Richard Ball" userId="c2c6c2dd-6ddc-437e-8cdd-d7a74390accc" providerId="ADAL" clId="{0F7B263C-7D7B-44B8-B7D8-45921A15D736}" dt="2023-02-24T13:33:23.498" v="6" actId="478"/>
          <ac:cxnSpMkLst>
            <pc:docMk/>
            <pc:sldMk cId="0" sldId="261"/>
            <ac:cxnSpMk id="6" creationId="{3E980841-6315-B665-E683-9E915F69D965}"/>
          </ac:cxnSpMkLst>
        </pc:cxnChg>
        <pc:cxnChg chg="add del mod">
          <ac:chgData name="Richard Ball" userId="c2c6c2dd-6ddc-437e-8cdd-d7a74390accc" providerId="ADAL" clId="{0F7B263C-7D7B-44B8-B7D8-45921A15D736}" dt="2023-02-24T13:34:30.534" v="27" actId="478"/>
          <ac:cxnSpMkLst>
            <pc:docMk/>
            <pc:sldMk cId="0" sldId="261"/>
            <ac:cxnSpMk id="9" creationId="{23AC8940-4376-1536-410B-10EB5697452C}"/>
          </ac:cxnSpMkLst>
        </pc:cxnChg>
        <pc:cxnChg chg="add del mod">
          <ac:chgData name="Richard Ball" userId="c2c6c2dd-6ddc-437e-8cdd-d7a74390accc" providerId="ADAL" clId="{0F7B263C-7D7B-44B8-B7D8-45921A15D736}" dt="2023-02-24T13:34:30.534" v="27" actId="478"/>
          <ac:cxnSpMkLst>
            <pc:docMk/>
            <pc:sldMk cId="0" sldId="261"/>
            <ac:cxnSpMk id="12" creationId="{AA47FD30-D70F-9D82-0B27-74C83E32812C}"/>
          </ac:cxnSpMkLst>
        </pc:cxnChg>
      </pc:sldChg>
      <pc:sldChg chg="addSp delSp modSp mod">
        <pc:chgData name="Richard Ball" userId="c2c6c2dd-6ddc-437e-8cdd-d7a74390accc" providerId="ADAL" clId="{0F7B263C-7D7B-44B8-B7D8-45921A15D736}" dt="2023-02-24T13:35:16.626" v="32" actId="1076"/>
        <pc:sldMkLst>
          <pc:docMk/>
          <pc:sldMk cId="1863023752" sldId="290"/>
        </pc:sldMkLst>
        <pc:spChg chg="add mod">
          <ac:chgData name="Richard Ball" userId="c2c6c2dd-6ddc-437e-8cdd-d7a74390accc" providerId="ADAL" clId="{0F7B263C-7D7B-44B8-B7D8-45921A15D736}" dt="2023-02-24T13:35:16.626" v="32" actId="1076"/>
          <ac:spMkLst>
            <pc:docMk/>
            <pc:sldMk cId="1863023752" sldId="290"/>
            <ac:spMk id="4" creationId="{D550B261-1196-D1DD-C57A-5000D2118CE6}"/>
          </ac:spMkLst>
        </pc:spChg>
        <pc:picChg chg="add mod">
          <ac:chgData name="Richard Ball" userId="c2c6c2dd-6ddc-437e-8cdd-d7a74390accc" providerId="ADAL" clId="{0F7B263C-7D7B-44B8-B7D8-45921A15D736}" dt="2023-02-24T13:35:16.626" v="32" actId="1076"/>
          <ac:picMkLst>
            <pc:docMk/>
            <pc:sldMk cId="1863023752" sldId="290"/>
            <ac:picMk id="3" creationId="{6DCB51CD-E4FD-B892-0A3E-8AD66D44AFC1}"/>
          </ac:picMkLst>
        </pc:picChg>
        <pc:picChg chg="del">
          <ac:chgData name="Richard Ball" userId="c2c6c2dd-6ddc-437e-8cdd-d7a74390accc" providerId="ADAL" clId="{0F7B263C-7D7B-44B8-B7D8-45921A15D736}" dt="2023-02-24T13:35:10.366" v="30" actId="478"/>
          <ac:picMkLst>
            <pc:docMk/>
            <pc:sldMk cId="1863023752" sldId="290"/>
            <ac:picMk id="5" creationId="{96381DE8-8498-2B17-5CEF-C2560501F2B3}"/>
          </ac:picMkLst>
        </pc:picChg>
        <pc:cxnChg chg="add mod">
          <ac:chgData name="Richard Ball" userId="c2c6c2dd-6ddc-437e-8cdd-d7a74390accc" providerId="ADAL" clId="{0F7B263C-7D7B-44B8-B7D8-45921A15D736}" dt="2023-02-24T13:35:16.626" v="32" actId="1076"/>
          <ac:cxnSpMkLst>
            <pc:docMk/>
            <pc:sldMk cId="1863023752" sldId="290"/>
            <ac:cxnSpMk id="6" creationId="{067DF7CD-425A-8474-C59D-468161068209}"/>
          </ac:cxnSpMkLst>
        </pc:cxnChg>
        <pc:cxnChg chg="add mod">
          <ac:chgData name="Richard Ball" userId="c2c6c2dd-6ddc-437e-8cdd-d7a74390accc" providerId="ADAL" clId="{0F7B263C-7D7B-44B8-B7D8-45921A15D736}" dt="2023-02-24T13:35:16.626" v="32" actId="1076"/>
          <ac:cxnSpMkLst>
            <pc:docMk/>
            <pc:sldMk cId="1863023752" sldId="290"/>
            <ac:cxnSpMk id="7" creationId="{16D1D5CC-D4FE-1E7E-5E3A-2EE0735126C5}"/>
          </ac:cxnSpMkLst>
        </pc:cxnChg>
      </pc:sldChg>
    </pc:docChg>
  </pc:docChgLst>
  <pc:docChgLst>
    <pc:chgData name="Richard Ball" userId="c2c6c2dd-6ddc-437e-8cdd-d7a74390accc" providerId="ADAL" clId="{399FF30A-0E91-4007-9B20-9ABA4FBAAFF2}"/>
    <pc:docChg chg="undo custSel addSld delSld modSld">
      <pc:chgData name="Richard Ball" userId="c2c6c2dd-6ddc-437e-8cdd-d7a74390accc" providerId="ADAL" clId="{399FF30A-0E91-4007-9B20-9ABA4FBAAFF2}" dt="2023-01-05T12:37:59.650" v="2977" actId="20577"/>
      <pc:docMkLst>
        <pc:docMk/>
      </pc:docMkLst>
      <pc:sldChg chg="modSp">
        <pc:chgData name="Richard Ball" userId="c2c6c2dd-6ddc-437e-8cdd-d7a74390accc" providerId="ADAL" clId="{399FF30A-0E91-4007-9B20-9ABA4FBAAFF2}" dt="2023-01-05T10:45:39.878" v="2822" actId="20577"/>
        <pc:sldMkLst>
          <pc:docMk/>
          <pc:sldMk cId="1573588158" sldId="259"/>
        </pc:sldMkLst>
        <pc:spChg chg="mod">
          <ac:chgData name="Richard Ball" userId="c2c6c2dd-6ddc-437e-8cdd-d7a74390accc" providerId="ADAL" clId="{399FF30A-0E91-4007-9B20-9ABA4FBAAFF2}" dt="2023-01-05T10:45:39.878" v="2822" actId="20577"/>
          <ac:spMkLst>
            <pc:docMk/>
            <pc:sldMk cId="1573588158" sldId="259"/>
            <ac:spMk id="3" creationId="{00000000-0000-0000-0000-000000000000}"/>
          </ac:spMkLst>
        </pc:spChg>
      </pc:sldChg>
      <pc:sldChg chg="modSp mod">
        <pc:chgData name="Richard Ball" userId="c2c6c2dd-6ddc-437e-8cdd-d7a74390accc" providerId="ADAL" clId="{399FF30A-0E91-4007-9B20-9ABA4FBAAFF2}" dt="2023-01-05T10:47:10.206" v="2849" actId="12"/>
        <pc:sldMkLst>
          <pc:docMk/>
          <pc:sldMk cId="0" sldId="260"/>
        </pc:sldMkLst>
        <pc:spChg chg="mod">
          <ac:chgData name="Richard Ball" userId="c2c6c2dd-6ddc-437e-8cdd-d7a74390accc" providerId="ADAL" clId="{399FF30A-0E91-4007-9B20-9ABA4FBAAFF2}" dt="2023-01-05T10:47:04.557" v="2846" actId="20577"/>
          <ac:spMkLst>
            <pc:docMk/>
            <pc:sldMk cId="0" sldId="260"/>
            <ac:spMk id="2" creationId="{00000000-0000-0000-0000-000000000000}"/>
          </ac:spMkLst>
        </pc:spChg>
        <pc:spChg chg="mod">
          <ac:chgData name="Richard Ball" userId="c2c6c2dd-6ddc-437e-8cdd-d7a74390accc" providerId="ADAL" clId="{399FF30A-0E91-4007-9B20-9ABA4FBAAFF2}" dt="2023-01-05T10:47:10.206" v="2849" actId="12"/>
          <ac:spMkLst>
            <pc:docMk/>
            <pc:sldMk cId="0" sldId="260"/>
            <ac:spMk id="3" creationId="{00000000-0000-0000-0000-000000000000}"/>
          </ac:spMkLst>
        </pc:spChg>
      </pc:sldChg>
      <pc:sldChg chg="addSp delSp modSp mod modAnim">
        <pc:chgData name="Richard Ball" userId="c2c6c2dd-6ddc-437e-8cdd-d7a74390accc" providerId="ADAL" clId="{399FF30A-0E91-4007-9B20-9ABA4FBAAFF2}" dt="2023-01-05T12:37:59.650" v="2977" actId="20577"/>
        <pc:sldMkLst>
          <pc:docMk/>
          <pc:sldMk cId="0" sldId="261"/>
        </pc:sldMkLst>
        <pc:spChg chg="add del mod">
          <ac:chgData name="Richard Ball" userId="c2c6c2dd-6ddc-437e-8cdd-d7a74390accc" providerId="ADAL" clId="{399FF30A-0E91-4007-9B20-9ABA4FBAAFF2}" dt="2023-01-05T09:56:01.708" v="805" actId="478"/>
          <ac:spMkLst>
            <pc:docMk/>
            <pc:sldMk cId="0" sldId="261"/>
            <ac:spMk id="3" creationId="{5866E530-5CF2-D4EF-4291-0EEEDD35D50B}"/>
          </ac:spMkLst>
        </pc:spChg>
        <pc:spChg chg="mod">
          <ac:chgData name="Richard Ball" userId="c2c6c2dd-6ddc-437e-8cdd-d7a74390accc" providerId="ADAL" clId="{399FF30A-0E91-4007-9B20-9ABA4FBAAFF2}" dt="2023-01-05T09:51:25.147" v="741" actId="1076"/>
          <ac:spMkLst>
            <pc:docMk/>
            <pc:sldMk cId="0" sldId="261"/>
            <ac:spMk id="38914" creationId="{00000000-0000-0000-0000-000000000000}"/>
          </ac:spMkLst>
        </pc:spChg>
        <pc:spChg chg="mod">
          <ac:chgData name="Richard Ball" userId="c2c6c2dd-6ddc-437e-8cdd-d7a74390accc" providerId="ADAL" clId="{399FF30A-0E91-4007-9B20-9ABA4FBAAFF2}" dt="2023-01-05T12:37:59.650" v="2977" actId="20577"/>
          <ac:spMkLst>
            <pc:docMk/>
            <pc:sldMk cId="0" sldId="261"/>
            <ac:spMk id="38916" creationId="{00000000-0000-0000-0000-000000000000}"/>
          </ac:spMkLst>
        </pc:spChg>
        <pc:picChg chg="add mod">
          <ac:chgData name="Richard Ball" userId="c2c6c2dd-6ddc-437e-8cdd-d7a74390accc" providerId="ADAL" clId="{399FF30A-0E91-4007-9B20-9ABA4FBAAFF2}" dt="2023-01-05T09:57:58.876" v="815" actId="14100"/>
          <ac:picMkLst>
            <pc:docMk/>
            <pc:sldMk cId="0" sldId="261"/>
            <ac:picMk id="1026" creationId="{A7A502E1-62CD-E442-B835-3B1E36A20034}"/>
          </ac:picMkLst>
        </pc:picChg>
        <pc:picChg chg="del mod">
          <ac:chgData name="Richard Ball" userId="c2c6c2dd-6ddc-437e-8cdd-d7a74390accc" providerId="ADAL" clId="{399FF30A-0E91-4007-9B20-9ABA4FBAAFF2}" dt="2023-01-05T09:55:58.831" v="802" actId="478"/>
          <ac:picMkLst>
            <pc:docMk/>
            <pc:sldMk cId="0" sldId="261"/>
            <ac:picMk id="38923" creationId="{00000000-0000-0000-0000-000000000000}"/>
          </ac:picMkLst>
        </pc:picChg>
      </pc:sldChg>
      <pc:sldChg chg="addSp delSp modSp mod modAnim">
        <pc:chgData name="Richard Ball" userId="c2c6c2dd-6ddc-437e-8cdd-d7a74390accc" providerId="ADAL" clId="{399FF30A-0E91-4007-9B20-9ABA4FBAAFF2}" dt="2023-01-05T10:26:00.958" v="1836" actId="1076"/>
        <pc:sldMkLst>
          <pc:docMk/>
          <pc:sldMk cId="0" sldId="262"/>
        </pc:sldMkLst>
        <pc:spChg chg="add del mod">
          <ac:chgData name="Richard Ball" userId="c2c6c2dd-6ddc-437e-8cdd-d7a74390accc" providerId="ADAL" clId="{399FF30A-0E91-4007-9B20-9ABA4FBAAFF2}" dt="2023-01-05T10:08:58.508" v="1212" actId="478"/>
          <ac:spMkLst>
            <pc:docMk/>
            <pc:sldMk cId="0" sldId="262"/>
            <ac:spMk id="3" creationId="{AD118AF7-CFDF-A47B-956F-F7C567FD04CC}"/>
          </ac:spMkLst>
        </pc:spChg>
        <pc:spChg chg="mod">
          <ac:chgData name="Richard Ball" userId="c2c6c2dd-6ddc-437e-8cdd-d7a74390accc" providerId="ADAL" clId="{399FF30A-0E91-4007-9B20-9ABA4FBAAFF2}" dt="2023-01-05T10:08:37.215" v="1204" actId="1076"/>
          <ac:spMkLst>
            <pc:docMk/>
            <pc:sldMk cId="0" sldId="262"/>
            <ac:spMk id="41986" creationId="{00000000-0000-0000-0000-000000000000}"/>
          </ac:spMkLst>
        </pc:spChg>
        <pc:spChg chg="mod">
          <ac:chgData name="Richard Ball" userId="c2c6c2dd-6ddc-437e-8cdd-d7a74390accc" providerId="ADAL" clId="{399FF30A-0E91-4007-9B20-9ABA4FBAAFF2}" dt="2023-01-05T10:16:33.453" v="1654" actId="20577"/>
          <ac:spMkLst>
            <pc:docMk/>
            <pc:sldMk cId="0" sldId="262"/>
            <ac:spMk id="41987" creationId="{00000000-0000-0000-0000-000000000000}"/>
          </ac:spMkLst>
        </pc:spChg>
        <pc:spChg chg="del">
          <ac:chgData name="Richard Ball" userId="c2c6c2dd-6ddc-437e-8cdd-d7a74390accc" providerId="ADAL" clId="{399FF30A-0E91-4007-9B20-9ABA4FBAAFF2}" dt="2023-01-05T10:08:56.821" v="1210" actId="478"/>
          <ac:spMkLst>
            <pc:docMk/>
            <pc:sldMk cId="0" sldId="262"/>
            <ac:spMk id="41992" creationId="{00000000-0000-0000-0000-000000000000}"/>
          </ac:spMkLst>
        </pc:spChg>
        <pc:spChg chg="del">
          <ac:chgData name="Richard Ball" userId="c2c6c2dd-6ddc-437e-8cdd-d7a74390accc" providerId="ADAL" clId="{399FF30A-0E91-4007-9B20-9ABA4FBAAFF2}" dt="2023-01-05T10:08:56.821" v="1210" actId="478"/>
          <ac:spMkLst>
            <pc:docMk/>
            <pc:sldMk cId="0" sldId="262"/>
            <ac:spMk id="41993" creationId="{00000000-0000-0000-0000-000000000000}"/>
          </ac:spMkLst>
        </pc:spChg>
        <pc:graphicFrameChg chg="del mod">
          <ac:chgData name="Richard Ball" userId="c2c6c2dd-6ddc-437e-8cdd-d7a74390accc" providerId="ADAL" clId="{399FF30A-0E91-4007-9B20-9ABA4FBAAFF2}" dt="2023-01-05T10:08:56.821" v="1210" actId="478"/>
          <ac:graphicFrameMkLst>
            <pc:docMk/>
            <pc:sldMk cId="0" sldId="262"/>
            <ac:graphicFrameMk id="79872" creationId="{00000000-0000-0000-0000-000000000000}"/>
          </ac:graphicFrameMkLst>
        </pc:graphicFrameChg>
        <pc:picChg chg="add mod">
          <ac:chgData name="Richard Ball" userId="c2c6c2dd-6ddc-437e-8cdd-d7a74390accc" providerId="ADAL" clId="{399FF30A-0E91-4007-9B20-9ABA4FBAAFF2}" dt="2023-01-05T10:26:00.958" v="1836" actId="1076"/>
          <ac:picMkLst>
            <pc:docMk/>
            <pc:sldMk cId="0" sldId="262"/>
            <ac:picMk id="4" creationId="{6CD0058C-4B6A-6B13-40D8-08BB82981DC5}"/>
          </ac:picMkLst>
        </pc:picChg>
        <pc:picChg chg="add mod">
          <ac:chgData name="Richard Ball" userId="c2c6c2dd-6ddc-437e-8cdd-d7a74390accc" providerId="ADAL" clId="{399FF30A-0E91-4007-9B20-9ABA4FBAAFF2}" dt="2023-01-05T10:10:45.147" v="1215" actId="14100"/>
          <ac:picMkLst>
            <pc:docMk/>
            <pc:sldMk cId="0" sldId="262"/>
            <ac:picMk id="2050" creationId="{EB2962D2-FEB4-FB11-B242-4D322949D8B7}"/>
          </ac:picMkLst>
        </pc:picChg>
        <pc:picChg chg="add del mod">
          <ac:chgData name="Richard Ball" userId="c2c6c2dd-6ddc-437e-8cdd-d7a74390accc" providerId="ADAL" clId="{399FF30A-0E91-4007-9B20-9ABA4FBAAFF2}" dt="2023-01-05T10:25:54.445" v="1833" actId="478"/>
          <ac:picMkLst>
            <pc:docMk/>
            <pc:sldMk cId="0" sldId="262"/>
            <ac:picMk id="2052" creationId="{96AFCDA1-7AE9-929B-69EB-8842C4BF2558}"/>
          </ac:picMkLst>
        </pc:picChg>
      </pc:sldChg>
      <pc:sldChg chg="del">
        <pc:chgData name="Richard Ball" userId="c2c6c2dd-6ddc-437e-8cdd-d7a74390accc" providerId="ADAL" clId="{399FF30A-0E91-4007-9B20-9ABA4FBAAFF2}" dt="2023-01-05T10:37:47.917" v="2623" actId="47"/>
        <pc:sldMkLst>
          <pc:docMk/>
          <pc:sldMk cId="0" sldId="263"/>
        </pc:sldMkLst>
      </pc:sldChg>
      <pc:sldChg chg="del">
        <pc:chgData name="Richard Ball" userId="c2c6c2dd-6ddc-437e-8cdd-d7a74390accc" providerId="ADAL" clId="{399FF30A-0E91-4007-9B20-9ABA4FBAAFF2}" dt="2023-01-05T10:43:29.765" v="2771" actId="47"/>
        <pc:sldMkLst>
          <pc:docMk/>
          <pc:sldMk cId="0" sldId="264"/>
        </pc:sldMkLst>
      </pc:sldChg>
      <pc:sldChg chg="del">
        <pc:chgData name="Richard Ball" userId="c2c6c2dd-6ddc-437e-8cdd-d7a74390accc" providerId="ADAL" clId="{399FF30A-0E91-4007-9B20-9ABA4FBAAFF2}" dt="2023-01-05T10:43:29.181" v="2770" actId="47"/>
        <pc:sldMkLst>
          <pc:docMk/>
          <pc:sldMk cId="0" sldId="265"/>
        </pc:sldMkLst>
      </pc:sldChg>
      <pc:sldChg chg="delSp modSp mod">
        <pc:chgData name="Richard Ball" userId="c2c6c2dd-6ddc-437e-8cdd-d7a74390accc" providerId="ADAL" clId="{399FF30A-0E91-4007-9B20-9ABA4FBAAFF2}" dt="2023-01-05T10:45:49.218" v="2826" actId="478"/>
        <pc:sldMkLst>
          <pc:docMk/>
          <pc:sldMk cId="2554807874" sldId="267"/>
        </pc:sldMkLst>
        <pc:spChg chg="del mod">
          <ac:chgData name="Richard Ball" userId="c2c6c2dd-6ddc-437e-8cdd-d7a74390accc" providerId="ADAL" clId="{399FF30A-0E91-4007-9B20-9ABA4FBAAFF2}" dt="2023-01-05T10:45:49.218" v="2826" actId="478"/>
          <ac:spMkLst>
            <pc:docMk/>
            <pc:sldMk cId="2554807874" sldId="267"/>
            <ac:spMk id="3" creationId="{CB00A080-8542-458A-B149-F1F00DC4698F}"/>
          </ac:spMkLst>
        </pc:spChg>
        <pc:spChg chg="mod">
          <ac:chgData name="Richard Ball" userId="c2c6c2dd-6ddc-437e-8cdd-d7a74390accc" providerId="ADAL" clId="{399FF30A-0E91-4007-9B20-9ABA4FBAAFF2}" dt="2023-01-05T10:44:31.261" v="2800" actId="1076"/>
          <ac:spMkLst>
            <pc:docMk/>
            <pc:sldMk cId="2554807874" sldId="267"/>
            <ac:spMk id="32" creationId="{4CAB69BD-1EC8-40AA-AC61-1E457666BC15}"/>
          </ac:spMkLst>
        </pc:spChg>
        <pc:spChg chg="mod">
          <ac:chgData name="Richard Ball" userId="c2c6c2dd-6ddc-437e-8cdd-d7a74390accc" providerId="ADAL" clId="{399FF30A-0E91-4007-9B20-9ABA4FBAAFF2}" dt="2023-01-05T10:44:34.794" v="2801" actId="1076"/>
          <ac:spMkLst>
            <pc:docMk/>
            <pc:sldMk cId="2554807874" sldId="267"/>
            <ac:spMk id="33" creationId="{EFC7EB5B-D18A-4D37-A57E-73CDB36953BB}"/>
          </ac:spMkLst>
        </pc:spChg>
        <pc:spChg chg="mod">
          <ac:chgData name="Richard Ball" userId="c2c6c2dd-6ddc-437e-8cdd-d7a74390accc" providerId="ADAL" clId="{399FF30A-0E91-4007-9B20-9ABA4FBAAFF2}" dt="2023-01-05T10:44:41.814" v="2803" actId="14100"/>
          <ac:spMkLst>
            <pc:docMk/>
            <pc:sldMk cId="2554807874" sldId="267"/>
            <ac:spMk id="35" creationId="{4AF0ABA8-9460-422D-8276-8E8DE5E8A0AE}"/>
          </ac:spMkLst>
        </pc:spChg>
        <pc:spChg chg="mod">
          <ac:chgData name="Richard Ball" userId="c2c6c2dd-6ddc-437e-8cdd-d7a74390accc" providerId="ADAL" clId="{399FF30A-0E91-4007-9B20-9ABA4FBAAFF2}" dt="2023-01-05T10:44:44.535" v="2804" actId="1076"/>
          <ac:spMkLst>
            <pc:docMk/>
            <pc:sldMk cId="2554807874" sldId="267"/>
            <ac:spMk id="36" creationId="{D56C7285-79E7-499C-ADC2-CD21E78E35BC}"/>
          </ac:spMkLst>
        </pc:spChg>
        <pc:spChg chg="mod">
          <ac:chgData name="Richard Ball" userId="c2c6c2dd-6ddc-437e-8cdd-d7a74390accc" providerId="ADAL" clId="{399FF30A-0E91-4007-9B20-9ABA4FBAAFF2}" dt="2023-01-05T10:44:47.231" v="2805" actId="1076"/>
          <ac:spMkLst>
            <pc:docMk/>
            <pc:sldMk cId="2554807874" sldId="267"/>
            <ac:spMk id="37" creationId="{48388D74-309B-4619-B6FA-1D9F53DF8B02}"/>
          </ac:spMkLst>
        </pc:spChg>
        <pc:spChg chg="mod">
          <ac:chgData name="Richard Ball" userId="c2c6c2dd-6ddc-437e-8cdd-d7a74390accc" providerId="ADAL" clId="{399FF30A-0E91-4007-9B20-9ABA4FBAAFF2}" dt="2023-01-05T10:44:51.790" v="2806" actId="1076"/>
          <ac:spMkLst>
            <pc:docMk/>
            <pc:sldMk cId="2554807874" sldId="267"/>
            <ac:spMk id="40" creationId="{10AD28DD-57BE-4644-A381-7A30E8974A1D}"/>
          </ac:spMkLst>
        </pc:spChg>
        <pc:spChg chg="mod">
          <ac:chgData name="Richard Ball" userId="c2c6c2dd-6ddc-437e-8cdd-d7a74390accc" providerId="ADAL" clId="{399FF30A-0E91-4007-9B20-9ABA4FBAAFF2}" dt="2023-01-05T10:44:53.177" v="2807" actId="1076"/>
          <ac:spMkLst>
            <pc:docMk/>
            <pc:sldMk cId="2554807874" sldId="267"/>
            <ac:spMk id="41" creationId="{8662AF5A-5F2A-4592-AFA3-43CF5D95AB78}"/>
          </ac:spMkLst>
        </pc:spChg>
        <pc:spChg chg="mod">
          <ac:chgData name="Richard Ball" userId="c2c6c2dd-6ddc-437e-8cdd-d7a74390accc" providerId="ADAL" clId="{399FF30A-0E91-4007-9B20-9ABA4FBAAFF2}" dt="2023-01-05T10:44:56.395" v="2808" actId="1076"/>
          <ac:spMkLst>
            <pc:docMk/>
            <pc:sldMk cId="2554807874" sldId="267"/>
            <ac:spMk id="42" creationId="{B3BE74FA-9B7E-42DB-9227-3A16624A1F47}"/>
          </ac:spMkLst>
        </pc:spChg>
        <pc:spChg chg="mod">
          <ac:chgData name="Richard Ball" userId="c2c6c2dd-6ddc-437e-8cdd-d7a74390accc" providerId="ADAL" clId="{399FF30A-0E91-4007-9B20-9ABA4FBAAFF2}" dt="2023-01-05T10:44:58.137" v="2809" actId="1076"/>
          <ac:spMkLst>
            <pc:docMk/>
            <pc:sldMk cId="2554807874" sldId="267"/>
            <ac:spMk id="43" creationId="{448F08E5-B9F4-4ADF-BDB8-70D4FE2939C8}"/>
          </ac:spMkLst>
        </pc:spChg>
        <pc:graphicFrameChg chg="modGraphic">
          <ac:chgData name="Richard Ball" userId="c2c6c2dd-6ddc-437e-8cdd-d7a74390accc" providerId="ADAL" clId="{399FF30A-0E91-4007-9B20-9ABA4FBAAFF2}" dt="2023-01-05T10:45:47.220" v="2824" actId="14734"/>
          <ac:graphicFrameMkLst>
            <pc:docMk/>
            <pc:sldMk cId="2554807874" sldId="267"/>
            <ac:graphicFrameMk id="31" creationId="{53798DA9-2889-4AC7-BCC2-751D2769ED33}"/>
          </ac:graphicFrameMkLst>
        </pc:graphicFrameChg>
      </pc:sldChg>
      <pc:sldChg chg="modSp del mod">
        <pc:chgData name="Richard Ball" userId="c2c6c2dd-6ddc-437e-8cdd-d7a74390accc" providerId="ADAL" clId="{399FF30A-0E91-4007-9B20-9ABA4FBAAFF2}" dt="2023-01-05T10:44:02.024" v="2775" actId="47"/>
        <pc:sldMkLst>
          <pc:docMk/>
          <pc:sldMk cId="0" sldId="268"/>
        </pc:sldMkLst>
        <pc:picChg chg="mod">
          <ac:chgData name="Richard Ball" userId="c2c6c2dd-6ddc-437e-8cdd-d7a74390accc" providerId="ADAL" clId="{399FF30A-0E91-4007-9B20-9ABA4FBAAFF2}" dt="2023-01-05T10:42:16.877" v="2760" actId="1076"/>
          <ac:picMkLst>
            <pc:docMk/>
            <pc:sldMk cId="0" sldId="268"/>
            <ac:picMk id="4" creationId="{85CD2A65-EE6F-4AD0-BAD2-54D2C9F3F9D1}"/>
          </ac:picMkLst>
        </pc:picChg>
      </pc:sldChg>
      <pc:sldChg chg="del">
        <pc:chgData name="Richard Ball" userId="c2c6c2dd-6ddc-437e-8cdd-d7a74390accc" providerId="ADAL" clId="{399FF30A-0E91-4007-9B20-9ABA4FBAAFF2}" dt="2023-01-05T10:42:02.056" v="2757" actId="47"/>
        <pc:sldMkLst>
          <pc:docMk/>
          <pc:sldMk cId="0" sldId="269"/>
        </pc:sldMkLst>
      </pc:sldChg>
      <pc:sldChg chg="del">
        <pc:chgData name="Richard Ball" userId="c2c6c2dd-6ddc-437e-8cdd-d7a74390accc" providerId="ADAL" clId="{399FF30A-0E91-4007-9B20-9ABA4FBAAFF2}" dt="2023-01-05T10:42:04.271" v="2758" actId="47"/>
        <pc:sldMkLst>
          <pc:docMk/>
          <pc:sldMk cId="2409702588" sldId="271"/>
        </pc:sldMkLst>
      </pc:sldChg>
      <pc:sldChg chg="add del">
        <pc:chgData name="Richard Ball" userId="c2c6c2dd-6ddc-437e-8cdd-d7a74390accc" providerId="ADAL" clId="{399FF30A-0E91-4007-9B20-9ABA4FBAAFF2}" dt="2023-01-05T10:44:02.024" v="2775" actId="47"/>
        <pc:sldMkLst>
          <pc:docMk/>
          <pc:sldMk cId="2167194403" sldId="272"/>
        </pc:sldMkLst>
      </pc:sldChg>
      <pc:sldChg chg="del">
        <pc:chgData name="Richard Ball" userId="c2c6c2dd-6ddc-437e-8cdd-d7a74390accc" providerId="ADAL" clId="{399FF30A-0E91-4007-9B20-9ABA4FBAAFF2}" dt="2023-01-05T10:44:02.024" v="2775" actId="47"/>
        <pc:sldMkLst>
          <pc:docMk/>
          <pc:sldMk cId="2193432977" sldId="273"/>
        </pc:sldMkLst>
      </pc:sldChg>
      <pc:sldChg chg="modSp del mod">
        <pc:chgData name="Richard Ball" userId="c2c6c2dd-6ddc-437e-8cdd-d7a74390accc" providerId="ADAL" clId="{399FF30A-0E91-4007-9B20-9ABA4FBAAFF2}" dt="2023-01-05T10:43:30.611" v="2772" actId="47"/>
        <pc:sldMkLst>
          <pc:docMk/>
          <pc:sldMk cId="1788674433" sldId="274"/>
        </pc:sldMkLst>
        <pc:spChg chg="mod">
          <ac:chgData name="Richard Ball" userId="c2c6c2dd-6ddc-437e-8cdd-d7a74390accc" providerId="ADAL" clId="{399FF30A-0E91-4007-9B20-9ABA4FBAAFF2}" dt="2023-01-05T10:42:29.930" v="2761" actId="14100"/>
          <ac:spMkLst>
            <pc:docMk/>
            <pc:sldMk cId="1788674433" sldId="274"/>
            <ac:spMk id="4" creationId="{00000000-0000-0000-0000-000000000000}"/>
          </ac:spMkLst>
        </pc:spChg>
        <pc:spChg chg="mod">
          <ac:chgData name="Richard Ball" userId="c2c6c2dd-6ddc-437e-8cdd-d7a74390accc" providerId="ADAL" clId="{399FF30A-0E91-4007-9B20-9ABA4FBAAFF2}" dt="2023-01-05T10:42:31.573" v="2762" actId="14100"/>
          <ac:spMkLst>
            <pc:docMk/>
            <pc:sldMk cId="1788674433" sldId="274"/>
            <ac:spMk id="5" creationId="{00000000-0000-0000-0000-000000000000}"/>
          </ac:spMkLst>
        </pc:spChg>
        <pc:spChg chg="mod">
          <ac:chgData name="Richard Ball" userId="c2c6c2dd-6ddc-437e-8cdd-d7a74390accc" providerId="ADAL" clId="{399FF30A-0E91-4007-9B20-9ABA4FBAAFF2}" dt="2023-01-05T10:42:32.866" v="2763" actId="14100"/>
          <ac:spMkLst>
            <pc:docMk/>
            <pc:sldMk cId="1788674433" sldId="274"/>
            <ac:spMk id="6" creationId="{00000000-0000-0000-0000-000000000000}"/>
          </ac:spMkLst>
        </pc:spChg>
        <pc:spChg chg="mod">
          <ac:chgData name="Richard Ball" userId="c2c6c2dd-6ddc-437e-8cdd-d7a74390accc" providerId="ADAL" clId="{399FF30A-0E91-4007-9B20-9ABA4FBAAFF2}" dt="2023-01-05T10:42:34.489" v="2764" actId="14100"/>
          <ac:spMkLst>
            <pc:docMk/>
            <pc:sldMk cId="1788674433" sldId="274"/>
            <ac:spMk id="7" creationId="{00000000-0000-0000-0000-000000000000}"/>
          </ac:spMkLst>
        </pc:spChg>
        <pc:spChg chg="mod">
          <ac:chgData name="Richard Ball" userId="c2c6c2dd-6ddc-437e-8cdd-d7a74390accc" providerId="ADAL" clId="{399FF30A-0E91-4007-9B20-9ABA4FBAAFF2}" dt="2023-01-05T10:42:36.525" v="2765" actId="14100"/>
          <ac:spMkLst>
            <pc:docMk/>
            <pc:sldMk cId="1788674433" sldId="274"/>
            <ac:spMk id="8" creationId="{00000000-0000-0000-0000-000000000000}"/>
          </ac:spMkLst>
        </pc:spChg>
        <pc:spChg chg="mod">
          <ac:chgData name="Richard Ball" userId="c2c6c2dd-6ddc-437e-8cdd-d7a74390accc" providerId="ADAL" clId="{399FF30A-0E91-4007-9B20-9ABA4FBAAFF2}" dt="2023-01-05T10:42:38.517" v="2766" actId="14100"/>
          <ac:spMkLst>
            <pc:docMk/>
            <pc:sldMk cId="1788674433" sldId="274"/>
            <ac:spMk id="9" creationId="{00000000-0000-0000-0000-000000000000}"/>
          </ac:spMkLst>
        </pc:spChg>
        <pc:spChg chg="mod">
          <ac:chgData name="Richard Ball" userId="c2c6c2dd-6ddc-437e-8cdd-d7a74390accc" providerId="ADAL" clId="{399FF30A-0E91-4007-9B20-9ABA4FBAAFF2}" dt="2023-01-05T10:42:41.737" v="2767" actId="14100"/>
          <ac:spMkLst>
            <pc:docMk/>
            <pc:sldMk cId="1788674433" sldId="274"/>
            <ac:spMk id="10" creationId="{00000000-0000-0000-0000-000000000000}"/>
          </ac:spMkLst>
        </pc:spChg>
        <pc:spChg chg="mod">
          <ac:chgData name="Richard Ball" userId="c2c6c2dd-6ddc-437e-8cdd-d7a74390accc" providerId="ADAL" clId="{399FF30A-0E91-4007-9B20-9ABA4FBAAFF2}" dt="2023-01-05T10:42:44.206" v="2768" actId="14100"/>
          <ac:spMkLst>
            <pc:docMk/>
            <pc:sldMk cId="1788674433" sldId="274"/>
            <ac:spMk id="12" creationId="{00000000-0000-0000-0000-000000000000}"/>
          </ac:spMkLst>
        </pc:spChg>
        <pc:spChg chg="mod">
          <ac:chgData name="Richard Ball" userId="c2c6c2dd-6ddc-437e-8cdd-d7a74390accc" providerId="ADAL" clId="{399FF30A-0E91-4007-9B20-9ABA4FBAAFF2}" dt="2023-01-05T10:42:46.406" v="2769" actId="14100"/>
          <ac:spMkLst>
            <pc:docMk/>
            <pc:sldMk cId="1788674433" sldId="274"/>
            <ac:spMk id="14" creationId="{00000000-0000-0000-0000-000000000000}"/>
          </ac:spMkLst>
        </pc:spChg>
      </pc:sldChg>
      <pc:sldChg chg="del">
        <pc:chgData name="Richard Ball" userId="c2c6c2dd-6ddc-437e-8cdd-d7a74390accc" providerId="ADAL" clId="{399FF30A-0E91-4007-9B20-9ABA4FBAAFF2}" dt="2023-01-05T09:15:23.556" v="7" actId="47"/>
        <pc:sldMkLst>
          <pc:docMk/>
          <pc:sldMk cId="1689922777" sldId="275"/>
        </pc:sldMkLst>
      </pc:sldChg>
      <pc:sldChg chg="del">
        <pc:chgData name="Richard Ball" userId="c2c6c2dd-6ddc-437e-8cdd-d7a74390accc" providerId="ADAL" clId="{399FF30A-0E91-4007-9B20-9ABA4FBAAFF2}" dt="2023-01-05T09:15:20.416" v="6" actId="47"/>
        <pc:sldMkLst>
          <pc:docMk/>
          <pc:sldMk cId="2290618217" sldId="276"/>
        </pc:sldMkLst>
      </pc:sldChg>
      <pc:sldChg chg="del">
        <pc:chgData name="Richard Ball" userId="c2c6c2dd-6ddc-437e-8cdd-d7a74390accc" providerId="ADAL" clId="{399FF30A-0E91-4007-9B20-9ABA4FBAAFF2}" dt="2023-01-05T09:15:18.500" v="5" actId="47"/>
        <pc:sldMkLst>
          <pc:docMk/>
          <pc:sldMk cId="3225478937" sldId="277"/>
        </pc:sldMkLst>
      </pc:sldChg>
      <pc:sldChg chg="addSp delSp modSp mod">
        <pc:chgData name="Richard Ball" userId="c2c6c2dd-6ddc-437e-8cdd-d7a74390accc" providerId="ADAL" clId="{399FF30A-0E91-4007-9B20-9ABA4FBAAFF2}" dt="2023-01-05T09:15:15.444" v="4" actId="478"/>
        <pc:sldMkLst>
          <pc:docMk/>
          <pc:sldMk cId="1458904274" sldId="278"/>
        </pc:sldMkLst>
        <pc:spChg chg="mod">
          <ac:chgData name="Richard Ball" userId="c2c6c2dd-6ddc-437e-8cdd-d7a74390accc" providerId="ADAL" clId="{399FF30A-0E91-4007-9B20-9ABA4FBAAFF2}" dt="2023-01-05T09:15:11.185" v="0" actId="20577"/>
          <ac:spMkLst>
            <pc:docMk/>
            <pc:sldMk cId="1458904274" sldId="278"/>
            <ac:spMk id="2" creationId="{18C485BA-A679-4E4D-BEEC-8A613BC3ED04}"/>
          </ac:spMkLst>
        </pc:spChg>
        <pc:spChg chg="del mod">
          <ac:chgData name="Richard Ball" userId="c2c6c2dd-6ddc-437e-8cdd-d7a74390accc" providerId="ADAL" clId="{399FF30A-0E91-4007-9B20-9ABA4FBAAFF2}" dt="2023-01-05T09:15:13.806" v="2" actId="478"/>
          <ac:spMkLst>
            <pc:docMk/>
            <pc:sldMk cId="1458904274" sldId="278"/>
            <ac:spMk id="3" creationId="{0FD69206-5F82-43E1-B613-15FA989E6B26}"/>
          </ac:spMkLst>
        </pc:spChg>
        <pc:spChg chg="add del mod">
          <ac:chgData name="Richard Ball" userId="c2c6c2dd-6ddc-437e-8cdd-d7a74390accc" providerId="ADAL" clId="{399FF30A-0E91-4007-9B20-9ABA4FBAAFF2}" dt="2023-01-05T09:15:15.444" v="4" actId="478"/>
          <ac:spMkLst>
            <pc:docMk/>
            <pc:sldMk cId="1458904274" sldId="278"/>
            <ac:spMk id="5" creationId="{E8A1A00C-D130-46E3-FB7D-9E061C2E6212}"/>
          </ac:spMkLst>
        </pc:spChg>
      </pc:sldChg>
      <pc:sldChg chg="addSp delSp modSp new mod modAnim modNotesTx">
        <pc:chgData name="Richard Ball" userId="c2c6c2dd-6ddc-437e-8cdd-d7a74390accc" providerId="ADAL" clId="{399FF30A-0E91-4007-9B20-9ABA4FBAAFF2}" dt="2023-01-05T12:30:13.422" v="2860" actId="13926"/>
        <pc:sldMkLst>
          <pc:docMk/>
          <pc:sldMk cId="2754262565" sldId="281"/>
        </pc:sldMkLst>
        <pc:spChg chg="del">
          <ac:chgData name="Richard Ball" userId="c2c6c2dd-6ddc-437e-8cdd-d7a74390accc" providerId="ADAL" clId="{399FF30A-0E91-4007-9B20-9ABA4FBAAFF2}" dt="2023-01-05T10:20:29.136" v="1656" actId="478"/>
          <ac:spMkLst>
            <pc:docMk/>
            <pc:sldMk cId="2754262565" sldId="281"/>
            <ac:spMk id="2" creationId="{DC63E9D7-403C-6FA1-FDAD-C024E73C83BC}"/>
          </ac:spMkLst>
        </pc:spChg>
        <pc:spChg chg="del">
          <ac:chgData name="Richard Ball" userId="c2c6c2dd-6ddc-437e-8cdd-d7a74390accc" providerId="ADAL" clId="{399FF30A-0E91-4007-9B20-9ABA4FBAAFF2}" dt="2023-01-05T10:20:29.136" v="1656" actId="478"/>
          <ac:spMkLst>
            <pc:docMk/>
            <pc:sldMk cId="2754262565" sldId="281"/>
            <ac:spMk id="3" creationId="{4835B995-065C-569A-BE3B-A2ED689B4E11}"/>
          </ac:spMkLst>
        </pc:spChg>
        <pc:spChg chg="del">
          <ac:chgData name="Richard Ball" userId="c2c6c2dd-6ddc-437e-8cdd-d7a74390accc" providerId="ADAL" clId="{399FF30A-0E91-4007-9B20-9ABA4FBAAFF2}" dt="2023-01-05T10:20:29.136" v="1656" actId="478"/>
          <ac:spMkLst>
            <pc:docMk/>
            <pc:sldMk cId="2754262565" sldId="281"/>
            <ac:spMk id="4" creationId="{FD99159A-AAA2-02B0-2CE5-06E8AE9D62A1}"/>
          </ac:spMkLst>
        </pc:spChg>
        <pc:spChg chg="add del mod">
          <ac:chgData name="Richard Ball" userId="c2c6c2dd-6ddc-437e-8cdd-d7a74390accc" providerId="ADAL" clId="{399FF30A-0E91-4007-9B20-9ABA4FBAAFF2}" dt="2023-01-05T10:22:10.873" v="1724" actId="478"/>
          <ac:spMkLst>
            <pc:docMk/>
            <pc:sldMk cId="2754262565" sldId="281"/>
            <ac:spMk id="15" creationId="{677AF5D4-1425-26A2-0193-8B574E36E7DC}"/>
          </ac:spMkLst>
        </pc:spChg>
        <pc:spChg chg="add del mod">
          <ac:chgData name="Richard Ball" userId="c2c6c2dd-6ddc-437e-8cdd-d7a74390accc" providerId="ADAL" clId="{399FF30A-0E91-4007-9B20-9ABA4FBAAFF2}" dt="2023-01-05T10:22:10.873" v="1724" actId="478"/>
          <ac:spMkLst>
            <pc:docMk/>
            <pc:sldMk cId="2754262565" sldId="281"/>
            <ac:spMk id="16" creationId="{BA8B7141-8F1A-C304-1B97-7EABE1A76E86}"/>
          </ac:spMkLst>
        </pc:spChg>
        <pc:spChg chg="add del mod">
          <ac:chgData name="Richard Ball" userId="c2c6c2dd-6ddc-437e-8cdd-d7a74390accc" providerId="ADAL" clId="{399FF30A-0E91-4007-9B20-9ABA4FBAAFF2}" dt="2023-01-05T10:22:10.873" v="1724" actId="478"/>
          <ac:spMkLst>
            <pc:docMk/>
            <pc:sldMk cId="2754262565" sldId="281"/>
            <ac:spMk id="17" creationId="{3EA1B108-406A-0B6A-B0FB-62DFA0AAB458}"/>
          </ac:spMkLst>
        </pc:spChg>
        <pc:spChg chg="add del mod">
          <ac:chgData name="Richard Ball" userId="c2c6c2dd-6ddc-437e-8cdd-d7a74390accc" providerId="ADAL" clId="{399FF30A-0E91-4007-9B20-9ABA4FBAAFF2}" dt="2023-01-05T10:22:12.563" v="1726" actId="478"/>
          <ac:spMkLst>
            <pc:docMk/>
            <pc:sldMk cId="2754262565" sldId="281"/>
            <ac:spMk id="22" creationId="{18544F79-11F1-9B50-4711-29DA5E8D1EAF}"/>
          </ac:spMkLst>
        </pc:spChg>
        <pc:spChg chg="add del mod">
          <ac:chgData name="Richard Ball" userId="c2c6c2dd-6ddc-437e-8cdd-d7a74390accc" providerId="ADAL" clId="{399FF30A-0E91-4007-9B20-9ABA4FBAAFF2}" dt="2023-01-05T10:22:12.563" v="1726" actId="478"/>
          <ac:spMkLst>
            <pc:docMk/>
            <pc:sldMk cId="2754262565" sldId="281"/>
            <ac:spMk id="23" creationId="{8FF9AF78-F01A-6EBD-942D-6FC0A2912974}"/>
          </ac:spMkLst>
        </pc:spChg>
        <pc:spChg chg="add del mod">
          <ac:chgData name="Richard Ball" userId="c2c6c2dd-6ddc-437e-8cdd-d7a74390accc" providerId="ADAL" clId="{399FF30A-0E91-4007-9B20-9ABA4FBAAFF2}" dt="2023-01-05T10:22:12.563" v="1726" actId="478"/>
          <ac:spMkLst>
            <pc:docMk/>
            <pc:sldMk cId="2754262565" sldId="281"/>
            <ac:spMk id="24" creationId="{1D9504E7-2ACE-324B-FD82-2FB1D75F731F}"/>
          </ac:spMkLst>
        </pc:spChg>
        <pc:spChg chg="add mod">
          <ac:chgData name="Richard Ball" userId="c2c6c2dd-6ddc-437e-8cdd-d7a74390accc" providerId="ADAL" clId="{399FF30A-0E91-4007-9B20-9ABA4FBAAFF2}" dt="2023-01-05T10:32:47.866" v="2196" actId="20577"/>
          <ac:spMkLst>
            <pc:docMk/>
            <pc:sldMk cId="2754262565" sldId="281"/>
            <ac:spMk id="26" creationId="{180FE73E-60EE-6C15-E9DF-AF1E38539417}"/>
          </ac:spMkLst>
        </pc:spChg>
        <pc:spChg chg="add del mod">
          <ac:chgData name="Richard Ball" userId="c2c6c2dd-6ddc-437e-8cdd-d7a74390accc" providerId="ADAL" clId="{399FF30A-0E91-4007-9B20-9ABA4FBAAFF2}" dt="2023-01-05T12:30:13.422" v="2860" actId="13926"/>
          <ac:spMkLst>
            <pc:docMk/>
            <pc:sldMk cId="2754262565" sldId="281"/>
            <ac:spMk id="28" creationId="{4EC5C061-2E59-2B02-96F7-ED22A1097787}"/>
          </ac:spMkLst>
        </pc:spChg>
        <pc:picChg chg="add del mod">
          <ac:chgData name="Richard Ball" userId="c2c6c2dd-6ddc-437e-8cdd-d7a74390accc" providerId="ADAL" clId="{399FF30A-0E91-4007-9B20-9ABA4FBAAFF2}" dt="2023-01-05T10:22:12.563" v="1726" actId="478"/>
          <ac:picMkLst>
            <pc:docMk/>
            <pc:sldMk cId="2754262565" sldId="281"/>
            <ac:picMk id="18" creationId="{06235CA8-124A-7AAA-BE67-B1F09EF78F85}"/>
          </ac:picMkLst>
        </pc:picChg>
        <pc:picChg chg="add del mod">
          <ac:chgData name="Richard Ball" userId="c2c6c2dd-6ddc-437e-8cdd-d7a74390accc" providerId="ADAL" clId="{399FF30A-0E91-4007-9B20-9ABA4FBAAFF2}" dt="2023-01-05T10:25:28.938" v="1827" actId="478"/>
          <ac:picMkLst>
            <pc:docMk/>
            <pc:sldMk cId="2754262565" sldId="281"/>
            <ac:picMk id="25" creationId="{BFA6ACB0-E3D6-9479-2940-494CDC32B40D}"/>
          </ac:picMkLst>
        </pc:picChg>
        <pc:picChg chg="add del mod">
          <ac:chgData name="Richard Ball" userId="c2c6c2dd-6ddc-437e-8cdd-d7a74390accc" providerId="ADAL" clId="{399FF30A-0E91-4007-9B20-9ABA4FBAAFF2}" dt="2023-01-05T10:22:10.873" v="1724" actId="478"/>
          <ac:picMkLst>
            <pc:docMk/>
            <pc:sldMk cId="2754262565" sldId="281"/>
            <ac:picMk id="3074" creationId="{D3E7AE30-E022-035B-21BB-82D76D98C1EE}"/>
          </ac:picMkLst>
        </pc:picChg>
        <pc:picChg chg="add mod">
          <ac:chgData name="Richard Ball" userId="c2c6c2dd-6ddc-437e-8cdd-d7a74390accc" providerId="ADAL" clId="{399FF30A-0E91-4007-9B20-9ABA4FBAAFF2}" dt="2023-01-05T10:29:37.675" v="1990" actId="14100"/>
          <ac:picMkLst>
            <pc:docMk/>
            <pc:sldMk cId="2754262565" sldId="281"/>
            <ac:picMk id="3076" creationId="{BBAA26A4-8017-ACAD-35DD-AB56CCFAAFD9}"/>
          </ac:picMkLst>
        </pc:picChg>
        <pc:cxnChg chg="add del mod">
          <ac:chgData name="Richard Ball" userId="c2c6c2dd-6ddc-437e-8cdd-d7a74390accc" providerId="ADAL" clId="{399FF30A-0E91-4007-9B20-9ABA4FBAAFF2}" dt="2023-01-05T10:20:50.004" v="1662" actId="478"/>
          <ac:cxnSpMkLst>
            <pc:docMk/>
            <pc:sldMk cId="2754262565" sldId="281"/>
            <ac:cxnSpMk id="6" creationId="{93B5A86E-4C39-3A57-4D54-6003C2F1D973}"/>
          </ac:cxnSpMkLst>
        </pc:cxnChg>
        <pc:cxnChg chg="add del mod">
          <ac:chgData name="Richard Ball" userId="c2c6c2dd-6ddc-437e-8cdd-d7a74390accc" providerId="ADAL" clId="{399FF30A-0E91-4007-9B20-9ABA4FBAAFF2}" dt="2023-01-05T10:22:10.873" v="1724" actId="478"/>
          <ac:cxnSpMkLst>
            <pc:docMk/>
            <pc:sldMk cId="2754262565" sldId="281"/>
            <ac:cxnSpMk id="8" creationId="{9BA220F1-41D1-D277-DD7C-6EA26CCC4D45}"/>
          </ac:cxnSpMkLst>
        </pc:cxnChg>
        <pc:cxnChg chg="add del mod">
          <ac:chgData name="Richard Ball" userId="c2c6c2dd-6ddc-437e-8cdd-d7a74390accc" providerId="ADAL" clId="{399FF30A-0E91-4007-9B20-9ABA4FBAAFF2}" dt="2023-01-05T10:22:10.873" v="1724" actId="478"/>
          <ac:cxnSpMkLst>
            <pc:docMk/>
            <pc:sldMk cId="2754262565" sldId="281"/>
            <ac:cxnSpMk id="10" creationId="{A7AB8860-98B6-EF99-50E7-046DCEBFF957}"/>
          </ac:cxnSpMkLst>
        </pc:cxnChg>
        <pc:cxnChg chg="add del mod">
          <ac:chgData name="Richard Ball" userId="c2c6c2dd-6ddc-437e-8cdd-d7a74390accc" providerId="ADAL" clId="{399FF30A-0E91-4007-9B20-9ABA4FBAAFF2}" dt="2023-01-05T10:22:10.873" v="1724" actId="478"/>
          <ac:cxnSpMkLst>
            <pc:docMk/>
            <pc:sldMk cId="2754262565" sldId="281"/>
            <ac:cxnSpMk id="13" creationId="{AA874D2E-5AC8-AB72-81C9-B5EF8B170C32}"/>
          </ac:cxnSpMkLst>
        </pc:cxnChg>
        <pc:cxnChg chg="add del mod">
          <ac:chgData name="Richard Ball" userId="c2c6c2dd-6ddc-437e-8cdd-d7a74390accc" providerId="ADAL" clId="{399FF30A-0E91-4007-9B20-9ABA4FBAAFF2}" dt="2023-01-05T10:22:12.563" v="1726" actId="478"/>
          <ac:cxnSpMkLst>
            <pc:docMk/>
            <pc:sldMk cId="2754262565" sldId="281"/>
            <ac:cxnSpMk id="19" creationId="{5357C14A-6439-5BFE-3CE8-44E2F314039F}"/>
          </ac:cxnSpMkLst>
        </pc:cxnChg>
        <pc:cxnChg chg="add del mod">
          <ac:chgData name="Richard Ball" userId="c2c6c2dd-6ddc-437e-8cdd-d7a74390accc" providerId="ADAL" clId="{399FF30A-0E91-4007-9B20-9ABA4FBAAFF2}" dt="2023-01-05T10:22:12.563" v="1726" actId="478"/>
          <ac:cxnSpMkLst>
            <pc:docMk/>
            <pc:sldMk cId="2754262565" sldId="281"/>
            <ac:cxnSpMk id="20" creationId="{4B686D05-0CBF-B14E-D9C8-43B4A4EB734F}"/>
          </ac:cxnSpMkLst>
        </pc:cxnChg>
        <pc:cxnChg chg="add del mod">
          <ac:chgData name="Richard Ball" userId="c2c6c2dd-6ddc-437e-8cdd-d7a74390accc" providerId="ADAL" clId="{399FF30A-0E91-4007-9B20-9ABA4FBAAFF2}" dt="2023-01-05T10:22:12.563" v="1726" actId="478"/>
          <ac:cxnSpMkLst>
            <pc:docMk/>
            <pc:sldMk cId="2754262565" sldId="281"/>
            <ac:cxnSpMk id="21" creationId="{F50350D1-3047-9C09-2403-0F4DB748D50A}"/>
          </ac:cxnSpMkLst>
        </pc:cxnChg>
      </pc:sldChg>
      <pc:sldChg chg="addSp delSp modSp new mod">
        <pc:chgData name="Richard Ball" userId="c2c6c2dd-6ddc-437e-8cdd-d7a74390accc" providerId="ADAL" clId="{399FF30A-0E91-4007-9B20-9ABA4FBAAFF2}" dt="2023-01-05T10:33:39.715" v="2224" actId="14100"/>
        <pc:sldMkLst>
          <pc:docMk/>
          <pc:sldMk cId="44912151" sldId="282"/>
        </pc:sldMkLst>
        <pc:spChg chg="del">
          <ac:chgData name="Richard Ball" userId="c2c6c2dd-6ddc-437e-8cdd-d7a74390accc" providerId="ADAL" clId="{399FF30A-0E91-4007-9B20-9ABA4FBAAFF2}" dt="2023-01-05T10:33:32.003" v="2221" actId="478"/>
          <ac:spMkLst>
            <pc:docMk/>
            <pc:sldMk cId="44912151" sldId="282"/>
            <ac:spMk id="2" creationId="{F21969C3-7024-8CE7-98DE-C3BDF96A243F}"/>
          </ac:spMkLst>
        </pc:spChg>
        <pc:spChg chg="del">
          <ac:chgData name="Richard Ball" userId="c2c6c2dd-6ddc-437e-8cdd-d7a74390accc" providerId="ADAL" clId="{399FF30A-0E91-4007-9B20-9ABA4FBAAFF2}" dt="2023-01-05T10:33:32.003" v="2221" actId="478"/>
          <ac:spMkLst>
            <pc:docMk/>
            <pc:sldMk cId="44912151" sldId="282"/>
            <ac:spMk id="3" creationId="{E43855D9-7E47-8D07-37C1-C9324CB32207}"/>
          </ac:spMkLst>
        </pc:spChg>
        <pc:spChg chg="del">
          <ac:chgData name="Richard Ball" userId="c2c6c2dd-6ddc-437e-8cdd-d7a74390accc" providerId="ADAL" clId="{399FF30A-0E91-4007-9B20-9ABA4FBAAFF2}" dt="2023-01-05T10:33:32.003" v="2221" actId="478"/>
          <ac:spMkLst>
            <pc:docMk/>
            <pc:sldMk cId="44912151" sldId="282"/>
            <ac:spMk id="4" creationId="{1F0BC88F-5EED-31D3-F81C-4BBC9FB23C6B}"/>
          </ac:spMkLst>
        </pc:spChg>
        <pc:picChg chg="add mod">
          <ac:chgData name="Richard Ball" userId="c2c6c2dd-6ddc-437e-8cdd-d7a74390accc" providerId="ADAL" clId="{399FF30A-0E91-4007-9B20-9ABA4FBAAFF2}" dt="2023-01-05T10:33:39.715" v="2224" actId="14100"/>
          <ac:picMkLst>
            <pc:docMk/>
            <pc:sldMk cId="44912151" sldId="282"/>
            <ac:picMk id="5" creationId="{50662FB8-6240-121F-0331-AC48A82E8E01}"/>
          </ac:picMkLst>
        </pc:picChg>
      </pc:sldChg>
      <pc:sldChg chg="addSp delSp modSp new mod modAnim">
        <pc:chgData name="Richard Ball" userId="c2c6c2dd-6ddc-437e-8cdd-d7a74390accc" providerId="ADAL" clId="{399FF30A-0E91-4007-9B20-9ABA4FBAAFF2}" dt="2023-01-05T10:37:44.138" v="2622"/>
        <pc:sldMkLst>
          <pc:docMk/>
          <pc:sldMk cId="3464329828" sldId="283"/>
        </pc:sldMkLst>
        <pc:spChg chg="mod">
          <ac:chgData name="Richard Ball" userId="c2c6c2dd-6ddc-437e-8cdd-d7a74390accc" providerId="ADAL" clId="{399FF30A-0E91-4007-9B20-9ABA4FBAAFF2}" dt="2023-01-05T10:34:34.447" v="2267" actId="20577"/>
          <ac:spMkLst>
            <pc:docMk/>
            <pc:sldMk cId="3464329828" sldId="283"/>
            <ac:spMk id="2" creationId="{861B1B73-3B14-8C18-5660-2D65E3E9368B}"/>
          </ac:spMkLst>
        </pc:spChg>
        <pc:spChg chg="mod">
          <ac:chgData name="Richard Ball" userId="c2c6c2dd-6ddc-437e-8cdd-d7a74390accc" providerId="ADAL" clId="{399FF30A-0E91-4007-9B20-9ABA4FBAAFF2}" dt="2023-01-05T10:37:40.449" v="2621" actId="20577"/>
          <ac:spMkLst>
            <pc:docMk/>
            <pc:sldMk cId="3464329828" sldId="283"/>
            <ac:spMk id="3" creationId="{9F060FBC-2C11-D20A-2CA8-3AFF97F01F18}"/>
          </ac:spMkLst>
        </pc:spChg>
        <pc:spChg chg="del mod">
          <ac:chgData name="Richard Ball" userId="c2c6c2dd-6ddc-437e-8cdd-d7a74390accc" providerId="ADAL" clId="{399FF30A-0E91-4007-9B20-9ABA4FBAAFF2}" dt="2023-01-05T10:36:46.806" v="2612" actId="478"/>
          <ac:spMkLst>
            <pc:docMk/>
            <pc:sldMk cId="3464329828" sldId="283"/>
            <ac:spMk id="4" creationId="{3CE48381-DDE6-68BF-A138-D294897C536E}"/>
          </ac:spMkLst>
        </pc:spChg>
        <pc:picChg chg="add mod">
          <ac:chgData name="Richard Ball" userId="c2c6c2dd-6ddc-437e-8cdd-d7a74390accc" providerId="ADAL" clId="{399FF30A-0E91-4007-9B20-9ABA4FBAAFF2}" dt="2023-01-05T10:37:20.680" v="2615" actId="1076"/>
          <ac:picMkLst>
            <pc:docMk/>
            <pc:sldMk cId="3464329828" sldId="283"/>
            <ac:picMk id="4098" creationId="{3961037F-0C21-AB29-4572-40C07172014A}"/>
          </ac:picMkLst>
        </pc:picChg>
      </pc:sldChg>
      <pc:sldChg chg="modSp new mod">
        <pc:chgData name="Richard Ball" userId="c2c6c2dd-6ddc-437e-8cdd-d7a74390accc" providerId="ADAL" clId="{399FF30A-0E91-4007-9B20-9ABA4FBAAFF2}" dt="2023-01-05T10:44:15.436" v="2799" actId="20577"/>
        <pc:sldMkLst>
          <pc:docMk/>
          <pc:sldMk cId="2315764513" sldId="284"/>
        </pc:sldMkLst>
        <pc:spChg chg="mod">
          <ac:chgData name="Richard Ball" userId="c2c6c2dd-6ddc-437e-8cdd-d7a74390accc" providerId="ADAL" clId="{399FF30A-0E91-4007-9B20-9ABA4FBAAFF2}" dt="2023-01-05T10:44:15.436" v="2799" actId="20577"/>
          <ac:spMkLst>
            <pc:docMk/>
            <pc:sldMk cId="2315764513" sldId="284"/>
            <ac:spMk id="2" creationId="{AC45BEAC-AC1F-B5EF-AFFD-A82D71EC9E17}"/>
          </ac:spMkLst>
        </pc:spChg>
      </pc:sldChg>
      <pc:sldChg chg="new">
        <pc:chgData name="Richard Ball" userId="c2c6c2dd-6ddc-437e-8cdd-d7a74390accc" providerId="ADAL" clId="{399FF30A-0E91-4007-9B20-9ABA4FBAAFF2}" dt="2023-01-05T10:41:41.228" v="2755" actId="680"/>
        <pc:sldMkLst>
          <pc:docMk/>
          <pc:sldMk cId="150981691" sldId="285"/>
        </pc:sldMkLst>
      </pc:sldChg>
      <pc:sldChg chg="new">
        <pc:chgData name="Richard Ball" userId="c2c6c2dd-6ddc-437e-8cdd-d7a74390accc" providerId="ADAL" clId="{399FF30A-0E91-4007-9B20-9ABA4FBAAFF2}" dt="2023-01-05T10:41:41.362" v="2756" actId="680"/>
        <pc:sldMkLst>
          <pc:docMk/>
          <pc:sldMk cId="1213120574" sldId="286"/>
        </pc:sldMkLst>
      </pc:sldChg>
      <pc:sldMasterChg chg="delSldLayout">
        <pc:chgData name="Richard Ball" userId="c2c6c2dd-6ddc-437e-8cdd-d7a74390accc" providerId="ADAL" clId="{399FF30A-0E91-4007-9B20-9ABA4FBAAFF2}" dt="2023-01-05T10:42:02.056" v="2757" actId="47"/>
        <pc:sldMasterMkLst>
          <pc:docMk/>
          <pc:sldMasterMk cId="1135377535" sldId="2147483733"/>
        </pc:sldMasterMkLst>
        <pc:sldLayoutChg chg="del">
          <pc:chgData name="Richard Ball" userId="c2c6c2dd-6ddc-437e-8cdd-d7a74390accc" providerId="ADAL" clId="{399FF30A-0E91-4007-9B20-9ABA4FBAAFF2}" dt="2023-01-05T10:42:02.056" v="2757" actId="47"/>
          <pc:sldLayoutMkLst>
            <pc:docMk/>
            <pc:sldMasterMk cId="1135377535" sldId="2147483733"/>
            <pc:sldLayoutMk cId="3333087218" sldId="214748374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66627-0546-4389-8C56-1A6DBE0A25B8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9C7C0-E43D-4E3B-B83F-3C3093B9B4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235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Haematopoiesis is the formation of blood cellular components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9C7C0-E43D-4E3B-B83F-3C3093B9B45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577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Haematopoiesis is the formation of blood cellular components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9C7C0-E43D-4E3B-B83F-3C3093B9B45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30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Types of photo receptors </a:t>
            </a:r>
          </a:p>
          <a:p>
            <a:endParaRPr lang="en-GB" dirty="0"/>
          </a:p>
          <a:p>
            <a:r>
              <a:rPr lang="en-GB" dirty="0"/>
              <a:t>Rods monochrome</a:t>
            </a:r>
          </a:p>
          <a:p>
            <a:r>
              <a:rPr lang="en-GB" dirty="0"/>
              <a:t>Cones colours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9C7C0-E43D-4E3B-B83F-3C3093B9B45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681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4280DD-2988-450E-8B76-CB3FADF281D5}" type="slidenum">
              <a:rPr lang="en-GB"/>
              <a:pPr/>
              <a:t>12</a:t>
            </a:fld>
            <a:endParaRPr lang="en-GB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Saltatory conduction – depolarisation at the Ranvier – allows action potential to jump from one node to the next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9C7C0-E43D-4E3B-B83F-3C3093B9B45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975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000A-E133-46DB-A4AD-13B773DB42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A007CB-6BFE-41F1-9B92-3825E7CDDE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FF085-177D-46B3-A452-8C6FB5D02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E9B0F-8600-41AC-B4A2-767C06F5F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770E3-AFE4-4D06-99B5-05C409880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644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35752-22F0-4CC9-9113-E6C1B31A7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2E5D23-0D55-4DF0-8034-AC5BC4372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1A205-CFF3-4647-A08E-13896E05A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7/23/2025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FA9B8-0880-491B-8B24-B5BCF292B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DB2FA-0C14-40F0-BC1E-7C560C3D4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646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7E2C03-7850-4A47-8A96-F92C250E12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FEF980-3C9A-4E0E-A534-3A65E9B956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EC454-B33C-4119-AB66-8D6301D9C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4A346-C859-4E0F-BF88-B42A43307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7CF36-5E1C-4F73-94F7-2901DD2D5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818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5EA86A8-7FB4-4F31-B47A-42334E75316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513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EF192C2-E3EA-4BC9-B71D-5EB59180D221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559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B1B65-EE1C-4CD7-B55F-C65629F3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84EE0-F347-4092-83BC-9F0578372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AB9CC-854E-4483-8B01-B78D2F0ED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A35C1-D312-4047-8464-E90C33CCF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6055F-38AF-45C2-B389-1A111BF0E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833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6D41B-BDAF-47AF-8A4C-B9D6D9859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D0409-84F8-44E5-9D82-83867959B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3302E-F870-4457-B411-F234F215F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0C282-637F-4492-9B9F-F3F8A0B7D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85116-D50E-4D7C-88DB-A5A97C0D4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786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E043A-DB74-4BC3-91F6-38E09663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9A823-6061-4A07-B1B6-5A6A63E42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C0C61-5DA2-41C9-8CD5-2B12A3836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62662-7E63-4318-9649-2DB1835FD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7/23/2025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B59A5-84A4-48CF-9546-9C875591E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83E99-DB90-4BA6-9423-1B495283A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91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81C59-FFB7-40E5-8FA8-E2FC1DE59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9E42BA-C8F3-45A6-A013-D31A4B475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441245-2ED8-4CE8-925A-C278EE5AD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24106C-140B-408A-A9BA-A89282061A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EFA046-16A9-4C7C-86C6-065D0FA232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AF145-08C1-4B0B-800C-6843D5E2D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C3A339-CCF5-4F93-96EB-FAA735B20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ED3FD2-D2C9-435C-BB48-086FA3B9A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429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B728C-E082-49AB-92AC-54864EF8C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B42AB3-01BA-456A-B36A-802BBA2FD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6B3D71-42FA-49B8-B00B-FE7BE9698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531DD7-2C8A-4357-840B-904AC1E6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811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83E2FE-4B86-4F62-9516-908ADB2B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4D6903-4C2C-4D31-A45F-F4B1F1714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2D3A39-7A5D-4150-AC96-996592CC9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314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EC5CF-E127-41BB-B525-D824D619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3A67E-F727-4EBC-AFD8-472D78948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F5907-FF21-4E5E-8992-D5CFDABFF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7275CA-AFE7-4521-82DC-0A6F12935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7/23/2025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857862-C068-4612-8A93-C5FA5A2F9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66717-536C-4BD0-A561-A8F1CE76C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530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C7CF0-C0D4-46DE-AD3B-ADE8D40B9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FAD87F-4FE1-4B85-BD79-2EF8C9ABE5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858942-4CC5-40DF-9C16-A055F116B3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A4D8E3-97B8-4E75-982C-001C3B022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69AB9A-C2C6-47AF-BA74-B2248FDB6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9F136F-9F4C-44D2-802C-964289A6A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796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://www.exampaperspractice.co.uk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9025CD-56D4-4C0F-9184-24808A2F1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7BD94C-F641-4A48-B336-BC771EF7A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935D3-B23C-4DA2-BAAD-0E2B6D7B2D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B1E50-D782-439D-A799-16C5B168B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C41C4-E54B-40E9-81B6-866A81B957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CDDF872-98F5-F52B-F707-DE53A4BEA490}"/>
              </a:ext>
            </a:extLst>
          </p:cNvPr>
          <p:cNvSpPr txBox="1">
            <a:spLocks/>
          </p:cNvSpPr>
          <p:nvPr userDrawn="1"/>
        </p:nvSpPr>
        <p:spPr>
          <a:xfrm>
            <a:off x="575726" y="6595292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C33AA4-FBEF-6D9A-379B-2CF37CEC84BF}"/>
              </a:ext>
            </a:extLst>
          </p:cNvPr>
          <p:cNvSpPr txBox="1"/>
          <p:nvPr userDrawn="1"/>
        </p:nvSpPr>
        <p:spPr>
          <a:xfrm>
            <a:off x="8458200" y="664051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tx1"/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ABB980-A01B-2821-EEE5-FAB21F310D8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465493"/>
            <a:ext cx="7695738" cy="3098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25516E-1EB5-C6A2-4ED9-4AC7A041896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927" y="136525"/>
            <a:ext cx="933411" cy="3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7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_TPwZDo2Yo" TargetMode="Externa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c_TPwZDo2Yo?feature=oembed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A7F2DA-7688-4A89-A2F3-D37557526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Outcomes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879393-D4C9-4F42-BB62-2869CDEBC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27452"/>
            <a:ext cx="4913841" cy="3880773"/>
          </a:xfrm>
        </p:spPr>
        <p:txBody>
          <a:bodyPr/>
          <a:lstStyle/>
          <a:p>
            <a:r>
              <a:rPr lang="en-US" dirty="0"/>
              <a:t>Review the structure and function of sensory, relay and motor neurons. </a:t>
            </a:r>
          </a:p>
          <a:p>
            <a:endParaRPr lang="en-GB" dirty="0"/>
          </a:p>
          <a:p>
            <a:r>
              <a:rPr lang="en-US" dirty="0"/>
              <a:t>Describe the role of sensory receptors in generating electrical impulses. 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75702C-C9B4-43B3-B844-E4DF6F59A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816" y="166687"/>
            <a:ext cx="5057775" cy="65246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D9951F-6AF3-41EB-8B9F-E3639D89B30E}"/>
              </a:ext>
            </a:extLst>
          </p:cNvPr>
          <p:cNvSpPr/>
          <p:nvPr/>
        </p:nvSpPr>
        <p:spPr>
          <a:xfrm>
            <a:off x="6300132" y="609600"/>
            <a:ext cx="4995459" cy="1084976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11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BE25A3-ECA5-C8DA-48E3-5C57AB53BD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" t="7982" r="62" b="8069"/>
          <a:stretch/>
        </p:blipFill>
        <p:spPr>
          <a:xfrm>
            <a:off x="0" y="-1"/>
            <a:ext cx="12192000" cy="695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77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831" y="370735"/>
            <a:ext cx="10515600" cy="1325563"/>
          </a:xfrm>
        </p:spPr>
        <p:txBody>
          <a:bodyPr/>
          <a:lstStyle/>
          <a:p>
            <a:r>
              <a:rPr lang="en-US" b="1" dirty="0">
                <a:highlight>
                  <a:srgbClr val="FFFF00"/>
                </a:highlight>
              </a:rPr>
              <a:t>Three types of </a:t>
            </a:r>
            <a:r>
              <a:rPr lang="en-US" b="1" dirty="0" err="1">
                <a:highlight>
                  <a:srgbClr val="FFFF00"/>
                </a:highlight>
              </a:rPr>
              <a:t>neurone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876113"/>
            <a:ext cx="6360542" cy="4858242"/>
          </a:xfrm>
        </p:spPr>
        <p:txBody>
          <a:bodyPr>
            <a:normAutofit fontScale="77500" lnSpcReduction="2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GB" sz="3900" b="1" dirty="0">
                <a:solidFill>
                  <a:srgbClr val="FF0000"/>
                </a:solidFill>
              </a:rPr>
              <a:t>Label</a:t>
            </a:r>
            <a:r>
              <a:rPr lang="en-GB" sz="3900" dirty="0">
                <a:solidFill>
                  <a:srgbClr val="FF0000"/>
                </a:solidFill>
              </a:rPr>
              <a:t> the three types of neurone sensory, relay and motor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900" dirty="0">
                <a:solidFill>
                  <a:srgbClr val="FF0000"/>
                </a:solidFill>
              </a:rPr>
              <a:t>Add an arrow to show the direction of the electrical impulse 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900" dirty="0">
                <a:solidFill>
                  <a:srgbClr val="FF0000"/>
                </a:solidFill>
              </a:rPr>
              <a:t>Explain what each does, and the differences/similarities?</a:t>
            </a:r>
          </a:p>
          <a:p>
            <a:pPr marL="0" indent="0">
              <a:buNone/>
            </a:pPr>
            <a:r>
              <a:rPr lang="en-GB" sz="3900" dirty="0">
                <a:solidFill>
                  <a:srgbClr val="FF0000"/>
                </a:solidFill>
              </a:rPr>
              <a:t>e.g. </a:t>
            </a:r>
          </a:p>
          <a:p>
            <a:r>
              <a:rPr lang="en-GB" sz="3900" dirty="0">
                <a:solidFill>
                  <a:srgbClr val="FF0000"/>
                </a:solidFill>
              </a:rPr>
              <a:t>send a signal from where to where</a:t>
            </a:r>
          </a:p>
          <a:p>
            <a:r>
              <a:rPr lang="en-GB" sz="3900" dirty="0">
                <a:solidFill>
                  <a:srgbClr val="FF0000"/>
                </a:solidFill>
              </a:rPr>
              <a:t>Location of cells body</a:t>
            </a:r>
          </a:p>
          <a:p>
            <a:r>
              <a:rPr lang="en-GB" sz="3900" dirty="0">
                <a:solidFill>
                  <a:srgbClr val="FF0000"/>
                </a:solidFill>
              </a:rPr>
              <a:t>Myelinated or not</a:t>
            </a:r>
          </a:p>
          <a:p>
            <a:pPr marL="0" indent="0">
              <a:buNone/>
            </a:pPr>
            <a:endParaRPr lang="en-GB" dirty="0"/>
          </a:p>
          <a:p>
            <a:pPr>
              <a:buNone/>
            </a:pPr>
            <a:endParaRPr lang="en-GB" dirty="0"/>
          </a:p>
          <a:p>
            <a:endParaRPr lang="en-US" dirty="0"/>
          </a:p>
        </p:txBody>
      </p:sp>
      <p:pic>
        <p:nvPicPr>
          <p:cNvPr id="4" name="Picture 3" descr="Biopsychology: Sensory, Relay and Motor Neurons | tutor2u">
            <a:extLst>
              <a:ext uri="{FF2B5EF4-FFF2-40B4-BE49-F238E27FC236}">
                <a16:creationId xmlns:a16="http://schemas.microsoft.com/office/drawing/2014/main" id="{F6BAAC60-6A76-4C88-CADF-073F31BAE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" t="6972" r="1133" b="2221"/>
          <a:stretch/>
        </p:blipFill>
        <p:spPr bwMode="auto">
          <a:xfrm>
            <a:off x="6897463" y="1696298"/>
            <a:ext cx="4830793" cy="438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3173" y="-151465"/>
            <a:ext cx="10972800" cy="1143000"/>
          </a:xfrm>
        </p:spPr>
        <p:txBody>
          <a:bodyPr>
            <a:normAutofit/>
          </a:bodyPr>
          <a:lstStyle/>
          <a:p>
            <a:r>
              <a:rPr lang="en-GB" sz="4000" b="1" dirty="0"/>
              <a:t>Structure</a:t>
            </a:r>
            <a:r>
              <a:rPr lang="en-GB" sz="4000" b="1" dirty="0">
                <a:solidFill>
                  <a:schemeClr val="tx1"/>
                </a:solidFill>
              </a:rPr>
              <a:t> of a neurone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110542" y="107596"/>
            <a:ext cx="6956171" cy="6612964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600" b="1" dirty="0">
                <a:solidFill>
                  <a:srgbClr val="FF0000"/>
                </a:solidFill>
                <a:latin typeface="Corbel" panose="020B0503020204020204" pitchFamily="34" charset="0"/>
              </a:rPr>
              <a:t>They have three distinct parts: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sz="2600" dirty="0">
              <a:latin typeface="Corbel" panose="020B050302020402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sz="2600" b="1" dirty="0">
                <a:solidFill>
                  <a:srgbClr val="0070C0"/>
                </a:solidFill>
                <a:latin typeface="Corbel" panose="020B0503020204020204" pitchFamily="34" charset="0"/>
              </a:rPr>
              <a:t>Cell body </a:t>
            </a:r>
            <a:r>
              <a:rPr lang="en-GB" sz="2600" dirty="0">
                <a:solidFill>
                  <a:srgbClr val="0070C0"/>
                </a:solidFill>
                <a:latin typeface="Corbel" panose="020B0503020204020204" pitchFamily="34" charset="0"/>
              </a:rPr>
              <a:t>– contains nucleus and cytoplasm. Also contains many mitochondria, ribosome and RER to produce </a:t>
            </a:r>
            <a:r>
              <a:rPr lang="en-GB" sz="2600" b="1" dirty="0">
                <a:solidFill>
                  <a:srgbClr val="0070C0"/>
                </a:solidFill>
                <a:latin typeface="Corbel" panose="020B0503020204020204" pitchFamily="34" charset="0"/>
              </a:rPr>
              <a:t>neurotransmitters</a:t>
            </a:r>
            <a:r>
              <a:rPr lang="en-GB" sz="2600" dirty="0">
                <a:solidFill>
                  <a:srgbClr val="0070C0"/>
                </a:solidFill>
                <a:latin typeface="Corbel" panose="020B0503020204020204" pitchFamily="34" charset="0"/>
              </a:rPr>
              <a:t>. </a:t>
            </a:r>
          </a:p>
          <a:p>
            <a:pPr>
              <a:lnSpc>
                <a:spcPct val="90000"/>
              </a:lnSpc>
            </a:pPr>
            <a:endParaRPr lang="en-GB" sz="2600" dirty="0">
              <a:solidFill>
                <a:srgbClr val="0070C0"/>
              </a:solidFill>
              <a:latin typeface="Corbel" panose="020B050302020402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sz="2600" b="1" dirty="0">
                <a:solidFill>
                  <a:srgbClr val="0070C0"/>
                </a:solidFill>
                <a:latin typeface="Corbel" panose="020B0503020204020204" pitchFamily="34" charset="0"/>
              </a:rPr>
              <a:t>Dendron / Dendrites </a:t>
            </a:r>
            <a:r>
              <a:rPr lang="en-GB" sz="2600" dirty="0">
                <a:solidFill>
                  <a:srgbClr val="0070C0"/>
                </a:solidFill>
                <a:latin typeface="Corbel" panose="020B0503020204020204" pitchFamily="34" charset="0"/>
              </a:rPr>
              <a:t>– Extend from the cell body. The electrical impulse travels </a:t>
            </a:r>
            <a:r>
              <a:rPr lang="en-GB" sz="2600" b="1" dirty="0">
                <a:solidFill>
                  <a:srgbClr val="0070C0"/>
                </a:solidFill>
                <a:latin typeface="Corbel" panose="020B0503020204020204" pitchFamily="34" charset="0"/>
              </a:rPr>
              <a:t>towards</a:t>
            </a:r>
            <a:r>
              <a:rPr lang="en-GB" sz="2600" dirty="0">
                <a:solidFill>
                  <a:srgbClr val="0070C0"/>
                </a:solidFill>
                <a:latin typeface="Corbel" panose="020B0503020204020204" pitchFamily="34" charset="0"/>
              </a:rPr>
              <a:t> the cell body along these.</a:t>
            </a:r>
          </a:p>
          <a:p>
            <a:pPr marL="0" indent="0">
              <a:lnSpc>
                <a:spcPct val="90000"/>
              </a:lnSpc>
              <a:buNone/>
            </a:pPr>
            <a:endParaRPr lang="en-GB" sz="2600" dirty="0">
              <a:solidFill>
                <a:srgbClr val="0070C0"/>
              </a:solidFill>
              <a:latin typeface="Corbel" panose="020B050302020402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sz="2600" b="1" dirty="0">
                <a:solidFill>
                  <a:srgbClr val="0070C0"/>
                </a:solidFill>
                <a:latin typeface="Corbel" panose="020B0503020204020204" pitchFamily="34" charset="0"/>
              </a:rPr>
              <a:t>Axon</a:t>
            </a:r>
            <a:r>
              <a:rPr lang="en-GB" sz="2600" dirty="0">
                <a:solidFill>
                  <a:srgbClr val="0070C0"/>
                </a:solidFill>
                <a:latin typeface="Corbel" panose="020B0503020204020204" pitchFamily="34" charset="0"/>
              </a:rPr>
              <a:t> – </a:t>
            </a:r>
            <a:r>
              <a:rPr lang="en-GB" sz="2600" b="1" dirty="0">
                <a:solidFill>
                  <a:srgbClr val="0070C0"/>
                </a:solidFill>
                <a:latin typeface="Corbel" panose="020B0503020204020204" pitchFamily="34" charset="0"/>
              </a:rPr>
              <a:t>Elongated</a:t>
            </a:r>
            <a:r>
              <a:rPr lang="en-GB" sz="2600" dirty="0">
                <a:solidFill>
                  <a:srgbClr val="0070C0"/>
                </a:solidFill>
                <a:latin typeface="Corbel" panose="020B0503020204020204" pitchFamily="34" charset="0"/>
              </a:rPr>
              <a:t> nerve fibres that transmit impulses </a:t>
            </a:r>
            <a:r>
              <a:rPr lang="en-GB" sz="2600" b="1" dirty="0">
                <a:solidFill>
                  <a:srgbClr val="0070C0"/>
                </a:solidFill>
                <a:latin typeface="Corbel" panose="020B0503020204020204" pitchFamily="34" charset="0"/>
              </a:rPr>
              <a:t>away</a:t>
            </a:r>
            <a:r>
              <a:rPr lang="en-GB" sz="2600" dirty="0">
                <a:solidFill>
                  <a:srgbClr val="0070C0"/>
                </a:solidFill>
                <a:latin typeface="Corbel" panose="020B0503020204020204" pitchFamily="34" charset="0"/>
              </a:rPr>
              <a:t> from the cell body to pre-synaptic terminals.</a:t>
            </a:r>
          </a:p>
          <a:p>
            <a:pPr>
              <a:lnSpc>
                <a:spcPct val="90000"/>
              </a:lnSpc>
            </a:pPr>
            <a:endParaRPr lang="en-GB" sz="2600" dirty="0">
              <a:latin typeface="Corbel" panose="020B0503020204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GB" sz="2600" b="1" dirty="0">
                <a:solidFill>
                  <a:srgbClr val="FF0000"/>
                </a:solidFill>
                <a:latin typeface="Corbel" panose="020B0503020204020204" pitchFamily="34" charset="0"/>
              </a:rPr>
              <a:t>Three types of neurone:</a:t>
            </a:r>
          </a:p>
          <a:p>
            <a:pPr marL="0" indent="0">
              <a:lnSpc>
                <a:spcPct val="90000"/>
              </a:lnSpc>
              <a:buNone/>
            </a:pPr>
            <a:endParaRPr lang="en-GB" sz="2600" dirty="0">
              <a:latin typeface="Corbel" panose="020B0503020204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GB" sz="2600" b="1" dirty="0">
                <a:solidFill>
                  <a:srgbClr val="00B0F0"/>
                </a:solidFill>
                <a:latin typeface="Corbel" panose="020B0503020204020204" pitchFamily="34" charset="0"/>
              </a:rPr>
              <a:t>Sensory neurone </a:t>
            </a:r>
            <a:r>
              <a:rPr lang="en-GB" sz="2600" dirty="0">
                <a:solidFill>
                  <a:srgbClr val="00B0F0"/>
                </a:solidFill>
                <a:latin typeface="Corbel" panose="020B0503020204020204" pitchFamily="34" charset="0"/>
              </a:rPr>
              <a:t>– Carry the impulse from receptor cells to the relay neurone. </a:t>
            </a:r>
            <a:r>
              <a:rPr lang="en-GB" sz="2600" b="1" dirty="0">
                <a:solidFill>
                  <a:srgbClr val="00B0F0"/>
                </a:solidFill>
                <a:latin typeface="Corbel" panose="020B0503020204020204" pitchFamily="34" charset="0"/>
              </a:rPr>
              <a:t>Cell body found along the axon.</a:t>
            </a:r>
          </a:p>
          <a:p>
            <a:pPr marL="0" indent="0">
              <a:buNone/>
            </a:pPr>
            <a:r>
              <a:rPr lang="en-GB" sz="2600" b="1" dirty="0">
                <a:solidFill>
                  <a:srgbClr val="92D050"/>
                </a:solidFill>
                <a:latin typeface="Corbel"/>
              </a:rPr>
              <a:t>Relay neurone </a:t>
            </a:r>
            <a:r>
              <a:rPr lang="en-GB" sz="2600" dirty="0">
                <a:solidFill>
                  <a:srgbClr val="92D050"/>
                </a:solidFill>
                <a:latin typeface="Corbel"/>
              </a:rPr>
              <a:t>– Transit impulses between neurones. Have short axons and many dendron. Cell body at the end of axon. </a:t>
            </a:r>
          </a:p>
          <a:p>
            <a:pPr marL="0" indent="0">
              <a:buNone/>
            </a:pPr>
            <a:r>
              <a:rPr lang="en-GB" sz="2600" b="1" dirty="0">
                <a:solidFill>
                  <a:srgbClr val="FF0000"/>
                </a:solidFill>
                <a:latin typeface="Corbel" panose="020B0503020204020204" pitchFamily="34" charset="0"/>
              </a:rPr>
              <a:t>Motor neurone </a:t>
            </a:r>
            <a:r>
              <a:rPr lang="en-GB" sz="2600" dirty="0">
                <a:solidFill>
                  <a:srgbClr val="FF0000"/>
                </a:solidFill>
                <a:latin typeface="Corbel" panose="020B0503020204020204" pitchFamily="34" charset="0"/>
              </a:rPr>
              <a:t>– Carry the impulse from relay neurone to an effector (muscle/gland). Long axon and short dendrites. Cell body found at the end of the axon. Often myelinated.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lnSpc>
                <a:spcPct val="90000"/>
              </a:lnSpc>
              <a:buNone/>
            </a:pPr>
            <a:endParaRPr lang="en-GB" sz="2400" dirty="0"/>
          </a:p>
          <a:p>
            <a:pPr marL="0" indent="0">
              <a:lnSpc>
                <a:spcPct val="90000"/>
              </a:lnSpc>
              <a:buNone/>
            </a:pPr>
            <a:endParaRPr lang="en-GB" sz="2400" dirty="0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2209801" y="4038600"/>
            <a:ext cx="38258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4400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6E471A-BB4E-088F-7201-71474A5CF715}"/>
              </a:ext>
            </a:extLst>
          </p:cNvPr>
          <p:cNvSpPr/>
          <p:nvPr/>
        </p:nvSpPr>
        <p:spPr>
          <a:xfrm>
            <a:off x="5106537" y="4253552"/>
            <a:ext cx="7005850" cy="249071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D0F9E2-A275-9629-CE81-CB976531B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3" y="936964"/>
            <a:ext cx="5041829" cy="483454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068C75E-E1A3-5BB7-9775-2A5A461BB06D}"/>
              </a:ext>
            </a:extLst>
          </p:cNvPr>
          <p:cNvCxnSpPr/>
          <p:nvPr/>
        </p:nvCxnSpPr>
        <p:spPr>
          <a:xfrm>
            <a:off x="235789" y="1575758"/>
            <a:ext cx="0" cy="357708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2FC85E7-A1A5-FC47-7578-8895FFC7B9B4}"/>
              </a:ext>
            </a:extLst>
          </p:cNvPr>
          <p:cNvCxnSpPr/>
          <p:nvPr/>
        </p:nvCxnSpPr>
        <p:spPr>
          <a:xfrm>
            <a:off x="1866182" y="1693652"/>
            <a:ext cx="0" cy="357708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5BCFAD2-E599-C060-9A68-47B044CC9BA3}"/>
              </a:ext>
            </a:extLst>
          </p:cNvPr>
          <p:cNvCxnSpPr/>
          <p:nvPr/>
        </p:nvCxnSpPr>
        <p:spPr>
          <a:xfrm>
            <a:off x="3508076" y="1874807"/>
            <a:ext cx="0" cy="357708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9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9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9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9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9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9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9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yelin Sheath - Definition and Function | Biology Dictionary">
            <a:extLst>
              <a:ext uri="{FF2B5EF4-FFF2-40B4-BE49-F238E27FC236}">
                <a16:creationId xmlns:a16="http://schemas.microsoft.com/office/drawing/2014/main" id="{4D0F786D-7169-314D-AFD6-B6E2B3091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9" y="4179736"/>
            <a:ext cx="6377796" cy="240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yelination of Axons by Schwann Cells | GetBodySmart">
            <a:extLst>
              <a:ext uri="{FF2B5EF4-FFF2-40B4-BE49-F238E27FC236}">
                <a16:creationId xmlns:a16="http://schemas.microsoft.com/office/drawing/2014/main" id="{6017AC9B-680B-7C0F-E176-D11F992F2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96" y="92015"/>
            <a:ext cx="4607268" cy="368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yelin Sheath: What It Is, Purpose &amp; Function">
            <a:extLst>
              <a:ext uri="{FF2B5EF4-FFF2-40B4-BE49-F238E27FC236}">
                <a16:creationId xmlns:a16="http://schemas.microsoft.com/office/drawing/2014/main" id="{F6D0F7D3-DB59-27DC-EEEC-528619919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895" y="0"/>
            <a:ext cx="5667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12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1450" y="-86887"/>
            <a:ext cx="10972800" cy="1143000"/>
          </a:xfrm>
        </p:spPr>
        <p:txBody>
          <a:bodyPr/>
          <a:lstStyle/>
          <a:p>
            <a:r>
              <a:rPr lang="en-GB" b="1" u="sng" dirty="0">
                <a:solidFill>
                  <a:schemeClr val="tx1"/>
                </a:solidFill>
              </a:rPr>
              <a:t>Myelinated Axons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3791" y="1180545"/>
            <a:ext cx="5629101" cy="4937437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400" dirty="0"/>
              <a:t>The axons of some neurones are covered in </a:t>
            </a:r>
            <a:r>
              <a:rPr lang="en-GB" sz="2400" b="1" dirty="0"/>
              <a:t>myelin sheath.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sz="2400" b="1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400" b="1" dirty="0"/>
              <a:t>Schwann cells </a:t>
            </a:r>
            <a:r>
              <a:rPr lang="en-GB" sz="2400" dirty="0"/>
              <a:t>surrounding the axon produce many layers of plasma membrane (Up to 20 phospholipid bilayers!)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sz="24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400" dirty="0"/>
              <a:t>These layers act as </a:t>
            </a:r>
            <a:r>
              <a:rPr lang="en-GB" sz="2400" b="1" dirty="0"/>
              <a:t>insulation</a:t>
            </a:r>
            <a:r>
              <a:rPr lang="en-GB" sz="2400" dirty="0"/>
              <a:t> and allow the impulse to travel at much greater speeds.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sz="24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400" dirty="0"/>
              <a:t>Myelinated neurone : 100m/s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400" dirty="0"/>
              <a:t>Unmyelinated neurone: 1m/s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sz="24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sz="24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sz="2400" b="1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sz="2400" b="1" dirty="0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2000250" y="811213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050" name="Picture 2" descr="Brain Bits, 4/11/15 | Brains Explained">
            <a:extLst>
              <a:ext uri="{FF2B5EF4-FFF2-40B4-BE49-F238E27FC236}">
                <a16:creationId xmlns:a16="http://schemas.microsoft.com/office/drawing/2014/main" id="{EB2962D2-FEB4-FB11-B242-4D322949D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870" y="170573"/>
            <a:ext cx="5886339" cy="316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D0058C-4B6A-6B13-40D8-08BB82981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826" y="2264486"/>
            <a:ext cx="5427302" cy="4373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180FE73E-60EE-6C15-E9DF-AF1E38539417}"/>
              </a:ext>
            </a:extLst>
          </p:cNvPr>
          <p:cNvSpPr txBox="1"/>
          <p:nvPr/>
        </p:nvSpPr>
        <p:spPr>
          <a:xfrm>
            <a:off x="0" y="140244"/>
            <a:ext cx="480761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Between each adjacent </a:t>
            </a:r>
            <a:r>
              <a:rPr lang="en-GB" sz="2800" b="1" dirty="0"/>
              <a:t>Schwann cell </a:t>
            </a:r>
            <a:r>
              <a:rPr lang="en-GB" sz="2800" dirty="0"/>
              <a:t>is a small gap known as the </a:t>
            </a:r>
            <a:r>
              <a:rPr lang="en-GB" sz="2800" b="1" dirty="0"/>
              <a:t>node of Ranvier. </a:t>
            </a:r>
          </a:p>
          <a:p>
            <a:endParaRPr lang="en-GB" sz="2800" b="1" dirty="0"/>
          </a:p>
          <a:p>
            <a:r>
              <a:rPr lang="en-GB" sz="2800" dirty="0"/>
              <a:t>These </a:t>
            </a:r>
            <a:r>
              <a:rPr lang="en-GB" sz="2800" b="1" dirty="0"/>
              <a:t>gaps</a:t>
            </a:r>
            <a:r>
              <a:rPr lang="en-GB" sz="2800" dirty="0"/>
              <a:t> appear every 1-3mm and help the electrical impulse travel </a:t>
            </a:r>
            <a:r>
              <a:rPr lang="en-GB" sz="2800" b="1" dirty="0"/>
              <a:t>faster</a:t>
            </a:r>
            <a:r>
              <a:rPr lang="en-GB" sz="2800" dirty="0"/>
              <a:t> as it jumps from one node to the next. </a:t>
            </a:r>
          </a:p>
          <a:p>
            <a:endParaRPr lang="en-GB" sz="2800" dirty="0"/>
          </a:p>
          <a:p>
            <a:r>
              <a:rPr lang="en-GB" sz="2800" dirty="0"/>
              <a:t>In </a:t>
            </a:r>
            <a:r>
              <a:rPr lang="en-GB" sz="2800" b="1" dirty="0"/>
              <a:t>non-myelinated </a:t>
            </a:r>
            <a:r>
              <a:rPr lang="en-GB" sz="2800" dirty="0"/>
              <a:t>neurones the impulse does </a:t>
            </a:r>
            <a:r>
              <a:rPr lang="en-GB" sz="2800" b="1" dirty="0"/>
              <a:t>not</a:t>
            </a:r>
            <a:r>
              <a:rPr lang="en-GB" sz="2800" dirty="0"/>
              <a:t> jump. The </a:t>
            </a:r>
            <a:r>
              <a:rPr lang="en-GB" sz="2800" b="1" dirty="0"/>
              <a:t>continuous transmission </a:t>
            </a:r>
            <a:r>
              <a:rPr lang="en-GB" sz="2800" dirty="0"/>
              <a:t>along the neuron is much </a:t>
            </a:r>
            <a:r>
              <a:rPr lang="en-GB" sz="2800" b="1" u="sng" dirty="0"/>
              <a:t>slower</a:t>
            </a:r>
          </a:p>
          <a:p>
            <a:endParaRPr lang="en-GB" sz="2800" dirty="0"/>
          </a:p>
        </p:txBody>
      </p:sp>
      <p:pic>
        <p:nvPicPr>
          <p:cNvPr id="3076" name="Picture 4" descr="Schwann cell - Assignment Point">
            <a:extLst>
              <a:ext uri="{FF2B5EF4-FFF2-40B4-BE49-F238E27FC236}">
                <a16:creationId xmlns:a16="http://schemas.microsoft.com/office/drawing/2014/main" id="{BBAA26A4-8017-ACAD-35DD-AB56CCFAAF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" t="5329" r="719"/>
          <a:stretch/>
        </p:blipFill>
        <p:spPr bwMode="auto">
          <a:xfrm>
            <a:off x="4661756" y="0"/>
            <a:ext cx="754531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EC5C061-2E59-2B02-96F7-ED22A1097787}"/>
              </a:ext>
            </a:extLst>
          </p:cNvPr>
          <p:cNvSpPr txBox="1"/>
          <p:nvPr/>
        </p:nvSpPr>
        <p:spPr>
          <a:xfrm rot="20862003">
            <a:off x="5985674" y="4945510"/>
            <a:ext cx="5166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highlight>
                  <a:srgbClr val="FFFF00"/>
                </a:highlight>
              </a:rPr>
              <a:t>Saltatory conduction</a:t>
            </a:r>
          </a:p>
        </p:txBody>
      </p:sp>
    </p:spTree>
    <p:extLst>
      <p:ext uri="{BB962C8B-B14F-4D97-AF65-F5344CB8AC3E}">
        <p14:creationId xmlns:p14="http://schemas.microsoft.com/office/powerpoint/2010/main" val="275426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6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Multiple Sclerosis|Wellness Guru Australia">
            <a:extLst>
              <a:ext uri="{FF2B5EF4-FFF2-40B4-BE49-F238E27FC236}">
                <a16:creationId xmlns:a16="http://schemas.microsoft.com/office/drawing/2014/main" id="{B7F44173-2E0D-4BD5-9A92-CDF847677E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8" b="411"/>
          <a:stretch/>
        </p:blipFill>
        <p:spPr bwMode="auto">
          <a:xfrm>
            <a:off x="3090595" y="643467"/>
            <a:ext cx="6010809" cy="554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603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21CCD92-E228-BDA7-68AA-FBEDEDA94B6C}"/>
              </a:ext>
            </a:extLst>
          </p:cNvPr>
          <p:cNvSpPr txBox="1"/>
          <p:nvPr/>
        </p:nvSpPr>
        <p:spPr>
          <a:xfrm>
            <a:off x="3048000" y="32457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2-Minute Neuroscience: Multiple Sclerosis - YouTube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3638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2-Minute Neuroscience: Multiple Sclerosis">
            <a:hlinkClick r:id="" action="ppaction://media"/>
            <a:extLst>
              <a:ext uri="{FF2B5EF4-FFF2-40B4-BE49-F238E27FC236}">
                <a16:creationId xmlns:a16="http://schemas.microsoft.com/office/drawing/2014/main" id="{E99E9172-9BED-B94F-4EFB-B0BC79C8D6B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243758" cy="691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B1B73-3B14-8C18-5660-2D65E3E93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/>
              <a:t>Multiple sclerosis (autoimmune disease)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060FBC-2C11-D20A-2CA8-3AFF97F01F1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0245" y="1600201"/>
            <a:ext cx="5685861" cy="4525963"/>
          </a:xfrm>
        </p:spPr>
        <p:txBody>
          <a:bodyPr>
            <a:normAutofit/>
          </a:bodyPr>
          <a:lstStyle/>
          <a:p>
            <a:r>
              <a:rPr lang="en-GB" dirty="0"/>
              <a:t>Immune system attacks healthy tissue</a:t>
            </a:r>
          </a:p>
          <a:p>
            <a:r>
              <a:rPr lang="en-GB" dirty="0"/>
              <a:t>Resulting in thinning/loss of myelin sheath.</a:t>
            </a:r>
          </a:p>
          <a:p>
            <a:r>
              <a:rPr lang="en-GB" dirty="0"/>
              <a:t>Advance stages result in the breakdown of axons within neurones.</a:t>
            </a:r>
          </a:p>
          <a:p>
            <a:r>
              <a:rPr lang="en-GB" dirty="0"/>
              <a:t>Causes (not completely known) but thought to be a combination of genetic and environmental (viral). </a:t>
            </a:r>
          </a:p>
        </p:txBody>
      </p:sp>
      <p:pic>
        <p:nvPicPr>
          <p:cNvPr id="4098" name="Picture 2" descr="Multiple Sclerosis|Wellness Guru Australia">
            <a:extLst>
              <a:ext uri="{FF2B5EF4-FFF2-40B4-BE49-F238E27FC236}">
                <a16:creationId xmlns:a16="http://schemas.microsoft.com/office/drawing/2014/main" id="{3961037F-0C21-AB29-4572-40C0717201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8"/>
          <a:stretch/>
        </p:blipFill>
        <p:spPr bwMode="auto">
          <a:xfrm>
            <a:off x="6164263" y="1264444"/>
            <a:ext cx="6027737" cy="559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32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69EE6-B2D7-4939-AA51-87D8B2E638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Receptor Cells and Neurones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0491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5BEAC-AC1F-B5EF-AFFD-A82D71EC9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Additional questions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E98559-1583-AC86-6A97-B6F54F9C5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781" y="1515404"/>
            <a:ext cx="8011063" cy="534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64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492B3-3822-1839-9FC0-2502815FE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A82A9B-07F7-6778-590D-9DA2E201195A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Online Image Placeholder 3">
            <a:extLst>
              <a:ext uri="{FF2B5EF4-FFF2-40B4-BE49-F238E27FC236}">
                <a16:creationId xmlns:a16="http://schemas.microsoft.com/office/drawing/2014/main" id="{3D50441C-CB6F-7807-BEC8-003A9939A2E0}"/>
              </a:ext>
            </a:extLst>
          </p:cNvPr>
          <p:cNvSpPr>
            <a:spLocks noGrp="1"/>
          </p:cNvSpPr>
          <p:nvPr>
            <p:ph type="clipArt"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81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re you Color Blind? | SiOWfa16: Science in Our World: Certainty and ...">
            <a:extLst>
              <a:ext uri="{FF2B5EF4-FFF2-40B4-BE49-F238E27FC236}">
                <a16:creationId xmlns:a16="http://schemas.microsoft.com/office/drawing/2014/main" id="{436E5D5E-C188-B236-D96C-487D22BB5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50" y="0"/>
            <a:ext cx="6869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97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73B423-A64B-A9E9-5419-D35769A75C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21" b="9062"/>
          <a:stretch/>
        </p:blipFill>
        <p:spPr>
          <a:xfrm>
            <a:off x="-1" y="-1"/>
            <a:ext cx="12178091" cy="690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73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BE25A3-ECA5-C8DA-48E3-5C57AB53BD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" t="7982" r="62" b="8069"/>
          <a:stretch/>
        </p:blipFill>
        <p:spPr>
          <a:xfrm>
            <a:off x="0" y="-1"/>
            <a:ext cx="12192000" cy="695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08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D7ABD-3657-C5B1-6498-D92818137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2110E-823E-FEE6-5EB3-C6EA3FB41FF6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Online Image Placeholder 3">
            <a:extLst>
              <a:ext uri="{FF2B5EF4-FFF2-40B4-BE49-F238E27FC236}">
                <a16:creationId xmlns:a16="http://schemas.microsoft.com/office/drawing/2014/main" id="{07872DD7-19D2-4AAE-8B7C-8F263030C341}"/>
              </a:ext>
            </a:extLst>
          </p:cNvPr>
          <p:cNvSpPr>
            <a:spLocks noGrp="1"/>
          </p:cNvSpPr>
          <p:nvPr>
            <p:ph type="clipArt"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120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1F8228-7AC5-BB2A-FDAE-93B0F0FF0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87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1ABE21-6C5B-46DD-AEC8-4518C0189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419" y="-5627"/>
            <a:ext cx="4343550" cy="24259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89BA3E-B0F8-03EB-0E2D-442230C1421E}"/>
              </a:ext>
            </a:extLst>
          </p:cNvPr>
          <p:cNvSpPr txBox="1"/>
          <p:nvPr/>
        </p:nvSpPr>
        <p:spPr>
          <a:xfrm>
            <a:off x="3775406" y="2167117"/>
            <a:ext cx="3156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Communication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8D36B26-FC5C-BDC8-4B03-B55526B594ED}"/>
              </a:ext>
            </a:extLst>
          </p:cNvPr>
          <p:cNvGraphicFramePr>
            <a:graphicFrameLocks noGrp="1"/>
          </p:cNvGraphicFramePr>
          <p:nvPr/>
        </p:nvGraphicFramePr>
        <p:xfrm>
          <a:off x="7748403" y="489664"/>
          <a:ext cx="3970503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5360">
                  <a:extLst>
                    <a:ext uri="{9D8B030D-6E8A-4147-A177-3AD203B41FA5}">
                      <a16:colId xmlns:a16="http://schemas.microsoft.com/office/drawing/2014/main" val="2264333726"/>
                    </a:ext>
                  </a:extLst>
                </a:gridCol>
                <a:gridCol w="2025143">
                  <a:extLst>
                    <a:ext uri="{9D8B030D-6E8A-4147-A177-3AD203B41FA5}">
                      <a16:colId xmlns:a16="http://schemas.microsoft.com/office/drawing/2014/main" val="42687944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Internal environment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External environment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22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750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1474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794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59053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A37A808-AFC0-78FE-B127-140F5E0BBBCC}"/>
              </a:ext>
            </a:extLst>
          </p:cNvPr>
          <p:cNvSpPr txBox="1"/>
          <p:nvPr/>
        </p:nvSpPr>
        <p:spPr>
          <a:xfrm>
            <a:off x="7397526" y="61708"/>
            <a:ext cx="481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Changes to environments we need to respond to</a:t>
            </a:r>
          </a:p>
        </p:txBody>
      </p:sp>
      <p:sp>
        <p:nvSpPr>
          <p:cNvPr id="7" name="Arrow: Bent 6">
            <a:extLst>
              <a:ext uri="{FF2B5EF4-FFF2-40B4-BE49-F238E27FC236}">
                <a16:creationId xmlns:a16="http://schemas.microsoft.com/office/drawing/2014/main" id="{B72118A5-4030-A9FA-1F41-901CBB944B08}"/>
              </a:ext>
            </a:extLst>
          </p:cNvPr>
          <p:cNvSpPr/>
          <p:nvPr/>
        </p:nvSpPr>
        <p:spPr>
          <a:xfrm>
            <a:off x="6311043" y="674706"/>
            <a:ext cx="723666" cy="144172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3113B0-0240-F2AD-69C6-3010ABDE1325}"/>
              </a:ext>
            </a:extLst>
          </p:cNvPr>
          <p:cNvSpPr txBox="1"/>
          <p:nvPr/>
        </p:nvSpPr>
        <p:spPr>
          <a:xfrm>
            <a:off x="6412019" y="155699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highlight>
                  <a:srgbClr val="FFFF00"/>
                </a:highlight>
              </a:rPr>
              <a:t>1</a:t>
            </a:r>
          </a:p>
        </p:txBody>
      </p:sp>
      <p:sp>
        <p:nvSpPr>
          <p:cNvPr id="9" name="Arrow: Bent 8">
            <a:extLst>
              <a:ext uri="{FF2B5EF4-FFF2-40B4-BE49-F238E27FC236}">
                <a16:creationId xmlns:a16="http://schemas.microsoft.com/office/drawing/2014/main" id="{0A9E6C64-87A1-B4C2-39B2-D713077D5959}"/>
              </a:ext>
            </a:extLst>
          </p:cNvPr>
          <p:cNvSpPr/>
          <p:nvPr/>
        </p:nvSpPr>
        <p:spPr>
          <a:xfrm rot="5400000">
            <a:off x="8207076" y="1145847"/>
            <a:ext cx="867867" cy="341819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2877D2-1FB0-DD2E-5631-D25171C90EE7}"/>
              </a:ext>
            </a:extLst>
          </p:cNvPr>
          <p:cNvSpPr txBox="1"/>
          <p:nvPr/>
        </p:nvSpPr>
        <p:spPr>
          <a:xfrm>
            <a:off x="10153581" y="252520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highlight>
                  <a:srgbClr val="FFFF00"/>
                </a:highlight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B105FD-4DBF-8B8F-D123-962186F4C886}"/>
              </a:ext>
            </a:extLst>
          </p:cNvPr>
          <p:cNvSpPr txBox="1"/>
          <p:nvPr/>
        </p:nvSpPr>
        <p:spPr>
          <a:xfrm>
            <a:off x="-44879" y="3360406"/>
            <a:ext cx="835301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70C0"/>
                </a:solidFill>
              </a:rPr>
              <a:t>Few body system can work in isolation.</a:t>
            </a:r>
          </a:p>
          <a:p>
            <a:pPr algn="ctr"/>
            <a:endParaRPr lang="en-GB" sz="2000" dirty="0">
              <a:solidFill>
                <a:srgbClr val="0070C0"/>
              </a:solidFill>
            </a:endParaRPr>
          </a:p>
          <a:p>
            <a:pPr algn="ctr"/>
            <a:r>
              <a:rPr lang="en-GB" sz="2000" dirty="0">
                <a:solidFill>
                  <a:srgbClr val="0070C0"/>
                </a:solidFill>
              </a:rPr>
              <a:t>For example:</a:t>
            </a:r>
          </a:p>
          <a:p>
            <a:pPr algn="ctr"/>
            <a:r>
              <a:rPr lang="en-GB" sz="2000" dirty="0">
                <a:solidFill>
                  <a:srgbClr val="0070C0"/>
                </a:solidFill>
              </a:rPr>
              <a:t>Red blood cells transport ……………. effectively but have no ……………. </a:t>
            </a:r>
          </a:p>
          <a:p>
            <a:pPr algn="ctr"/>
            <a:endParaRPr lang="en-GB" sz="2000" dirty="0">
              <a:solidFill>
                <a:srgbClr val="0070C0"/>
              </a:solidFill>
            </a:endParaRPr>
          </a:p>
          <a:p>
            <a:pPr algn="ctr"/>
            <a:r>
              <a:rPr lang="en-GB" sz="2000" dirty="0">
                <a:solidFill>
                  <a:srgbClr val="0070C0"/>
                </a:solidFill>
              </a:rPr>
              <a:t>This means the cells are unable to ………………..</a:t>
            </a:r>
          </a:p>
          <a:p>
            <a:pPr algn="ctr"/>
            <a:endParaRPr lang="en-GB" sz="2000" dirty="0">
              <a:solidFill>
                <a:srgbClr val="0070C0"/>
              </a:solidFill>
            </a:endParaRPr>
          </a:p>
          <a:p>
            <a:pPr algn="ctr"/>
            <a:r>
              <a:rPr lang="en-GB" sz="2000" dirty="0">
                <a:solidFill>
                  <a:srgbClr val="0070C0"/>
                </a:solidFill>
              </a:rPr>
              <a:t>A supply of red blood cells is maintained by haematopoietic ………… cells</a:t>
            </a:r>
          </a:p>
          <a:p>
            <a:pPr algn="ctr"/>
            <a:endParaRPr lang="en-GB" sz="2000" dirty="0">
              <a:solidFill>
                <a:srgbClr val="0070C0"/>
              </a:solidFill>
            </a:endParaRPr>
          </a:p>
          <a:p>
            <a:pPr algn="ctr"/>
            <a:r>
              <a:rPr lang="en-GB" sz="2000" dirty="0">
                <a:solidFill>
                  <a:srgbClr val="0070C0"/>
                </a:solidFill>
              </a:rPr>
              <a:t>Muscle cells need to …………….. when contracting. Making them dependent on red blood cells supplying them …………..</a:t>
            </a:r>
            <a:endParaRPr lang="en-GB" sz="2000" dirty="0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09752166-695F-76F4-B56A-684DBB9C6C18}"/>
              </a:ext>
            </a:extLst>
          </p:cNvPr>
          <p:cNvSpPr/>
          <p:nvPr/>
        </p:nvSpPr>
        <p:spPr>
          <a:xfrm>
            <a:off x="4989836" y="2736451"/>
            <a:ext cx="426531" cy="692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1ADBED-3233-1E85-997D-E5D82DB92D51}"/>
              </a:ext>
            </a:extLst>
          </p:cNvPr>
          <p:cNvSpPr txBox="1"/>
          <p:nvPr/>
        </p:nvSpPr>
        <p:spPr>
          <a:xfrm>
            <a:off x="7955609" y="3429000"/>
            <a:ext cx="42363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</a:rPr>
              <a:t>A………. respond to the changes through e.…………… responses (via n……………) and through c………… responses (via h…………..)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>
                <a:solidFill>
                  <a:srgbClr val="00B050"/>
                </a:solidFill>
              </a:rPr>
              <a:t>Plants responses are based on chemical communication including plant hormones like a…………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4DB48C-18D6-C671-84DC-CE1D6AF5DECA}"/>
              </a:ext>
            </a:extLst>
          </p:cNvPr>
          <p:cNvSpPr txBox="1"/>
          <p:nvPr/>
        </p:nvSpPr>
        <p:spPr>
          <a:xfrm>
            <a:off x="5215075" y="267348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highlight>
                  <a:srgbClr val="FFFF00"/>
                </a:highlight>
              </a:rPr>
              <a:t>3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3B609F1E-2CB6-E5B6-F95A-C6D10D88756B}"/>
              </a:ext>
            </a:extLst>
          </p:cNvPr>
          <p:cNvSpPr/>
          <p:nvPr/>
        </p:nvSpPr>
        <p:spPr>
          <a:xfrm>
            <a:off x="3775406" y="5876693"/>
            <a:ext cx="426531" cy="2984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4E5A9936-C704-7F6B-7F62-856FDD47434C}"/>
              </a:ext>
            </a:extLst>
          </p:cNvPr>
          <p:cNvSpPr/>
          <p:nvPr/>
        </p:nvSpPr>
        <p:spPr>
          <a:xfrm>
            <a:off x="3776432" y="5262570"/>
            <a:ext cx="426531" cy="2984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ECB8A1F8-1882-1036-2E29-32E60E89BC02}"/>
              </a:ext>
            </a:extLst>
          </p:cNvPr>
          <p:cNvSpPr/>
          <p:nvPr/>
        </p:nvSpPr>
        <p:spPr>
          <a:xfrm>
            <a:off x="3775405" y="4705931"/>
            <a:ext cx="426531" cy="2984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5E560A-D03E-0F47-609C-0ED7EA94B8B1}"/>
              </a:ext>
            </a:extLst>
          </p:cNvPr>
          <p:cNvSpPr txBox="1"/>
          <p:nvPr/>
        </p:nvSpPr>
        <p:spPr>
          <a:xfrm>
            <a:off x="19875" y="1039521"/>
            <a:ext cx="22439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solidFill>
                  <a:srgbClr val="FF0000"/>
                </a:solidFill>
              </a:rPr>
              <a:t>Cell signalling</a:t>
            </a:r>
          </a:p>
          <a:p>
            <a:r>
              <a:rPr lang="en-GB" dirty="0">
                <a:solidFill>
                  <a:srgbClr val="FF0000"/>
                </a:solidFill>
              </a:rPr>
              <a:t>Occurs between cells: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Locally: Between neurones at a ……………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Across large distance: Secretion of ……..… from the pituitary to the collecting ducts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61CC30-EDCF-A8AB-4A15-7DD28A3C7D0D}"/>
              </a:ext>
            </a:extLst>
          </p:cNvPr>
          <p:cNvSpPr txBox="1"/>
          <p:nvPr/>
        </p:nvSpPr>
        <p:spPr>
          <a:xfrm>
            <a:off x="2254066" y="252106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highlight>
                  <a:srgbClr val="FFFF00"/>
                </a:highlight>
              </a:rPr>
              <a:t>4</a:t>
            </a: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2780C867-1C35-CAF9-7351-8926E74A8A83}"/>
              </a:ext>
            </a:extLst>
          </p:cNvPr>
          <p:cNvSpPr/>
          <p:nvPr/>
        </p:nvSpPr>
        <p:spPr>
          <a:xfrm rot="5400000">
            <a:off x="2729469" y="1673667"/>
            <a:ext cx="426531" cy="16332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3105F2-AE51-7A78-8FD2-0056C4FF897D}"/>
              </a:ext>
            </a:extLst>
          </p:cNvPr>
          <p:cNvSpPr txBox="1"/>
          <p:nvPr/>
        </p:nvSpPr>
        <p:spPr>
          <a:xfrm>
            <a:off x="92868" y="61708"/>
            <a:ext cx="2543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Knowledge retrieval task</a:t>
            </a:r>
          </a:p>
        </p:txBody>
      </p:sp>
    </p:spTree>
    <p:extLst>
      <p:ext uri="{BB962C8B-B14F-4D97-AF65-F5344CB8AC3E}">
        <p14:creationId xmlns:p14="http://schemas.microsoft.com/office/powerpoint/2010/main" val="359721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89BA3E-B0F8-03EB-0E2D-442230C1421E}"/>
              </a:ext>
            </a:extLst>
          </p:cNvPr>
          <p:cNvSpPr txBox="1"/>
          <p:nvPr/>
        </p:nvSpPr>
        <p:spPr>
          <a:xfrm>
            <a:off x="3775406" y="2167117"/>
            <a:ext cx="3156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Communication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8D36B26-FC5C-BDC8-4B03-B55526B594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113527"/>
              </p:ext>
            </p:extLst>
          </p:nvPr>
        </p:nvGraphicFramePr>
        <p:xfrm>
          <a:off x="7748403" y="489664"/>
          <a:ext cx="3970503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5360">
                  <a:extLst>
                    <a:ext uri="{9D8B030D-6E8A-4147-A177-3AD203B41FA5}">
                      <a16:colId xmlns:a16="http://schemas.microsoft.com/office/drawing/2014/main" val="2264333726"/>
                    </a:ext>
                  </a:extLst>
                </a:gridCol>
                <a:gridCol w="2025143">
                  <a:extLst>
                    <a:ext uri="{9D8B030D-6E8A-4147-A177-3AD203B41FA5}">
                      <a16:colId xmlns:a16="http://schemas.microsoft.com/office/drawing/2014/main" val="42687944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Internal environment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External environment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22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750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1474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794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59053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A37A808-AFC0-78FE-B127-140F5E0BBBCC}"/>
              </a:ext>
            </a:extLst>
          </p:cNvPr>
          <p:cNvSpPr txBox="1"/>
          <p:nvPr/>
        </p:nvSpPr>
        <p:spPr>
          <a:xfrm>
            <a:off x="7397526" y="61708"/>
            <a:ext cx="481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Changes to environments we need to respond to</a:t>
            </a:r>
          </a:p>
        </p:txBody>
      </p:sp>
      <p:sp>
        <p:nvSpPr>
          <p:cNvPr id="7" name="Arrow: Bent 6">
            <a:extLst>
              <a:ext uri="{FF2B5EF4-FFF2-40B4-BE49-F238E27FC236}">
                <a16:creationId xmlns:a16="http://schemas.microsoft.com/office/drawing/2014/main" id="{B72118A5-4030-A9FA-1F41-901CBB944B08}"/>
              </a:ext>
            </a:extLst>
          </p:cNvPr>
          <p:cNvSpPr/>
          <p:nvPr/>
        </p:nvSpPr>
        <p:spPr>
          <a:xfrm>
            <a:off x="6311043" y="674706"/>
            <a:ext cx="723666" cy="144172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3113B0-0240-F2AD-69C6-3010ABDE1325}"/>
              </a:ext>
            </a:extLst>
          </p:cNvPr>
          <p:cNvSpPr txBox="1"/>
          <p:nvPr/>
        </p:nvSpPr>
        <p:spPr>
          <a:xfrm>
            <a:off x="6412019" y="155699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highlight>
                  <a:srgbClr val="FFFF00"/>
                </a:highlight>
              </a:rPr>
              <a:t>1</a:t>
            </a:r>
          </a:p>
        </p:txBody>
      </p:sp>
      <p:sp>
        <p:nvSpPr>
          <p:cNvPr id="9" name="Arrow: Bent 8">
            <a:extLst>
              <a:ext uri="{FF2B5EF4-FFF2-40B4-BE49-F238E27FC236}">
                <a16:creationId xmlns:a16="http://schemas.microsoft.com/office/drawing/2014/main" id="{0A9E6C64-87A1-B4C2-39B2-D713077D5959}"/>
              </a:ext>
            </a:extLst>
          </p:cNvPr>
          <p:cNvSpPr/>
          <p:nvPr/>
        </p:nvSpPr>
        <p:spPr>
          <a:xfrm rot="5400000">
            <a:off x="8207076" y="1145847"/>
            <a:ext cx="867867" cy="341819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2877D2-1FB0-DD2E-5631-D25171C90EE7}"/>
              </a:ext>
            </a:extLst>
          </p:cNvPr>
          <p:cNvSpPr txBox="1"/>
          <p:nvPr/>
        </p:nvSpPr>
        <p:spPr>
          <a:xfrm>
            <a:off x="10153581" y="252520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highlight>
                  <a:srgbClr val="FFFF00"/>
                </a:highlight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B105FD-4DBF-8B8F-D123-962186F4C886}"/>
              </a:ext>
            </a:extLst>
          </p:cNvPr>
          <p:cNvSpPr txBox="1"/>
          <p:nvPr/>
        </p:nvSpPr>
        <p:spPr>
          <a:xfrm>
            <a:off x="-44879" y="3360406"/>
            <a:ext cx="835301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70C0"/>
                </a:solidFill>
              </a:rPr>
              <a:t>Few body system can work in isolation.</a:t>
            </a:r>
          </a:p>
          <a:p>
            <a:pPr algn="ctr"/>
            <a:endParaRPr lang="en-GB" sz="2000" dirty="0">
              <a:solidFill>
                <a:srgbClr val="0070C0"/>
              </a:solidFill>
            </a:endParaRPr>
          </a:p>
          <a:p>
            <a:pPr algn="ctr"/>
            <a:r>
              <a:rPr lang="en-GB" sz="2000" dirty="0">
                <a:solidFill>
                  <a:srgbClr val="0070C0"/>
                </a:solidFill>
              </a:rPr>
              <a:t>For example:</a:t>
            </a:r>
          </a:p>
          <a:p>
            <a:pPr algn="ctr"/>
            <a:r>
              <a:rPr lang="en-GB" sz="2000" dirty="0">
                <a:solidFill>
                  <a:srgbClr val="0070C0"/>
                </a:solidFill>
              </a:rPr>
              <a:t>Red blood cells transport </a:t>
            </a:r>
            <a:r>
              <a:rPr lang="en-GB" sz="2000" dirty="0">
                <a:solidFill>
                  <a:srgbClr val="0070C0"/>
                </a:solidFill>
                <a:highlight>
                  <a:srgbClr val="FFFF00"/>
                </a:highlight>
              </a:rPr>
              <a:t>oxygen</a:t>
            </a:r>
            <a:r>
              <a:rPr lang="en-GB" sz="2000" dirty="0">
                <a:solidFill>
                  <a:srgbClr val="0070C0"/>
                </a:solidFill>
              </a:rPr>
              <a:t> effectively but have no </a:t>
            </a:r>
            <a:r>
              <a:rPr lang="en-GB" sz="2000" dirty="0">
                <a:solidFill>
                  <a:srgbClr val="0070C0"/>
                </a:solidFill>
                <a:highlight>
                  <a:srgbClr val="FFFF00"/>
                </a:highlight>
              </a:rPr>
              <a:t>nucleus</a:t>
            </a:r>
            <a:r>
              <a:rPr lang="en-GB" sz="2000" dirty="0">
                <a:solidFill>
                  <a:srgbClr val="0070C0"/>
                </a:solidFill>
              </a:rPr>
              <a:t> </a:t>
            </a:r>
          </a:p>
          <a:p>
            <a:pPr algn="ctr"/>
            <a:endParaRPr lang="en-GB" sz="2000" dirty="0">
              <a:solidFill>
                <a:srgbClr val="0070C0"/>
              </a:solidFill>
            </a:endParaRPr>
          </a:p>
          <a:p>
            <a:pPr algn="ctr"/>
            <a:r>
              <a:rPr lang="en-GB" sz="2000" dirty="0">
                <a:solidFill>
                  <a:srgbClr val="0070C0"/>
                </a:solidFill>
              </a:rPr>
              <a:t>This means the cells are unable to </a:t>
            </a:r>
            <a:r>
              <a:rPr lang="en-GB" sz="2000" dirty="0">
                <a:solidFill>
                  <a:srgbClr val="0070C0"/>
                </a:solidFill>
                <a:highlight>
                  <a:srgbClr val="FFFF00"/>
                </a:highlight>
              </a:rPr>
              <a:t>replicate</a:t>
            </a:r>
          </a:p>
          <a:p>
            <a:pPr algn="ctr"/>
            <a:endParaRPr lang="en-GB" sz="2000" dirty="0">
              <a:solidFill>
                <a:srgbClr val="0070C0"/>
              </a:solidFill>
            </a:endParaRPr>
          </a:p>
          <a:p>
            <a:pPr algn="ctr"/>
            <a:r>
              <a:rPr lang="en-GB" sz="2000" dirty="0">
                <a:solidFill>
                  <a:srgbClr val="0070C0"/>
                </a:solidFill>
              </a:rPr>
              <a:t>A supply of red blood cells is maintained by haematopoietic </a:t>
            </a:r>
            <a:r>
              <a:rPr lang="en-GB" sz="2000" dirty="0">
                <a:solidFill>
                  <a:srgbClr val="0070C0"/>
                </a:solidFill>
                <a:highlight>
                  <a:srgbClr val="FFFF00"/>
                </a:highlight>
              </a:rPr>
              <a:t>stem</a:t>
            </a:r>
            <a:r>
              <a:rPr lang="en-GB" sz="2000" dirty="0">
                <a:solidFill>
                  <a:srgbClr val="0070C0"/>
                </a:solidFill>
              </a:rPr>
              <a:t> cells</a:t>
            </a:r>
          </a:p>
          <a:p>
            <a:pPr algn="ctr"/>
            <a:endParaRPr lang="en-GB" sz="2000" dirty="0">
              <a:solidFill>
                <a:srgbClr val="0070C0"/>
              </a:solidFill>
            </a:endParaRPr>
          </a:p>
          <a:p>
            <a:pPr algn="ctr"/>
            <a:r>
              <a:rPr lang="en-GB" sz="2000" dirty="0">
                <a:solidFill>
                  <a:srgbClr val="0070C0"/>
                </a:solidFill>
              </a:rPr>
              <a:t>Muscle cells need to </a:t>
            </a:r>
            <a:r>
              <a:rPr lang="en-GB" sz="2000" dirty="0">
                <a:solidFill>
                  <a:srgbClr val="0070C0"/>
                </a:solidFill>
                <a:highlight>
                  <a:srgbClr val="FFFF00"/>
                </a:highlight>
              </a:rPr>
              <a:t>respire</a:t>
            </a:r>
            <a:r>
              <a:rPr lang="en-GB" sz="2000" dirty="0">
                <a:solidFill>
                  <a:srgbClr val="0070C0"/>
                </a:solidFill>
              </a:rPr>
              <a:t> when contracting. Making them dependent on red blood cells supplying them </a:t>
            </a:r>
            <a:r>
              <a:rPr lang="en-GB" sz="2000" dirty="0">
                <a:solidFill>
                  <a:srgbClr val="0070C0"/>
                </a:solidFill>
                <a:highlight>
                  <a:srgbClr val="FFFF00"/>
                </a:highlight>
              </a:rPr>
              <a:t>oxygen</a:t>
            </a:r>
            <a:r>
              <a:rPr lang="en-GB" sz="2000" dirty="0">
                <a:solidFill>
                  <a:srgbClr val="0070C0"/>
                </a:solidFill>
              </a:rPr>
              <a:t>.</a:t>
            </a:r>
            <a:endParaRPr lang="en-GB" sz="2000" dirty="0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09752166-695F-76F4-B56A-684DBB9C6C18}"/>
              </a:ext>
            </a:extLst>
          </p:cNvPr>
          <p:cNvSpPr/>
          <p:nvPr/>
        </p:nvSpPr>
        <p:spPr>
          <a:xfrm>
            <a:off x="4989836" y="2736451"/>
            <a:ext cx="426531" cy="692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1ADBED-3233-1E85-997D-E5D82DB92D51}"/>
              </a:ext>
            </a:extLst>
          </p:cNvPr>
          <p:cNvSpPr txBox="1"/>
          <p:nvPr/>
        </p:nvSpPr>
        <p:spPr>
          <a:xfrm>
            <a:off x="7955609" y="3429000"/>
            <a:ext cx="423639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  <a:highlight>
                  <a:srgbClr val="FFFF00"/>
                </a:highlight>
              </a:rPr>
              <a:t>Animals</a:t>
            </a:r>
            <a:r>
              <a:rPr lang="en-GB" sz="2000" dirty="0">
                <a:solidFill>
                  <a:srgbClr val="FF0000"/>
                </a:solidFill>
              </a:rPr>
              <a:t> respond to the changes through </a:t>
            </a:r>
            <a:r>
              <a:rPr lang="en-GB" sz="2000" dirty="0">
                <a:solidFill>
                  <a:srgbClr val="FF0000"/>
                </a:solidFill>
                <a:highlight>
                  <a:srgbClr val="FFFF00"/>
                </a:highlight>
              </a:rPr>
              <a:t>electrical</a:t>
            </a:r>
            <a:r>
              <a:rPr lang="en-GB" sz="2000" dirty="0">
                <a:solidFill>
                  <a:srgbClr val="FF0000"/>
                </a:solidFill>
              </a:rPr>
              <a:t> responses (via </a:t>
            </a:r>
            <a:r>
              <a:rPr lang="en-GB" sz="2000" dirty="0">
                <a:solidFill>
                  <a:srgbClr val="FF0000"/>
                </a:solidFill>
                <a:highlight>
                  <a:srgbClr val="FFFF00"/>
                </a:highlight>
              </a:rPr>
              <a:t>neurones</a:t>
            </a:r>
            <a:r>
              <a:rPr lang="en-GB" sz="2000" dirty="0">
                <a:solidFill>
                  <a:srgbClr val="FF0000"/>
                </a:solidFill>
              </a:rPr>
              <a:t>) and through </a:t>
            </a:r>
            <a:r>
              <a:rPr lang="en-GB" sz="2000" dirty="0">
                <a:solidFill>
                  <a:srgbClr val="FF0000"/>
                </a:solidFill>
                <a:highlight>
                  <a:srgbClr val="FFFF00"/>
                </a:highlight>
              </a:rPr>
              <a:t>chemical</a:t>
            </a:r>
            <a:r>
              <a:rPr lang="en-GB" sz="2000" dirty="0">
                <a:solidFill>
                  <a:srgbClr val="FF0000"/>
                </a:solidFill>
              </a:rPr>
              <a:t> responses (via </a:t>
            </a:r>
            <a:r>
              <a:rPr lang="en-GB" sz="2000" dirty="0">
                <a:solidFill>
                  <a:srgbClr val="FF0000"/>
                </a:solidFill>
                <a:highlight>
                  <a:srgbClr val="FFFF00"/>
                </a:highlight>
              </a:rPr>
              <a:t>hormones</a:t>
            </a:r>
            <a:r>
              <a:rPr lang="en-GB" sz="2000" dirty="0">
                <a:solidFill>
                  <a:srgbClr val="FF0000"/>
                </a:solidFill>
              </a:rPr>
              <a:t>)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>
                <a:solidFill>
                  <a:srgbClr val="00B050"/>
                </a:solidFill>
              </a:rPr>
              <a:t>Plants responses are based on chemical communication including plant </a:t>
            </a:r>
            <a:r>
              <a:rPr lang="en-GB" sz="2000" dirty="0">
                <a:solidFill>
                  <a:srgbClr val="00B050"/>
                </a:solidFill>
                <a:highlight>
                  <a:srgbClr val="FFFF00"/>
                </a:highlight>
              </a:rPr>
              <a:t>hormones</a:t>
            </a:r>
            <a:r>
              <a:rPr lang="en-GB" sz="2000" dirty="0">
                <a:solidFill>
                  <a:srgbClr val="00B050"/>
                </a:solidFill>
              </a:rPr>
              <a:t> like </a:t>
            </a:r>
            <a:r>
              <a:rPr lang="en-GB" sz="2000" dirty="0">
                <a:solidFill>
                  <a:srgbClr val="00B050"/>
                </a:solidFill>
                <a:highlight>
                  <a:srgbClr val="FFFF00"/>
                </a:highlight>
              </a:rPr>
              <a:t>auxin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4DB48C-18D6-C671-84DC-CE1D6AF5DECA}"/>
              </a:ext>
            </a:extLst>
          </p:cNvPr>
          <p:cNvSpPr txBox="1"/>
          <p:nvPr/>
        </p:nvSpPr>
        <p:spPr>
          <a:xfrm>
            <a:off x="5215075" y="267348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highlight>
                  <a:srgbClr val="FFFF00"/>
                </a:highlight>
              </a:rPr>
              <a:t>3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3B609F1E-2CB6-E5B6-F95A-C6D10D88756B}"/>
              </a:ext>
            </a:extLst>
          </p:cNvPr>
          <p:cNvSpPr/>
          <p:nvPr/>
        </p:nvSpPr>
        <p:spPr>
          <a:xfrm>
            <a:off x="3775406" y="5876693"/>
            <a:ext cx="426531" cy="2984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4E5A9936-C704-7F6B-7F62-856FDD47434C}"/>
              </a:ext>
            </a:extLst>
          </p:cNvPr>
          <p:cNvSpPr/>
          <p:nvPr/>
        </p:nvSpPr>
        <p:spPr>
          <a:xfrm>
            <a:off x="3776432" y="5262570"/>
            <a:ext cx="426531" cy="2984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ECB8A1F8-1882-1036-2E29-32E60E89BC02}"/>
              </a:ext>
            </a:extLst>
          </p:cNvPr>
          <p:cNvSpPr/>
          <p:nvPr/>
        </p:nvSpPr>
        <p:spPr>
          <a:xfrm>
            <a:off x="3775405" y="4705931"/>
            <a:ext cx="426531" cy="2984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5E560A-D03E-0F47-609C-0ED7EA94B8B1}"/>
              </a:ext>
            </a:extLst>
          </p:cNvPr>
          <p:cNvSpPr txBox="1"/>
          <p:nvPr/>
        </p:nvSpPr>
        <p:spPr>
          <a:xfrm>
            <a:off x="118745" y="89921"/>
            <a:ext cx="22699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solidFill>
                  <a:srgbClr val="FF0000"/>
                </a:solidFill>
              </a:rPr>
              <a:t>Cell signalling</a:t>
            </a:r>
          </a:p>
          <a:p>
            <a:r>
              <a:rPr lang="en-GB" dirty="0">
                <a:solidFill>
                  <a:srgbClr val="FF0000"/>
                </a:solidFill>
              </a:rPr>
              <a:t>Occurs between cells: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Locally: Between neurones at a </a:t>
            </a:r>
            <a:r>
              <a:rPr lang="en-GB" dirty="0">
                <a:solidFill>
                  <a:srgbClr val="FF0000"/>
                </a:solidFill>
                <a:highlight>
                  <a:srgbClr val="FFFF00"/>
                </a:highlight>
              </a:rPr>
              <a:t>synapse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Across large distance: Secretion of </a:t>
            </a:r>
            <a:r>
              <a:rPr lang="en-GB" dirty="0">
                <a:solidFill>
                  <a:srgbClr val="FF0000"/>
                </a:solidFill>
                <a:highlight>
                  <a:srgbClr val="FFFF00"/>
                </a:highlight>
              </a:rPr>
              <a:t>ADH</a:t>
            </a:r>
            <a:r>
              <a:rPr lang="en-GB" dirty="0">
                <a:solidFill>
                  <a:srgbClr val="FF0000"/>
                </a:solidFill>
              </a:rPr>
              <a:t> from the pituitary to the collecting ducts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61CC30-EDCF-A8AB-4A15-7DD28A3C7D0D}"/>
              </a:ext>
            </a:extLst>
          </p:cNvPr>
          <p:cNvSpPr txBox="1"/>
          <p:nvPr/>
        </p:nvSpPr>
        <p:spPr>
          <a:xfrm>
            <a:off x="2569845" y="251330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highlight>
                  <a:srgbClr val="FFFF00"/>
                </a:highlight>
              </a:rPr>
              <a:t>4</a:t>
            </a: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2780C867-1C35-CAF9-7351-8926E74A8A83}"/>
              </a:ext>
            </a:extLst>
          </p:cNvPr>
          <p:cNvSpPr/>
          <p:nvPr/>
        </p:nvSpPr>
        <p:spPr>
          <a:xfrm rot="5400000">
            <a:off x="2883739" y="1827938"/>
            <a:ext cx="426531" cy="13246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96A9E11-3E21-AA2B-9D03-5BC64ECCEC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79" t="24657" r="49340" b="55785"/>
          <a:stretch/>
        </p:blipFill>
        <p:spPr>
          <a:xfrm>
            <a:off x="2688527" y="0"/>
            <a:ext cx="3392882" cy="235780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611C253-CEFA-49E7-DBA4-74B400061DA7}"/>
              </a:ext>
            </a:extLst>
          </p:cNvPr>
          <p:cNvSpPr/>
          <p:nvPr/>
        </p:nvSpPr>
        <p:spPr>
          <a:xfrm>
            <a:off x="3083040" y="980874"/>
            <a:ext cx="271986" cy="120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2624F5A-492F-6778-CEE0-AD39EA357A1D}"/>
              </a:ext>
            </a:extLst>
          </p:cNvPr>
          <p:cNvSpPr/>
          <p:nvPr/>
        </p:nvSpPr>
        <p:spPr>
          <a:xfrm>
            <a:off x="4305537" y="1732743"/>
            <a:ext cx="474026" cy="105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D3F3E71-4F94-609A-E16F-0690D6FD27EA}"/>
              </a:ext>
            </a:extLst>
          </p:cNvPr>
          <p:cNvSpPr/>
          <p:nvPr/>
        </p:nvSpPr>
        <p:spPr>
          <a:xfrm>
            <a:off x="5145226" y="1496830"/>
            <a:ext cx="397272" cy="187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CC0C8EF-79BD-77EA-5848-17750F06D439}"/>
              </a:ext>
            </a:extLst>
          </p:cNvPr>
          <p:cNvSpPr/>
          <p:nvPr/>
        </p:nvSpPr>
        <p:spPr>
          <a:xfrm>
            <a:off x="3753135" y="1526494"/>
            <a:ext cx="271986" cy="120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3AC5FC6-3DBA-3387-36A8-57382D3AFE38}"/>
              </a:ext>
            </a:extLst>
          </p:cNvPr>
          <p:cNvSpPr/>
          <p:nvPr/>
        </p:nvSpPr>
        <p:spPr>
          <a:xfrm>
            <a:off x="4385336" y="2216850"/>
            <a:ext cx="502297" cy="140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CBDF957-CFB3-E1A1-C5D6-58EB157A7017}"/>
              </a:ext>
            </a:extLst>
          </p:cNvPr>
          <p:cNvSpPr txBox="1"/>
          <p:nvPr/>
        </p:nvSpPr>
        <p:spPr>
          <a:xfrm>
            <a:off x="7955608" y="856374"/>
            <a:ext cx="148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Blood glucose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366824-3A03-0A11-F977-411B6C37020F}"/>
              </a:ext>
            </a:extLst>
          </p:cNvPr>
          <p:cNvSpPr txBox="1"/>
          <p:nvPr/>
        </p:nvSpPr>
        <p:spPr>
          <a:xfrm>
            <a:off x="8000444" y="1239370"/>
            <a:ext cx="138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Temperature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C37B23-2B0A-AFCA-540A-38439DCB7218}"/>
              </a:ext>
            </a:extLst>
          </p:cNvPr>
          <p:cNvSpPr txBox="1"/>
          <p:nvPr/>
        </p:nvSpPr>
        <p:spPr>
          <a:xfrm>
            <a:off x="8000444" y="1613872"/>
            <a:ext cx="1659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Water potential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290661F-2860-93B5-24FC-587CC54D55F8}"/>
              </a:ext>
            </a:extLst>
          </p:cNvPr>
          <p:cNvSpPr txBox="1"/>
          <p:nvPr/>
        </p:nvSpPr>
        <p:spPr>
          <a:xfrm>
            <a:off x="8308137" y="1957106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Cell pH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8C9718A-49CE-77A8-3811-C4E005DB6D11}"/>
              </a:ext>
            </a:extLst>
          </p:cNvPr>
          <p:cNvSpPr txBox="1"/>
          <p:nvPr/>
        </p:nvSpPr>
        <p:spPr>
          <a:xfrm>
            <a:off x="9912298" y="870038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Humidity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058BB7A-45B2-8DE1-7F16-805A2021B70D}"/>
              </a:ext>
            </a:extLst>
          </p:cNvPr>
          <p:cNvSpPr txBox="1"/>
          <p:nvPr/>
        </p:nvSpPr>
        <p:spPr>
          <a:xfrm>
            <a:off x="9957134" y="1253034"/>
            <a:ext cx="138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Temperature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A393FDF-444B-DF8C-1E71-642C62FAE69C}"/>
              </a:ext>
            </a:extLst>
          </p:cNvPr>
          <p:cNvSpPr txBox="1"/>
          <p:nvPr/>
        </p:nvSpPr>
        <p:spPr>
          <a:xfrm>
            <a:off x="9957134" y="1627536"/>
            <a:ext cx="1502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Light intensity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52FEAB-2402-19E6-3BFC-7BB8131E9440}"/>
              </a:ext>
            </a:extLst>
          </p:cNvPr>
          <p:cNvSpPr txBox="1"/>
          <p:nvPr/>
        </p:nvSpPr>
        <p:spPr>
          <a:xfrm>
            <a:off x="10264827" y="1970770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Sound</a:t>
            </a:r>
          </a:p>
        </p:txBody>
      </p:sp>
    </p:spTree>
    <p:extLst>
      <p:ext uri="{BB962C8B-B14F-4D97-AF65-F5344CB8AC3E}">
        <p14:creationId xmlns:p14="http://schemas.microsoft.com/office/powerpoint/2010/main" val="397115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>
          <a:xfrm>
            <a:off x="303244" y="-213281"/>
            <a:ext cx="10515600" cy="1325563"/>
          </a:xfrm>
        </p:spPr>
        <p:txBody>
          <a:bodyPr/>
          <a:lstStyle/>
          <a:p>
            <a:r>
              <a:rPr lang="en-GB" b="1" u="sng" dirty="0"/>
              <a:t>Sensory receptors and effectors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44" y="1011981"/>
            <a:ext cx="10515600" cy="2236301"/>
          </a:xfrm>
        </p:spPr>
        <p:txBody>
          <a:bodyPr/>
          <a:lstStyle/>
          <a:p>
            <a:r>
              <a:rPr lang="en-GB" dirty="0"/>
              <a:t>What is a stimuli?</a:t>
            </a:r>
          </a:p>
          <a:p>
            <a:r>
              <a:rPr lang="en-GB" dirty="0"/>
              <a:t>What are sensory cells (sensors)?</a:t>
            </a:r>
          </a:p>
          <a:p>
            <a:r>
              <a:rPr lang="en-GB" dirty="0"/>
              <a:t>What are effector cells (effectors)?</a:t>
            </a:r>
          </a:p>
          <a:p>
            <a:r>
              <a:rPr lang="en-GB" dirty="0"/>
              <a:t>Complete the table to show as many as you can remember!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3CEB0D8-4859-4D9E-AB6C-5F2853CC15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950731"/>
              </p:ext>
            </p:extLst>
          </p:nvPr>
        </p:nvGraphicFramePr>
        <p:xfrm>
          <a:off x="473133" y="3262832"/>
          <a:ext cx="10960668" cy="3406016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2455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2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35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5752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Stimulus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Sensory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 receptor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Energy change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752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Light intensity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Photoreceptors,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 rods and cones in retina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Light to electrical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752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Temperature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Receptors in skin and hypothalamus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Heat to electrical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752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Pressure on skin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Pacinian corpuscles in skin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Mechanical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to electrical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752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Sound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Vibration receptors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 in cochlea of ear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Mechanical 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to electrical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752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Movement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Hair cells in inner 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Mechanical to electrical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752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Molecules in air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Olfactory cells in epithelium of nose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Chemical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 to electrical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752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Molecules 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in food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Chemical receptors in tongue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Chemical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 to electrical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1EAB9D55-803B-B6C8-F7C7-6E29114550CF}"/>
              </a:ext>
            </a:extLst>
          </p:cNvPr>
          <p:cNvSpPr/>
          <p:nvPr/>
        </p:nvSpPr>
        <p:spPr>
          <a:xfrm>
            <a:off x="4557532" y="3758152"/>
            <a:ext cx="423080" cy="2456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7C5661-7B41-515D-E6C0-7D03303B6F64}"/>
              </a:ext>
            </a:extLst>
          </p:cNvPr>
          <p:cNvSpPr/>
          <p:nvPr/>
        </p:nvSpPr>
        <p:spPr>
          <a:xfrm>
            <a:off x="5409824" y="3774072"/>
            <a:ext cx="543641" cy="2297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DBE371-41D7-9311-CB4C-6B03F59B216A}"/>
              </a:ext>
            </a:extLst>
          </p:cNvPr>
          <p:cNvSpPr/>
          <p:nvPr/>
        </p:nvSpPr>
        <p:spPr>
          <a:xfrm>
            <a:off x="7805014" y="3791044"/>
            <a:ext cx="543641" cy="2297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C177DD-9F44-5793-6B88-AAD68F1B940F}"/>
              </a:ext>
            </a:extLst>
          </p:cNvPr>
          <p:cNvSpPr/>
          <p:nvPr/>
        </p:nvSpPr>
        <p:spPr>
          <a:xfrm>
            <a:off x="4186498" y="4157286"/>
            <a:ext cx="423080" cy="2825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55BE97-89B1-2A41-074B-BEA8CAD3EA4B}"/>
              </a:ext>
            </a:extLst>
          </p:cNvPr>
          <p:cNvSpPr/>
          <p:nvPr/>
        </p:nvSpPr>
        <p:spPr>
          <a:xfrm>
            <a:off x="5055931" y="4183132"/>
            <a:ext cx="1423923" cy="2825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2A1775-06C6-007B-F45E-1565483FE932}"/>
              </a:ext>
            </a:extLst>
          </p:cNvPr>
          <p:cNvSpPr/>
          <p:nvPr/>
        </p:nvSpPr>
        <p:spPr>
          <a:xfrm>
            <a:off x="9217484" y="4596723"/>
            <a:ext cx="1423923" cy="2825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2554E0-C2F1-89B4-C1F9-557B0C07FF91}"/>
              </a:ext>
            </a:extLst>
          </p:cNvPr>
          <p:cNvSpPr/>
          <p:nvPr/>
        </p:nvSpPr>
        <p:spPr>
          <a:xfrm>
            <a:off x="7834587" y="5001464"/>
            <a:ext cx="2388351" cy="3189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B51212-67D2-38DB-F6CF-8B5C5352D23B}"/>
              </a:ext>
            </a:extLst>
          </p:cNvPr>
          <p:cNvSpPr/>
          <p:nvPr/>
        </p:nvSpPr>
        <p:spPr>
          <a:xfrm>
            <a:off x="7829811" y="5473272"/>
            <a:ext cx="1116837" cy="3462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24FC5C-DFDC-0D6A-F498-A3381E8CF6EF}"/>
              </a:ext>
            </a:extLst>
          </p:cNvPr>
          <p:cNvSpPr/>
          <p:nvPr/>
        </p:nvSpPr>
        <p:spPr>
          <a:xfrm>
            <a:off x="2936740" y="5833279"/>
            <a:ext cx="964445" cy="3502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0618AE-E373-0E32-54E9-0531E1865A63}"/>
              </a:ext>
            </a:extLst>
          </p:cNvPr>
          <p:cNvSpPr/>
          <p:nvPr/>
        </p:nvSpPr>
        <p:spPr>
          <a:xfrm>
            <a:off x="5896709" y="5819511"/>
            <a:ext cx="964445" cy="3502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EC68ED-E40B-F8B9-E65C-8B3BD8011FA2}"/>
              </a:ext>
            </a:extLst>
          </p:cNvPr>
          <p:cNvSpPr/>
          <p:nvPr/>
        </p:nvSpPr>
        <p:spPr>
          <a:xfrm>
            <a:off x="7805014" y="6309816"/>
            <a:ext cx="925768" cy="2384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875C6E-CE59-C6B4-CDC5-7AD40DA3A1AA}"/>
              </a:ext>
            </a:extLst>
          </p:cNvPr>
          <p:cNvSpPr/>
          <p:nvPr/>
        </p:nvSpPr>
        <p:spPr>
          <a:xfrm>
            <a:off x="9028762" y="6301088"/>
            <a:ext cx="925768" cy="2384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58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>
          <a:xfrm>
            <a:off x="247261" y="0"/>
            <a:ext cx="10515600" cy="1325563"/>
          </a:xfrm>
        </p:spPr>
        <p:txBody>
          <a:bodyPr/>
          <a:lstStyle/>
          <a:p>
            <a:r>
              <a:rPr lang="en-GB" b="1" u="sng" dirty="0"/>
              <a:t>Sensors and effectors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44" y="1135160"/>
            <a:ext cx="10515600" cy="2236301"/>
          </a:xfrm>
        </p:spPr>
        <p:txBody>
          <a:bodyPr/>
          <a:lstStyle/>
          <a:p>
            <a:r>
              <a:rPr lang="en-GB" dirty="0"/>
              <a:t>What is a stimuli?</a:t>
            </a:r>
          </a:p>
          <a:p>
            <a:r>
              <a:rPr lang="en-GB" dirty="0"/>
              <a:t>What are sensory cells (sensors)?</a:t>
            </a:r>
          </a:p>
          <a:p>
            <a:r>
              <a:rPr lang="en-GB" dirty="0"/>
              <a:t>What are effector cells (effectors)?</a:t>
            </a:r>
          </a:p>
          <a:p>
            <a:r>
              <a:rPr lang="en-GB" dirty="0"/>
              <a:t>Complete the table to show as many as you can remember!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3CEB0D8-4859-4D9E-AB6C-5F2853CC15B7}"/>
              </a:ext>
            </a:extLst>
          </p:cNvPr>
          <p:cNvGraphicFramePr>
            <a:graphicFrameLocks noGrp="1"/>
          </p:cNvGraphicFramePr>
          <p:nvPr/>
        </p:nvGraphicFramePr>
        <p:xfrm>
          <a:off x="473133" y="3262832"/>
          <a:ext cx="10960668" cy="3406016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2455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2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35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5752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Stimulus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Sensory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 receptor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Energy change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752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Light intensity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Photoreceptors,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 rods and cones in retina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Light to electrical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752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Temperature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Receptors in skin and hypothalamus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Heat to electrical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752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Pressure on skin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Pacinian corpuscles in skin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Mechanical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to electrical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752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Sound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Vibration receptors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 in cochlea of ear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Mechanical 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to electrical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752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Movement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Hair cells in inner 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Mechanical to electrical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752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Molecules in air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Olfactory cells in epithelium of nose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Chemical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 to electrical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752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Molecules 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in food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Chemical receptors in tongue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Chemical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 to electrical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5154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re you Color Blind? | SiOWfa16: Science in Our World: Certainty and ...">
            <a:extLst>
              <a:ext uri="{FF2B5EF4-FFF2-40B4-BE49-F238E27FC236}">
                <a16:creationId xmlns:a16="http://schemas.microsoft.com/office/drawing/2014/main" id="{436E5D5E-C188-B236-D96C-487D22BB5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50" y="0"/>
            <a:ext cx="6869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989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73B423-A64B-A9E9-5419-D35769A75C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21" b="9062"/>
          <a:stretch/>
        </p:blipFill>
        <p:spPr>
          <a:xfrm>
            <a:off x="-1" y="-1"/>
            <a:ext cx="12178091" cy="690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62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948e339c5fc46c8b2750cbbc9e73e24 xmlns="b83ea8ec-d1ce-4b1c-906d-dc0b29db2502">
      <Terms xmlns="http://schemas.microsoft.com/office/infopath/2007/PartnerControls"/>
    </f948e339c5fc46c8b2750cbbc9e73e24>
    <CustomTags xmlns="b83ea8ec-d1ce-4b1c-906d-dc0b29db2502" xsi:nil="true"/>
    <CurriculumSubject xmlns="b83ea8ec-d1ce-4b1c-906d-dc0b29db2502">Biology</CurriculumSubject>
    <i0165b589e0f485fa6237a9400464043 xmlns="b83ea8ec-d1ce-4b1c-906d-dc0b29db2502">
      <Terms xmlns="http://schemas.microsoft.com/office/infopath/2007/PartnerControls"/>
    </i0165b589e0f485fa6237a9400464043>
    <KeyStage xmlns="b83ea8ec-d1ce-4b1c-906d-dc0b29db2502" xsi:nil="true"/>
    <mcfa9f6af8bf42a58d866cdfd4e11fd3 xmlns="b83ea8ec-d1ce-4b1c-906d-dc0b29db2502">
      <Terms xmlns="http://schemas.microsoft.com/office/infopath/2007/PartnerControls"/>
    </mcfa9f6af8bf42a58d866cdfd4e11fd3>
    <Year xmlns="b83ea8ec-d1ce-4b1c-906d-dc0b29db2502" xsi:nil="true"/>
    <Lesson xmlns="b83ea8ec-d1ce-4b1c-906d-dc0b29db2502" xsi:nil="true"/>
    <c429491b856c4e30abe8407934465dee xmlns="b83ea8ec-d1ce-4b1c-906d-dc0b29db2502">
      <Terms xmlns="http://schemas.microsoft.com/office/infopath/2007/PartnerControls"/>
    </c429491b856c4e30abe8407934465dee>
    <p0200d0debe3499c8d7b4d3006013c0c xmlns="b83ea8ec-d1ce-4b1c-906d-dc0b29db2502">
      <Terms xmlns="http://schemas.microsoft.com/office/infopath/2007/PartnerControls"/>
    </p0200d0debe3499c8d7b4d3006013c0c>
    <PersonalIdentificationData xmlns="b83ea8ec-d1ce-4b1c-906d-dc0b29db2502" xsi:nil="true"/>
    <TaxCatchAll xmlns="b83ea8ec-d1ce-4b1c-906d-dc0b29db2502" xsi:nil="true"/>
    <SharedWithUsers xmlns="b83ea8ec-d1ce-4b1c-906d-dc0b29db2502">
      <UserInfo>
        <DisplayName/>
        <AccountId xsi:nil="true"/>
        <AccountType/>
      </UserInfo>
    </SharedWithUsers>
    <lcf76f155ced4ddcb4097134ff3c332f xmlns="39a9f016-2850-430d-a9d7-5d156f797ec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BC12256C0CA499B3F5CE8F04E9C67" ma:contentTypeVersion="34" ma:contentTypeDescription="Create a new document." ma:contentTypeScope="" ma:versionID="254a14d6e1d851e4fa30c9feb4198f1e">
  <xsd:schema xmlns:xsd="http://www.w3.org/2001/XMLSchema" xmlns:xs="http://www.w3.org/2001/XMLSchema" xmlns:p="http://schemas.microsoft.com/office/2006/metadata/properties" xmlns:ns2="b83ea8ec-d1ce-4b1c-906d-dc0b29db2502" xmlns:ns3="39a9f016-2850-430d-a9d7-5d156f797ecb" targetNamespace="http://schemas.microsoft.com/office/2006/metadata/properties" ma:root="true" ma:fieldsID="bebbb5c7b829c29f6860e404b1d0c84b" ns2:_="" ns3:_="">
    <xsd:import namespace="b83ea8ec-d1ce-4b1c-906d-dc0b29db2502"/>
    <xsd:import namespace="39a9f016-2850-430d-a9d7-5d156f797ecb"/>
    <xsd:element name="properties">
      <xsd:complexType>
        <xsd:sequence>
          <xsd:element name="documentManagement">
            <xsd:complexType>
              <xsd:all>
                <xsd:element ref="ns2:i0165b589e0f485fa6237a9400464043" minOccurs="0"/>
                <xsd:element ref="ns2:TaxCatchAll" minOccurs="0"/>
                <xsd:element ref="ns2:c429491b856c4e30abe8407934465dee" minOccurs="0"/>
                <xsd:element ref="ns2:mcfa9f6af8bf42a58d866cdfd4e11fd3" minOccurs="0"/>
                <xsd:element ref="ns2:f948e339c5fc46c8b2750cbbc9e73e24" minOccurs="0"/>
                <xsd:element ref="ns2:p0200d0debe3499c8d7b4d3006013c0c" minOccurs="0"/>
                <xsd:element ref="ns2:PersonalIdentificationData" minOccurs="0"/>
                <xsd:element ref="ns2:KeyStage" minOccurs="0"/>
                <xsd:element ref="ns2:Year" minOccurs="0"/>
                <xsd:element ref="ns2:Lesson" minOccurs="0"/>
                <xsd:element ref="ns2:CustomTags" minOccurs="0"/>
                <xsd:element ref="ns2:CurriculumSubject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3ea8ec-d1ce-4b1c-906d-dc0b29db2502" elementFormDefault="qualified">
    <xsd:import namespace="http://schemas.microsoft.com/office/2006/documentManagement/types"/>
    <xsd:import namespace="http://schemas.microsoft.com/office/infopath/2007/PartnerControls"/>
    <xsd:element name="i0165b589e0f485fa6237a9400464043" ma:index="9" nillable="true" ma:taxonomy="true" ma:internalName="i0165b589e0f485fa6237a9400464043" ma:taxonomyFieldName="Topic" ma:displayName="Topic" ma:fieldId="{20165b58-9e0f-485f-a623-7a9400464043}" ma:sspId="9af0695c-efcd-46dd-8765-d5578b5758fe" ma:termSetId="60a57c6c-2130-4e61-9e57-098bd84272e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c7ba7dd9-0f04-4217-893d-a73cba0aebc6}" ma:internalName="TaxCatchAll" ma:showField="CatchAllData" ma:web="b83ea8ec-d1ce-4b1c-906d-dc0b29db25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429491b856c4e30abe8407934465dee" ma:index="12" nillable="true" ma:taxonomy="true" ma:internalName="c429491b856c4e30abe8407934465dee" ma:taxonomyFieldName="Staff_x0020_Category" ma:displayName="Staff Category" ma:fieldId="{c429491b-856c-4e30-abe8-407934465dee}" ma:sspId="9af0695c-efcd-46dd-8765-d5578b5758fe" ma:termSetId="3d337045-6da3-4c9d-a943-86c979c7f8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cfa9f6af8bf42a58d866cdfd4e11fd3" ma:index="14" nillable="true" ma:taxonomy="true" ma:internalName="mcfa9f6af8bf42a58d866cdfd4e11fd3" ma:taxonomyFieldName="Exam_x0020_Board" ma:displayName="Exam Board" ma:fieldId="{6cfa9f6a-f8bf-42a5-8d86-6cdfd4e11fd3}" ma:sspId="9af0695c-efcd-46dd-8765-d5578b5758fe" ma:termSetId="a3733284-8b89-4cee-ba61-be29b75bbad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948e339c5fc46c8b2750cbbc9e73e24" ma:index="16" nillable="true" ma:taxonomy="true" ma:internalName="f948e339c5fc46c8b2750cbbc9e73e24" ma:taxonomyFieldName="Week" ma:displayName="Week" ma:fieldId="{f948e339-c5fc-46c8-b275-0cbbc9e73e24}" ma:sspId="9af0695c-efcd-46dd-8765-d5578b5758fe" ma:termSetId="1d66f853-e543-47e9-b693-d49e9ff978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0200d0debe3499c8d7b4d3006013c0c" ma:index="18" nillable="true" ma:taxonomy="true" ma:internalName="p0200d0debe3499c8d7b4d3006013c0c" ma:taxonomyFieldName="Term" ma:displayName="Term" ma:fieldId="{90200d0d-ebe3-499c-8d7b-4d3006013c0c}" ma:sspId="9af0695c-efcd-46dd-8765-d5578b5758fe" ma:termSetId="79b7fcde-7773-4a5a-80d2-0158284528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ersonalIdentificationData" ma:index="19" nillable="true" ma:displayName="Personal Identification Data" ma:internalName="Personal_x0020_Identification_x0020_Data">
      <xsd:simpleType>
        <xsd:restriction base="dms:Choice">
          <xsd:enumeration value="No"/>
          <xsd:enumeration value="Yes"/>
        </xsd:restriction>
      </xsd:simpleType>
    </xsd:element>
    <xsd:element name="KeyStage" ma:index="20" nillable="true" ma:displayName="Key Stage" ma:internalName="Key_x0020_Stage">
      <xsd:simpleType>
        <xsd:restriction base="dms:Text"/>
      </xsd:simpleType>
    </xsd:element>
    <xsd:element name="Year" ma:index="21" nillable="true" ma:displayName="Year" ma:internalName="Year">
      <xsd:simpleType>
        <xsd:restriction base="dms:Text"/>
      </xsd:simpleType>
    </xsd:element>
    <xsd:element name="Lesson" ma:index="22" nillable="true" ma:displayName="Lesson" ma:internalName="Lesson">
      <xsd:simpleType>
        <xsd:restriction base="dms:Text"/>
      </xsd:simpleType>
    </xsd:element>
    <xsd:element name="CustomTags" ma:index="23" nillable="true" ma:displayName="Custom Tags" ma:internalName="Custom_x0020_Tags">
      <xsd:simpleType>
        <xsd:restriction base="dms:Text"/>
      </xsd:simpleType>
    </xsd:element>
    <xsd:element name="CurriculumSubject" ma:index="24" nillable="true" ma:displayName="Curriculum Subject" ma:default="Biology" ma:internalName="Curriculum_x0020_Subject">
      <xsd:simpleType>
        <xsd:restriction base="dms:Text"/>
      </xsd:simpleType>
    </xsd:element>
    <xsd:element name="SharedWithUsers" ma:index="3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a9f016-2850-430d-a9d7-5d156f797e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3" nillable="true" ma:displayName="Location" ma:internalName="MediaServiceLocation" ma:readOnly="true">
      <xsd:simpleType>
        <xsd:restriction base="dms:Text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3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9" nillable="true" ma:taxonomy="true" ma:internalName="lcf76f155ced4ddcb4097134ff3c332f" ma:taxonomyFieldName="MediaServiceImageTags" ma:displayName="Image Tags" ma:readOnly="false" ma:fieldId="{5cf76f15-5ced-4ddc-b409-7134ff3c332f}" ma:taxonomyMulti="true" ma:sspId="9af0695c-efcd-46dd-8765-d5578b5758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B07F33-DDB4-46C6-B86D-EC131A38D0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B4AAC6-3845-4D80-B732-14086D4ABE18}">
  <ds:schemaRefs>
    <ds:schemaRef ds:uri="http://schemas.microsoft.com/office/2006/metadata/properties"/>
    <ds:schemaRef ds:uri="http://schemas.microsoft.com/office/infopath/2007/PartnerControls"/>
    <ds:schemaRef ds:uri="b83ea8ec-d1ce-4b1c-906d-dc0b29db2502"/>
    <ds:schemaRef ds:uri="39a9f016-2850-430d-a9d7-5d156f797ecb"/>
  </ds:schemaRefs>
</ds:datastoreItem>
</file>

<file path=customXml/itemProps3.xml><?xml version="1.0" encoding="utf-8"?>
<ds:datastoreItem xmlns:ds="http://schemas.openxmlformats.org/officeDocument/2006/customXml" ds:itemID="{BB8CDCBF-8ABC-4349-B70F-F0FF95F94B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3ea8ec-d1ce-4b1c-906d-dc0b29db2502"/>
    <ds:schemaRef ds:uri="39a9f016-2850-430d-a9d7-5d156f797e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1604</TotalTime>
  <Words>975</Words>
  <Application>Microsoft Office PowerPoint</Application>
  <PresentationFormat>Widescreen</PresentationFormat>
  <Paragraphs>184</Paragraphs>
  <Slides>25</Slides>
  <Notes>5</Notes>
  <HiddenSlides>4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Corbel</vt:lpstr>
      <vt:lpstr>gg sans</vt:lpstr>
      <vt:lpstr>Roboto</vt:lpstr>
      <vt:lpstr>Tahoma</vt:lpstr>
      <vt:lpstr>Times New Roman</vt:lpstr>
      <vt:lpstr>Wingdings</vt:lpstr>
      <vt:lpstr>Office Theme</vt:lpstr>
      <vt:lpstr>Learning Outcomes</vt:lpstr>
      <vt:lpstr>Receptor Cells and Neurones</vt:lpstr>
      <vt:lpstr>PowerPoint Presentation</vt:lpstr>
      <vt:lpstr>PowerPoint Presentation</vt:lpstr>
      <vt:lpstr>PowerPoint Presentation</vt:lpstr>
      <vt:lpstr>Sensory receptors and effectors</vt:lpstr>
      <vt:lpstr>Sensors and effectors</vt:lpstr>
      <vt:lpstr>PowerPoint Presentation</vt:lpstr>
      <vt:lpstr>PowerPoint Presentation</vt:lpstr>
      <vt:lpstr>PowerPoint Presentation</vt:lpstr>
      <vt:lpstr>Three types of neurone</vt:lpstr>
      <vt:lpstr>Structure of a neurone</vt:lpstr>
      <vt:lpstr>PowerPoint Presentation</vt:lpstr>
      <vt:lpstr>Myelinated Axons</vt:lpstr>
      <vt:lpstr>PowerPoint Presentation</vt:lpstr>
      <vt:lpstr>PowerPoint Presentation</vt:lpstr>
      <vt:lpstr>PowerPoint Presentation</vt:lpstr>
      <vt:lpstr>PowerPoint Presentation</vt:lpstr>
      <vt:lpstr>Multiple sclerosis (autoimmune disease) </vt:lpstr>
      <vt:lpstr>Additional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Receptor Cells and Neurones</dc:title>
  <dc:creator>Hayley Brand</dc:creator>
  <cp:lastModifiedBy>Chezka Mae Madrona</cp:lastModifiedBy>
  <cp:revision>19</cp:revision>
  <dcterms:created xsi:type="dcterms:W3CDTF">2018-11-27T11:58:57Z</dcterms:created>
  <dcterms:modified xsi:type="dcterms:W3CDTF">2025-07-23T07:38:04Z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0x0101002F4BC12256C0CA499B3F5CE8F04E9C67</vt:lpwstr>
  </property>
  <property fmtid="{D5CDD505-2E9C-101B-9397-08002B2CF9AE}" pid="3" name="Order">
    <vt:r8>39053200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opic">
    <vt:lpwstr/>
  </property>
  <property fmtid="{D5CDD505-2E9C-101B-9397-08002B2CF9AE}" pid="10" name="Term">
    <vt:lpwstr/>
  </property>
  <property fmtid="{D5CDD505-2E9C-101B-9397-08002B2CF9AE}" pid="11" name="Staff Category">
    <vt:lpwstr/>
  </property>
  <property fmtid="{D5CDD505-2E9C-101B-9397-08002B2CF9AE}" pid="12" name="Exam Board">
    <vt:lpwstr/>
  </property>
  <property fmtid="{D5CDD505-2E9C-101B-9397-08002B2CF9AE}" pid="13" name="Week">
    <vt:lpwstr/>
  </property>
  <property fmtid="{D5CDD505-2E9C-101B-9397-08002B2CF9AE}" pid="14" name="MediaServiceImageTags">
    <vt:lpwstr/>
  </property>
</Properties>
</file>