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83" r:id="rId5"/>
    <p:sldId id="404" r:id="rId6"/>
    <p:sldId id="384" r:id="rId7"/>
    <p:sldId id="385" r:id="rId8"/>
    <p:sldId id="386" r:id="rId9"/>
    <p:sldId id="407" r:id="rId10"/>
    <p:sldId id="394" r:id="rId11"/>
    <p:sldId id="393" r:id="rId12"/>
    <p:sldId id="405" r:id="rId13"/>
    <p:sldId id="396" r:id="rId14"/>
    <p:sldId id="395" r:id="rId15"/>
    <p:sldId id="387" r:id="rId16"/>
    <p:sldId id="389" r:id="rId17"/>
    <p:sldId id="390" r:id="rId18"/>
    <p:sldId id="284" r:id="rId19"/>
    <p:sldId id="285" r:id="rId20"/>
    <p:sldId id="286" r:id="rId21"/>
    <p:sldId id="365" r:id="rId22"/>
    <p:sldId id="391" r:id="rId23"/>
    <p:sldId id="406" r:id="rId24"/>
    <p:sldId id="397" r:id="rId25"/>
    <p:sldId id="403" r:id="rId26"/>
    <p:sldId id="381" r:id="rId27"/>
    <p:sldId id="408" r:id="rId28"/>
    <p:sldId id="402" r:id="rId29"/>
    <p:sldId id="398" r:id="rId30"/>
    <p:sldId id="375" r:id="rId31"/>
    <p:sldId id="376" r:id="rId32"/>
    <p:sldId id="409" r:id="rId33"/>
    <p:sldId id="400" r:id="rId34"/>
    <p:sldId id="399" r:id="rId35"/>
    <p:sldId id="258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447" autoAdjust="0"/>
  </p:normalViewPr>
  <p:slideViewPr>
    <p:cSldViewPr snapToGrid="0">
      <p:cViewPr varScale="1">
        <p:scale>
          <a:sx n="80" d="100"/>
          <a:sy n="80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E15A88CA-BB89-4E4B-85F7-298543ED06EC}"/>
    <pc:docChg chg="undo custSel addSld delSld modSld sldOrd">
      <pc:chgData name="Richard Ball" userId="c2c6c2dd-6ddc-437e-8cdd-d7a74390accc" providerId="ADAL" clId="{E15A88CA-BB89-4E4B-85F7-298543ED06EC}" dt="2024-01-19T10:30:51.731" v="1525" actId="14100"/>
      <pc:docMkLst>
        <pc:docMk/>
      </pc:docMkLst>
      <pc:sldChg chg="modSp mod">
        <pc:chgData name="Richard Ball" userId="c2c6c2dd-6ddc-437e-8cdd-d7a74390accc" providerId="ADAL" clId="{E15A88CA-BB89-4E4B-85F7-298543ED06EC}" dt="2024-01-16T09:23:08.907" v="327" actId="20577"/>
        <pc:sldMkLst>
          <pc:docMk/>
          <pc:sldMk cId="2314028911" sldId="258"/>
        </pc:sldMkLst>
        <pc:spChg chg="mod">
          <ac:chgData name="Richard Ball" userId="c2c6c2dd-6ddc-437e-8cdd-d7a74390accc" providerId="ADAL" clId="{E15A88CA-BB89-4E4B-85F7-298543ED06EC}" dt="2024-01-16T09:23:08.907" v="327" actId="20577"/>
          <ac:spMkLst>
            <pc:docMk/>
            <pc:sldMk cId="2314028911" sldId="258"/>
            <ac:spMk id="2" creationId="{4E4F4961-9216-49FE-BCB1-9E4BC2FCD9CF}"/>
          </ac:spMkLst>
        </pc:spChg>
      </pc:sldChg>
      <pc:sldChg chg="addSp modSp add mod">
        <pc:chgData name="Richard Ball" userId="c2c6c2dd-6ddc-437e-8cdd-d7a74390accc" providerId="ADAL" clId="{E15A88CA-BB89-4E4B-85F7-298543ED06EC}" dt="2024-01-18T11:44:23.945" v="735" actId="13926"/>
        <pc:sldMkLst>
          <pc:docMk/>
          <pc:sldMk cId="2774797112" sldId="284"/>
        </pc:sldMkLst>
        <pc:spChg chg="add mod">
          <ac:chgData name="Richard Ball" userId="c2c6c2dd-6ddc-437e-8cdd-d7a74390accc" providerId="ADAL" clId="{E15A88CA-BB89-4E4B-85F7-298543ED06EC}" dt="2024-01-18T11:42:24.950" v="697" actId="1582"/>
          <ac:spMkLst>
            <pc:docMk/>
            <pc:sldMk cId="2774797112" sldId="284"/>
            <ac:spMk id="3" creationId="{3EE089CB-3006-19C8-770A-CDE96C7DAD96}"/>
          </ac:spMkLst>
        </pc:spChg>
        <pc:spChg chg="add mod">
          <ac:chgData name="Richard Ball" userId="c2c6c2dd-6ddc-437e-8cdd-d7a74390accc" providerId="ADAL" clId="{E15A88CA-BB89-4E4B-85F7-298543ED06EC}" dt="2024-01-18T11:44:23.945" v="735" actId="13926"/>
          <ac:spMkLst>
            <pc:docMk/>
            <pc:sldMk cId="2774797112" sldId="284"/>
            <ac:spMk id="4" creationId="{3BE57E27-2FF6-8B32-F0B2-E8430B311F1B}"/>
          </ac:spMkLst>
        </pc:spChg>
      </pc:sldChg>
      <pc:sldChg chg="addSp modSp add modAnim">
        <pc:chgData name="Richard Ball" userId="c2c6c2dd-6ddc-437e-8cdd-d7a74390accc" providerId="ADAL" clId="{E15A88CA-BB89-4E4B-85F7-298543ED06EC}" dt="2024-01-18T11:43:51.953" v="711" actId="20577"/>
        <pc:sldMkLst>
          <pc:docMk/>
          <pc:sldMk cId="1366436121" sldId="285"/>
        </pc:sldMkLst>
        <pc:spChg chg="mod">
          <ac:chgData name="Richard Ball" userId="c2c6c2dd-6ddc-437e-8cdd-d7a74390accc" providerId="ADAL" clId="{E15A88CA-BB89-4E4B-85F7-298543ED06EC}" dt="2024-01-18T11:43:51.953" v="711" actId="20577"/>
          <ac:spMkLst>
            <pc:docMk/>
            <pc:sldMk cId="1366436121" sldId="285"/>
            <ac:spMk id="2" creationId="{B1BCCCD0-E907-2E2F-8D94-209BE9ACCCB6}"/>
          </ac:spMkLst>
        </pc:spChg>
        <pc:spChg chg="add mod">
          <ac:chgData name="Richard Ball" userId="c2c6c2dd-6ddc-437e-8cdd-d7a74390accc" providerId="ADAL" clId="{E15A88CA-BB89-4E4B-85F7-298543ED06EC}" dt="2024-01-18T11:42:28.006" v="698"/>
          <ac:spMkLst>
            <pc:docMk/>
            <pc:sldMk cId="1366436121" sldId="285"/>
            <ac:spMk id="3" creationId="{20FD6322-B9D3-7CA3-ACFE-C31D00FE1054}"/>
          </ac:spMkLst>
        </pc:spChg>
      </pc:sldChg>
      <pc:sldChg chg="addSp modSp add">
        <pc:chgData name="Richard Ball" userId="c2c6c2dd-6ddc-437e-8cdd-d7a74390accc" providerId="ADAL" clId="{E15A88CA-BB89-4E4B-85F7-298543ED06EC}" dt="2024-01-18T11:42:29.608" v="699"/>
        <pc:sldMkLst>
          <pc:docMk/>
          <pc:sldMk cId="2412574019" sldId="286"/>
        </pc:sldMkLst>
        <pc:spChg chg="add mod">
          <ac:chgData name="Richard Ball" userId="c2c6c2dd-6ddc-437e-8cdd-d7a74390accc" providerId="ADAL" clId="{E15A88CA-BB89-4E4B-85F7-298543ED06EC}" dt="2024-01-18T11:42:29.608" v="699"/>
          <ac:spMkLst>
            <pc:docMk/>
            <pc:sldMk cId="2412574019" sldId="286"/>
            <ac:spMk id="3" creationId="{23C79866-1CD2-AA88-B3D2-8D3DA33D6D8A}"/>
          </ac:spMkLst>
        </pc:spChg>
      </pc:sldChg>
      <pc:sldChg chg="modSp mod">
        <pc:chgData name="Richard Ball" userId="c2c6c2dd-6ddc-437e-8cdd-d7a74390accc" providerId="ADAL" clId="{E15A88CA-BB89-4E4B-85F7-298543ED06EC}" dt="2024-01-18T11:40:08.836" v="692" actId="20577"/>
        <pc:sldMkLst>
          <pc:docMk/>
          <pc:sldMk cId="575601584" sldId="365"/>
        </pc:sldMkLst>
        <pc:spChg chg="mod">
          <ac:chgData name="Richard Ball" userId="c2c6c2dd-6ddc-437e-8cdd-d7a74390accc" providerId="ADAL" clId="{E15A88CA-BB89-4E4B-85F7-298543ED06EC}" dt="2024-01-18T11:40:08.836" v="692" actId="20577"/>
          <ac:spMkLst>
            <pc:docMk/>
            <pc:sldMk cId="575601584" sldId="365"/>
            <ac:spMk id="4" creationId="{00000000-0000-0000-0000-000000000000}"/>
          </ac:spMkLst>
        </pc:spChg>
        <pc:spChg chg="mod">
          <ac:chgData name="Richard Ball" userId="c2c6c2dd-6ddc-437e-8cdd-d7a74390accc" providerId="ADAL" clId="{E15A88CA-BB89-4E4B-85F7-298543ED06EC}" dt="2024-01-18T11:39:57.909" v="686" actId="1076"/>
          <ac:spMkLst>
            <pc:docMk/>
            <pc:sldMk cId="575601584" sldId="365"/>
            <ac:spMk id="6" creationId="{E8A4B08C-7058-B256-D534-3570F5D840CC}"/>
          </ac:spMkLst>
        </pc:spChg>
        <pc:picChg chg="mod">
          <ac:chgData name="Richard Ball" userId="c2c6c2dd-6ddc-437e-8cdd-d7a74390accc" providerId="ADAL" clId="{E15A88CA-BB89-4E4B-85F7-298543ED06EC}" dt="2024-01-18T11:40:04.344" v="688" actId="14100"/>
          <ac:picMkLst>
            <pc:docMk/>
            <pc:sldMk cId="575601584" sldId="365"/>
            <ac:picMk id="5" creationId="{DF5E6F4A-DD21-C68A-95AE-E9DA5398501A}"/>
          </ac:picMkLst>
        </pc:picChg>
      </pc:sldChg>
      <pc:sldChg chg="modSp mod">
        <pc:chgData name="Richard Ball" userId="c2c6c2dd-6ddc-437e-8cdd-d7a74390accc" providerId="ADAL" clId="{E15A88CA-BB89-4E4B-85F7-298543ED06EC}" dt="2024-01-16T09:22:20.457" v="320" actId="20577"/>
        <pc:sldMkLst>
          <pc:docMk/>
          <pc:sldMk cId="1956518878" sldId="375"/>
        </pc:sldMkLst>
        <pc:spChg chg="mod">
          <ac:chgData name="Richard Ball" userId="c2c6c2dd-6ddc-437e-8cdd-d7a74390accc" providerId="ADAL" clId="{E15A88CA-BB89-4E4B-85F7-298543ED06EC}" dt="2024-01-16T09:22:20.457" v="320" actId="20577"/>
          <ac:spMkLst>
            <pc:docMk/>
            <pc:sldMk cId="1956518878" sldId="375"/>
            <ac:spMk id="2" creationId="{00000000-0000-0000-0000-000000000000}"/>
          </ac:spMkLst>
        </pc:spChg>
      </pc:sldChg>
      <pc:sldChg chg="addSp modSp add del mod ord modAnim">
        <pc:chgData name="Richard Ball" userId="c2c6c2dd-6ddc-437e-8cdd-d7a74390accc" providerId="ADAL" clId="{E15A88CA-BB89-4E4B-85F7-298543ED06EC}" dt="2024-01-19T10:29:58.341" v="1521" actId="20577"/>
        <pc:sldMkLst>
          <pc:docMk/>
          <pc:sldMk cId="290093468" sldId="381"/>
        </pc:sldMkLst>
        <pc:spChg chg="add mod">
          <ac:chgData name="Richard Ball" userId="c2c6c2dd-6ddc-437e-8cdd-d7a74390accc" providerId="ADAL" clId="{E15A88CA-BB89-4E4B-85F7-298543ED06EC}" dt="2024-01-18T11:49:54.181" v="997" actId="1076"/>
          <ac:spMkLst>
            <pc:docMk/>
            <pc:sldMk cId="290093468" sldId="381"/>
            <ac:spMk id="3" creationId="{2BA01442-D113-6C12-6757-5DEC2D5C96F3}"/>
          </ac:spMkLst>
        </pc:spChg>
        <pc:spChg chg="mod">
          <ac:chgData name="Richard Ball" userId="c2c6c2dd-6ddc-437e-8cdd-d7a74390accc" providerId="ADAL" clId="{E15A88CA-BB89-4E4B-85F7-298543ED06EC}" dt="2024-01-19T10:29:58.341" v="1521" actId="20577"/>
          <ac:spMkLst>
            <pc:docMk/>
            <pc:sldMk cId="290093468" sldId="381"/>
            <ac:spMk id="118787" creationId="{00000000-0000-0000-0000-000000000000}"/>
          </ac:spMkLst>
        </pc:spChg>
        <pc:picChg chg="ord">
          <ac:chgData name="Richard Ball" userId="c2c6c2dd-6ddc-437e-8cdd-d7a74390accc" providerId="ADAL" clId="{E15A88CA-BB89-4E4B-85F7-298543ED06EC}" dt="2024-01-16T09:19:43.789" v="289" actId="167"/>
          <ac:picMkLst>
            <pc:docMk/>
            <pc:sldMk cId="290093468" sldId="381"/>
            <ac:picMk id="2" creationId="{7D863AD4-36EC-E970-2DC9-65AB7BBA58D1}"/>
          </ac:picMkLst>
        </pc:picChg>
      </pc:sldChg>
      <pc:sldChg chg="add del mod ord modShow">
        <pc:chgData name="Richard Ball" userId="c2c6c2dd-6ddc-437e-8cdd-d7a74390accc" providerId="ADAL" clId="{E15A88CA-BB89-4E4B-85F7-298543ED06EC}" dt="2024-01-18T11:33:08.304" v="341" actId="729"/>
        <pc:sldMkLst>
          <pc:docMk/>
          <pc:sldMk cId="888878716" sldId="383"/>
        </pc:sldMkLst>
      </pc:sldChg>
      <pc:sldChg chg="modSp mod">
        <pc:chgData name="Richard Ball" userId="c2c6c2dd-6ddc-437e-8cdd-d7a74390accc" providerId="ADAL" clId="{E15A88CA-BB89-4E4B-85F7-298543ED06EC}" dt="2024-01-19T08:06:54.787" v="1341" actId="113"/>
        <pc:sldMkLst>
          <pc:docMk/>
          <pc:sldMk cId="2607721829" sldId="384"/>
        </pc:sldMkLst>
        <pc:spChg chg="mod">
          <ac:chgData name="Richard Ball" userId="c2c6c2dd-6ddc-437e-8cdd-d7a74390accc" providerId="ADAL" clId="{E15A88CA-BB89-4E4B-85F7-298543ED06EC}" dt="2024-01-19T08:06:54.787" v="1341" actId="113"/>
          <ac:spMkLst>
            <pc:docMk/>
            <pc:sldMk cId="2607721829" sldId="384"/>
            <ac:spMk id="3" creationId="{F180FA60-CE50-DD5C-1131-E1F521441662}"/>
          </ac:spMkLst>
        </pc:spChg>
        <pc:spChg chg="mod">
          <ac:chgData name="Richard Ball" userId="c2c6c2dd-6ddc-437e-8cdd-d7a74390accc" providerId="ADAL" clId="{E15A88CA-BB89-4E4B-85F7-298543ED06EC}" dt="2024-01-19T08:06:38.608" v="1339" actId="1076"/>
          <ac:spMkLst>
            <pc:docMk/>
            <pc:sldMk cId="2607721829" sldId="384"/>
            <ac:spMk id="6" creationId="{6AD806AA-7AC1-39A5-36A1-0C56BDA8A59B}"/>
          </ac:spMkLst>
        </pc:spChg>
        <pc:spChg chg="mod">
          <ac:chgData name="Richard Ball" userId="c2c6c2dd-6ddc-437e-8cdd-d7a74390accc" providerId="ADAL" clId="{E15A88CA-BB89-4E4B-85F7-298543ED06EC}" dt="2024-01-19T08:06:41.240" v="1340" actId="1076"/>
          <ac:spMkLst>
            <pc:docMk/>
            <pc:sldMk cId="2607721829" sldId="384"/>
            <ac:spMk id="7" creationId="{6C08DEEB-5248-BA7F-E41B-783FB42949EA}"/>
          </ac:spMkLst>
        </pc:spChg>
      </pc:sldChg>
      <pc:sldChg chg="modSp mod modAnim">
        <pc:chgData name="Richard Ball" userId="c2c6c2dd-6ddc-437e-8cdd-d7a74390accc" providerId="ADAL" clId="{E15A88CA-BB89-4E4B-85F7-298543ED06EC}" dt="2024-01-19T08:18:16.054" v="1384" actId="20577"/>
        <pc:sldMkLst>
          <pc:docMk/>
          <pc:sldMk cId="4221274002" sldId="385"/>
        </pc:sldMkLst>
        <pc:spChg chg="mod">
          <ac:chgData name="Richard Ball" userId="c2c6c2dd-6ddc-437e-8cdd-d7a74390accc" providerId="ADAL" clId="{E15A88CA-BB89-4E4B-85F7-298543ED06EC}" dt="2024-01-19T08:07:11.926" v="1346" actId="27636"/>
          <ac:spMkLst>
            <pc:docMk/>
            <pc:sldMk cId="4221274002" sldId="385"/>
            <ac:spMk id="3" creationId="{F180FA60-CE50-DD5C-1131-E1F521441662}"/>
          </ac:spMkLst>
        </pc:spChg>
        <pc:spChg chg="mod">
          <ac:chgData name="Richard Ball" userId="c2c6c2dd-6ddc-437e-8cdd-d7a74390accc" providerId="ADAL" clId="{E15A88CA-BB89-4E4B-85F7-298543ED06EC}" dt="2024-01-19T08:15:33.923" v="1353" actId="20577"/>
          <ac:spMkLst>
            <pc:docMk/>
            <pc:sldMk cId="4221274002" sldId="385"/>
            <ac:spMk id="5" creationId="{6BB61D92-7313-36C3-3ABC-25F9BAE495D2}"/>
          </ac:spMkLst>
        </pc:spChg>
        <pc:spChg chg="mod">
          <ac:chgData name="Richard Ball" userId="c2c6c2dd-6ddc-437e-8cdd-d7a74390accc" providerId="ADAL" clId="{E15A88CA-BB89-4E4B-85F7-298543ED06EC}" dt="2024-01-19T08:18:16.054" v="1384" actId="20577"/>
          <ac:spMkLst>
            <pc:docMk/>
            <pc:sldMk cId="4221274002" sldId="385"/>
            <ac:spMk id="7" creationId="{018C171F-B1F2-6444-B23E-8AA6A0883EDD}"/>
          </ac:spMkLst>
        </pc:spChg>
      </pc:sldChg>
      <pc:sldChg chg="modSp mod modAnim">
        <pc:chgData name="Richard Ball" userId="c2c6c2dd-6ddc-437e-8cdd-d7a74390accc" providerId="ADAL" clId="{E15A88CA-BB89-4E4B-85F7-298543ED06EC}" dt="2024-01-19T08:20:07.357" v="1414" actId="20577"/>
        <pc:sldMkLst>
          <pc:docMk/>
          <pc:sldMk cId="1932990858" sldId="386"/>
        </pc:sldMkLst>
        <pc:spChg chg="mod">
          <ac:chgData name="Richard Ball" userId="c2c6c2dd-6ddc-437e-8cdd-d7a74390accc" providerId="ADAL" clId="{E15A88CA-BB89-4E4B-85F7-298543ED06EC}" dt="2024-01-19T08:20:07.357" v="1414" actId="20577"/>
          <ac:spMkLst>
            <pc:docMk/>
            <pc:sldMk cId="1932990858" sldId="386"/>
            <ac:spMk id="11" creationId="{BA704C5F-BAE1-7865-C183-59A3C92AD4AD}"/>
          </ac:spMkLst>
        </pc:spChg>
      </pc:sldChg>
      <pc:sldChg chg="addSp modSp mod">
        <pc:chgData name="Richard Ball" userId="c2c6c2dd-6ddc-437e-8cdd-d7a74390accc" providerId="ADAL" clId="{E15A88CA-BB89-4E4B-85F7-298543ED06EC}" dt="2024-01-18T11:37:47.938" v="626" actId="1076"/>
        <pc:sldMkLst>
          <pc:docMk/>
          <pc:sldMk cId="1449555549" sldId="387"/>
        </pc:sldMkLst>
        <pc:spChg chg="add mod">
          <ac:chgData name="Richard Ball" userId="c2c6c2dd-6ddc-437e-8cdd-d7a74390accc" providerId="ADAL" clId="{E15A88CA-BB89-4E4B-85F7-298543ED06EC}" dt="2024-01-18T11:37:47.938" v="626" actId="1076"/>
          <ac:spMkLst>
            <pc:docMk/>
            <pc:sldMk cId="1449555549" sldId="387"/>
            <ac:spMk id="3" creationId="{E054F13D-B531-A95F-8CAB-13A4AB744EE0}"/>
          </ac:spMkLst>
        </pc:spChg>
      </pc:sldChg>
      <pc:sldChg chg="del">
        <pc:chgData name="Richard Ball" userId="c2c6c2dd-6ddc-437e-8cdd-d7a74390accc" providerId="ADAL" clId="{E15A88CA-BB89-4E4B-85F7-298543ED06EC}" dt="2024-01-18T11:32:27.279" v="328" actId="47"/>
        <pc:sldMkLst>
          <pc:docMk/>
          <pc:sldMk cId="3906036513" sldId="388"/>
        </pc:sldMkLst>
      </pc:sldChg>
      <pc:sldChg chg="addSp modSp mod modAnim">
        <pc:chgData name="Richard Ball" userId="c2c6c2dd-6ddc-437e-8cdd-d7a74390accc" providerId="ADAL" clId="{E15A88CA-BB89-4E4B-85F7-298543ED06EC}" dt="2024-01-18T11:38:39.258" v="641" actId="14100"/>
        <pc:sldMkLst>
          <pc:docMk/>
          <pc:sldMk cId="3749809579" sldId="390"/>
        </pc:sldMkLst>
        <pc:spChg chg="add mod">
          <ac:chgData name="Richard Ball" userId="c2c6c2dd-6ddc-437e-8cdd-d7a74390accc" providerId="ADAL" clId="{E15A88CA-BB89-4E4B-85F7-298543ED06EC}" dt="2024-01-18T11:38:12.082" v="629"/>
          <ac:spMkLst>
            <pc:docMk/>
            <pc:sldMk cId="3749809579" sldId="390"/>
            <ac:spMk id="4" creationId="{633E0FAE-B6B4-14C2-04D1-2FA006FFADA3}"/>
          </ac:spMkLst>
        </pc:spChg>
        <pc:spChg chg="add mod">
          <ac:chgData name="Richard Ball" userId="c2c6c2dd-6ddc-437e-8cdd-d7a74390accc" providerId="ADAL" clId="{E15A88CA-BB89-4E4B-85F7-298543ED06EC}" dt="2024-01-18T11:38:19.416" v="631" actId="1076"/>
          <ac:spMkLst>
            <pc:docMk/>
            <pc:sldMk cId="3749809579" sldId="390"/>
            <ac:spMk id="6" creationId="{D83A0A59-A1E4-442B-B617-5825F3A3F722}"/>
          </ac:spMkLst>
        </pc:spChg>
        <pc:spChg chg="add mod">
          <ac:chgData name="Richard Ball" userId="c2c6c2dd-6ddc-437e-8cdd-d7a74390accc" providerId="ADAL" clId="{E15A88CA-BB89-4E4B-85F7-298543ED06EC}" dt="2024-01-18T11:38:24.401" v="634" actId="14100"/>
          <ac:spMkLst>
            <pc:docMk/>
            <pc:sldMk cId="3749809579" sldId="390"/>
            <ac:spMk id="7" creationId="{39B0A6C0-F9C4-E9F0-B643-7C0964C0C028}"/>
          </ac:spMkLst>
        </pc:spChg>
        <pc:spChg chg="add mod">
          <ac:chgData name="Richard Ball" userId="c2c6c2dd-6ddc-437e-8cdd-d7a74390accc" providerId="ADAL" clId="{E15A88CA-BB89-4E4B-85F7-298543ED06EC}" dt="2024-01-18T11:38:28.521" v="636" actId="1076"/>
          <ac:spMkLst>
            <pc:docMk/>
            <pc:sldMk cId="3749809579" sldId="390"/>
            <ac:spMk id="8" creationId="{84278653-1182-ECE1-F2FA-663BB390D533}"/>
          </ac:spMkLst>
        </pc:spChg>
        <pc:spChg chg="add mod">
          <ac:chgData name="Richard Ball" userId="c2c6c2dd-6ddc-437e-8cdd-d7a74390accc" providerId="ADAL" clId="{E15A88CA-BB89-4E4B-85F7-298543ED06EC}" dt="2024-01-18T11:38:33.525" v="638" actId="1076"/>
          <ac:spMkLst>
            <pc:docMk/>
            <pc:sldMk cId="3749809579" sldId="390"/>
            <ac:spMk id="9" creationId="{56AC4A2C-5D6C-1A6F-CCA1-D0897AC51D47}"/>
          </ac:spMkLst>
        </pc:spChg>
        <pc:spChg chg="add mod">
          <ac:chgData name="Richard Ball" userId="c2c6c2dd-6ddc-437e-8cdd-d7a74390accc" providerId="ADAL" clId="{E15A88CA-BB89-4E4B-85F7-298543ED06EC}" dt="2024-01-18T11:38:39.258" v="641" actId="14100"/>
          <ac:spMkLst>
            <pc:docMk/>
            <pc:sldMk cId="3749809579" sldId="390"/>
            <ac:spMk id="10" creationId="{FF8A0B33-6768-897B-1660-A1D905ADE54D}"/>
          </ac:spMkLst>
        </pc:spChg>
      </pc:sldChg>
      <pc:sldChg chg="delSp modSp add del mod ord modShow modNotesTx">
        <pc:chgData name="Richard Ball" userId="c2c6c2dd-6ddc-437e-8cdd-d7a74390accc" providerId="ADAL" clId="{E15A88CA-BB89-4E4B-85F7-298543ED06EC}" dt="2024-01-18T11:36:00.606" v="431" actId="47"/>
        <pc:sldMkLst>
          <pc:docMk/>
          <pc:sldMk cId="1676063072" sldId="392"/>
        </pc:sldMkLst>
        <pc:spChg chg="mod">
          <ac:chgData name="Richard Ball" userId="c2c6c2dd-6ddc-437e-8cdd-d7a74390accc" providerId="ADAL" clId="{E15A88CA-BB89-4E4B-85F7-298543ED06EC}" dt="2024-01-18T11:32:44.125" v="332" actId="403"/>
          <ac:spMkLst>
            <pc:docMk/>
            <pc:sldMk cId="1676063072" sldId="392"/>
            <ac:spMk id="3" creationId="{7FAC78AA-7AB3-FBF0-85CC-8984D2ABF73F}"/>
          </ac:spMkLst>
        </pc:spChg>
        <pc:spChg chg="del mod">
          <ac:chgData name="Richard Ball" userId="c2c6c2dd-6ddc-437e-8cdd-d7a74390accc" providerId="ADAL" clId="{E15A88CA-BB89-4E4B-85F7-298543ED06EC}" dt="2024-01-18T11:32:51.312" v="336"/>
          <ac:spMkLst>
            <pc:docMk/>
            <pc:sldMk cId="1676063072" sldId="392"/>
            <ac:spMk id="5" creationId="{57F94471-AB33-4675-7494-9F835ADD6579}"/>
          </ac:spMkLst>
        </pc:spChg>
      </pc:sldChg>
      <pc:sldChg chg="modSp mod ord">
        <pc:chgData name="Richard Ball" userId="c2c6c2dd-6ddc-437e-8cdd-d7a74390accc" providerId="ADAL" clId="{E15A88CA-BB89-4E4B-85F7-298543ED06EC}" dt="2024-01-18T11:34:54.828" v="346"/>
        <pc:sldMkLst>
          <pc:docMk/>
          <pc:sldMk cId="2478370666" sldId="393"/>
        </pc:sldMkLst>
        <pc:spChg chg="mod">
          <ac:chgData name="Richard Ball" userId="c2c6c2dd-6ddc-437e-8cdd-d7a74390accc" providerId="ADAL" clId="{E15A88CA-BB89-4E4B-85F7-298543ED06EC}" dt="2024-01-16T09:06:17.588" v="8" actId="1076"/>
          <ac:spMkLst>
            <pc:docMk/>
            <pc:sldMk cId="2478370666" sldId="393"/>
            <ac:spMk id="2" creationId="{448BB910-39C8-CE73-EC30-06F4EB73320A}"/>
          </ac:spMkLst>
        </pc:spChg>
        <pc:spChg chg="mod">
          <ac:chgData name="Richard Ball" userId="c2c6c2dd-6ddc-437e-8cdd-d7a74390accc" providerId="ADAL" clId="{E15A88CA-BB89-4E4B-85F7-298543ED06EC}" dt="2024-01-16T09:06:13.311" v="7" actId="1076"/>
          <ac:spMkLst>
            <pc:docMk/>
            <pc:sldMk cId="2478370666" sldId="393"/>
            <ac:spMk id="3" creationId="{42947E30-5490-B7BB-E206-53B4F2E73AB5}"/>
          </ac:spMkLst>
        </pc:spChg>
      </pc:sldChg>
      <pc:sldChg chg="modSp mod ord modAnim modNotesTx">
        <pc:chgData name="Richard Ball" userId="c2c6c2dd-6ddc-437e-8cdd-d7a74390accc" providerId="ADAL" clId="{E15A88CA-BB89-4E4B-85F7-298543ED06EC}" dt="2024-01-18T11:37:16.953" v="601" actId="20577"/>
        <pc:sldMkLst>
          <pc:docMk/>
          <pc:sldMk cId="3361442554" sldId="395"/>
        </pc:sldMkLst>
        <pc:spChg chg="mod">
          <ac:chgData name="Richard Ball" userId="c2c6c2dd-6ddc-437e-8cdd-d7a74390accc" providerId="ADAL" clId="{E15A88CA-BB89-4E4B-85F7-298543ED06EC}" dt="2024-01-18T11:36:26.659" v="432" actId="1076"/>
          <ac:spMkLst>
            <pc:docMk/>
            <pc:sldMk cId="3361442554" sldId="395"/>
            <ac:spMk id="5" creationId="{10F9B539-43D5-24E4-5993-464618D808FE}"/>
          </ac:spMkLst>
        </pc:spChg>
      </pc:sldChg>
      <pc:sldChg chg="addSp delSp modSp mod modNotesTx">
        <pc:chgData name="Richard Ball" userId="c2c6c2dd-6ddc-437e-8cdd-d7a74390accc" providerId="ADAL" clId="{E15A88CA-BB89-4E4B-85F7-298543ED06EC}" dt="2024-01-16T09:18:09.999" v="245" actId="1076"/>
        <pc:sldMkLst>
          <pc:docMk/>
          <pc:sldMk cId="706933021" sldId="397"/>
        </pc:sldMkLst>
        <pc:spChg chg="del">
          <ac:chgData name="Richard Ball" userId="c2c6c2dd-6ddc-437e-8cdd-d7a74390accc" providerId="ADAL" clId="{E15A88CA-BB89-4E4B-85F7-298543ED06EC}" dt="2024-01-16T09:16:36.458" v="223" actId="478"/>
          <ac:spMkLst>
            <pc:docMk/>
            <pc:sldMk cId="706933021" sldId="397"/>
            <ac:spMk id="5" creationId="{E88B068B-B7D0-D6EA-ADFE-32CED4749BD9}"/>
          </ac:spMkLst>
        </pc:spChg>
        <pc:spChg chg="add del mod">
          <ac:chgData name="Richard Ball" userId="c2c6c2dd-6ddc-437e-8cdd-d7a74390accc" providerId="ADAL" clId="{E15A88CA-BB89-4E4B-85F7-298543ED06EC}" dt="2024-01-16T09:16:53.637" v="230" actId="478"/>
          <ac:spMkLst>
            <pc:docMk/>
            <pc:sldMk cId="706933021" sldId="397"/>
            <ac:spMk id="7" creationId="{A0D97DB3-67F0-B90F-58F8-F642B66AD1F8}"/>
          </ac:spMkLst>
        </pc:spChg>
        <pc:spChg chg="add del mod">
          <ac:chgData name="Richard Ball" userId="c2c6c2dd-6ddc-437e-8cdd-d7a74390accc" providerId="ADAL" clId="{E15A88CA-BB89-4E4B-85F7-298543ED06EC}" dt="2024-01-16T09:17:53.592" v="242"/>
          <ac:spMkLst>
            <pc:docMk/>
            <pc:sldMk cId="706933021" sldId="397"/>
            <ac:spMk id="9" creationId="{70AF692D-E39A-2183-34A7-B6CB904E58D8}"/>
          </ac:spMkLst>
        </pc:spChg>
        <pc:picChg chg="add mod">
          <ac:chgData name="Richard Ball" userId="c2c6c2dd-6ddc-437e-8cdd-d7a74390accc" providerId="ADAL" clId="{E15A88CA-BB89-4E4B-85F7-298543ED06EC}" dt="2024-01-16T09:18:09.999" v="245" actId="1076"/>
          <ac:picMkLst>
            <pc:docMk/>
            <pc:sldMk cId="706933021" sldId="397"/>
            <ac:picMk id="3" creationId="{4F1BA1F3-8698-AB05-608F-A2241DCE57BB}"/>
          </ac:picMkLst>
        </pc:picChg>
        <pc:picChg chg="del mod">
          <ac:chgData name="Richard Ball" userId="c2c6c2dd-6ddc-437e-8cdd-d7a74390accc" providerId="ADAL" clId="{E15A88CA-BB89-4E4B-85F7-298543ED06EC}" dt="2024-01-16T09:16:36.458" v="223" actId="478"/>
          <ac:picMkLst>
            <pc:docMk/>
            <pc:sldMk cId="706933021" sldId="397"/>
            <ac:picMk id="4" creationId="{9DF5B24F-564D-7703-13EB-6EEC51C6D905}"/>
          </ac:picMkLst>
        </pc:picChg>
        <pc:picChg chg="add del mod">
          <ac:chgData name="Richard Ball" userId="c2c6c2dd-6ddc-437e-8cdd-d7a74390accc" providerId="ADAL" clId="{E15A88CA-BB89-4E4B-85F7-298543ED06EC}" dt="2024-01-16T09:16:53.637" v="230" actId="478"/>
          <ac:picMkLst>
            <pc:docMk/>
            <pc:sldMk cId="706933021" sldId="397"/>
            <ac:picMk id="6" creationId="{1DEA8B54-A9E7-7E3A-CE61-1FFA315F2F50}"/>
          </ac:picMkLst>
        </pc:picChg>
      </pc:sldChg>
      <pc:sldChg chg="modSp mod">
        <pc:chgData name="Richard Ball" userId="c2c6c2dd-6ddc-437e-8cdd-d7a74390accc" providerId="ADAL" clId="{E15A88CA-BB89-4E4B-85F7-298543ED06EC}" dt="2024-01-19T08:08:57.052" v="1352" actId="113"/>
        <pc:sldMkLst>
          <pc:docMk/>
          <pc:sldMk cId="902638569" sldId="398"/>
        </pc:sldMkLst>
        <pc:spChg chg="mod">
          <ac:chgData name="Richard Ball" userId="c2c6c2dd-6ddc-437e-8cdd-d7a74390accc" providerId="ADAL" clId="{E15A88CA-BB89-4E4B-85F7-298543ED06EC}" dt="2024-01-19T08:08:57.052" v="1352" actId="113"/>
          <ac:spMkLst>
            <pc:docMk/>
            <pc:sldMk cId="902638569" sldId="398"/>
            <ac:spMk id="3" creationId="{5425487B-B2D2-E501-C29A-7AFF62AB9E81}"/>
          </ac:spMkLst>
        </pc:spChg>
      </pc:sldChg>
      <pc:sldChg chg="addSp delSp modSp mod">
        <pc:chgData name="Richard Ball" userId="c2c6c2dd-6ddc-437e-8cdd-d7a74390accc" providerId="ADAL" clId="{E15A88CA-BB89-4E4B-85F7-298543ED06EC}" dt="2024-01-16T09:23:00.599" v="325" actId="1076"/>
        <pc:sldMkLst>
          <pc:docMk/>
          <pc:sldMk cId="3878156526" sldId="400"/>
        </pc:sldMkLst>
        <pc:spChg chg="mod">
          <ac:chgData name="Richard Ball" userId="c2c6c2dd-6ddc-437e-8cdd-d7a74390accc" providerId="ADAL" clId="{E15A88CA-BB89-4E4B-85F7-298543ED06EC}" dt="2024-01-16T09:23:00.599" v="325" actId="1076"/>
          <ac:spMkLst>
            <pc:docMk/>
            <pc:sldMk cId="3878156526" sldId="400"/>
            <ac:spMk id="2" creationId="{4EE8D02C-6C6B-4715-0143-941D3EB55607}"/>
          </ac:spMkLst>
        </pc:spChg>
        <pc:spChg chg="del mod">
          <ac:chgData name="Richard Ball" userId="c2c6c2dd-6ddc-437e-8cdd-d7a74390accc" providerId="ADAL" clId="{E15A88CA-BB89-4E4B-85F7-298543ED06EC}" dt="2024-01-16T09:22:52.527" v="322" actId="478"/>
          <ac:spMkLst>
            <pc:docMk/>
            <pc:sldMk cId="3878156526" sldId="400"/>
            <ac:spMk id="3" creationId="{732650C2-CABD-7A99-1FDE-77ACF6877705}"/>
          </ac:spMkLst>
        </pc:spChg>
        <pc:picChg chg="add mod">
          <ac:chgData name="Richard Ball" userId="c2c6c2dd-6ddc-437e-8cdd-d7a74390accc" providerId="ADAL" clId="{E15A88CA-BB89-4E4B-85F7-298543ED06EC}" dt="2024-01-16T09:22:57.980" v="324" actId="14100"/>
          <ac:picMkLst>
            <pc:docMk/>
            <pc:sldMk cId="3878156526" sldId="400"/>
            <ac:picMk id="5" creationId="{63D0C91D-9167-69B2-C9D5-E102181C5ED6}"/>
          </ac:picMkLst>
        </pc:picChg>
      </pc:sldChg>
      <pc:sldChg chg="modSp modNotesTx">
        <pc:chgData name="Richard Ball" userId="c2c6c2dd-6ddc-437e-8cdd-d7a74390accc" providerId="ADAL" clId="{E15A88CA-BB89-4E4B-85F7-298543ED06EC}" dt="2024-01-18T12:01:56.225" v="1309" actId="313"/>
        <pc:sldMkLst>
          <pc:docMk/>
          <pc:sldMk cId="2793635562" sldId="402"/>
        </pc:sldMkLst>
        <pc:spChg chg="mod">
          <ac:chgData name="Richard Ball" userId="c2c6c2dd-6ddc-437e-8cdd-d7a74390accc" providerId="ADAL" clId="{E15A88CA-BB89-4E4B-85F7-298543ED06EC}" dt="2024-01-18T12:01:20.688" v="1256" actId="113"/>
          <ac:spMkLst>
            <pc:docMk/>
            <pc:sldMk cId="2793635562" sldId="402"/>
            <ac:spMk id="3" creationId="{6C5EB690-3E56-5EBC-2888-1CCBF64BEE30}"/>
          </ac:spMkLst>
        </pc:spChg>
      </pc:sldChg>
      <pc:sldChg chg="addSp delSp modSp mod ord delAnim modAnim">
        <pc:chgData name="Richard Ball" userId="c2c6c2dd-6ddc-437e-8cdd-d7a74390accc" providerId="ADAL" clId="{E15A88CA-BB89-4E4B-85F7-298543ED06EC}" dt="2024-01-19T10:30:51.731" v="1525" actId="14100"/>
        <pc:sldMkLst>
          <pc:docMk/>
          <pc:sldMk cId="444373184" sldId="403"/>
        </pc:sldMkLst>
        <pc:picChg chg="add mod">
          <ac:chgData name="Richard Ball" userId="c2c6c2dd-6ddc-437e-8cdd-d7a74390accc" providerId="ADAL" clId="{E15A88CA-BB89-4E4B-85F7-298543ED06EC}" dt="2024-01-19T10:30:51.731" v="1525" actId="14100"/>
          <ac:picMkLst>
            <pc:docMk/>
            <pc:sldMk cId="444373184" sldId="403"/>
            <ac:picMk id="2" creationId="{8323DB70-4704-B9C8-C232-EACB77372E97}"/>
          </ac:picMkLst>
        </pc:picChg>
        <pc:picChg chg="del">
          <ac:chgData name="Richard Ball" userId="c2c6c2dd-6ddc-437e-8cdd-d7a74390accc" providerId="ADAL" clId="{E15A88CA-BB89-4E4B-85F7-298543ED06EC}" dt="2024-01-19T10:30:26.676" v="1522" actId="478"/>
          <ac:picMkLst>
            <pc:docMk/>
            <pc:sldMk cId="444373184" sldId="403"/>
            <ac:picMk id="5" creationId="{CC2C986B-65AF-4208-00C8-502467C1FC5D}"/>
          </ac:picMkLst>
        </pc:picChg>
      </pc:sldChg>
      <pc:sldChg chg="modSp mod">
        <pc:chgData name="Richard Ball" userId="c2c6c2dd-6ddc-437e-8cdd-d7a74390accc" providerId="ADAL" clId="{E15A88CA-BB89-4E4B-85F7-298543ED06EC}" dt="2024-01-19T09:48:12.583" v="1519" actId="14100"/>
        <pc:sldMkLst>
          <pc:docMk/>
          <pc:sldMk cId="841470030" sldId="404"/>
        </pc:sldMkLst>
        <pc:picChg chg="mod">
          <ac:chgData name="Richard Ball" userId="c2c6c2dd-6ddc-437e-8cdd-d7a74390accc" providerId="ADAL" clId="{E15A88CA-BB89-4E4B-85F7-298543ED06EC}" dt="2024-01-19T09:48:12.583" v="1519" actId="14100"/>
          <ac:picMkLst>
            <pc:docMk/>
            <pc:sldMk cId="841470030" sldId="404"/>
            <ac:picMk id="5" creationId="{53E3A6EA-E1E4-F71A-0353-8CB2524C6BE9}"/>
          </ac:picMkLst>
        </pc:picChg>
      </pc:sldChg>
      <pc:sldChg chg="ord">
        <pc:chgData name="Richard Ball" userId="c2c6c2dd-6ddc-437e-8cdd-d7a74390accc" providerId="ADAL" clId="{E15A88CA-BB89-4E4B-85F7-298543ED06EC}" dt="2024-01-18T11:35:51.840" v="428"/>
        <pc:sldMkLst>
          <pc:docMk/>
          <pc:sldMk cId="1234049196" sldId="405"/>
        </pc:sldMkLst>
      </pc:sldChg>
      <pc:sldChg chg="addSp delSp modSp new mod modAnim modNotesTx">
        <pc:chgData name="Richard Ball" userId="c2c6c2dd-6ddc-437e-8cdd-d7a74390accc" providerId="ADAL" clId="{E15A88CA-BB89-4E4B-85F7-298543ED06EC}" dt="2024-01-16T09:17:56.975" v="243"/>
        <pc:sldMkLst>
          <pc:docMk/>
          <pc:sldMk cId="3633850039" sldId="406"/>
        </pc:sldMkLst>
        <pc:spChg chg="del">
          <ac:chgData name="Richard Ball" userId="c2c6c2dd-6ddc-437e-8cdd-d7a74390accc" providerId="ADAL" clId="{E15A88CA-BB89-4E4B-85F7-298543ED06EC}" dt="2024-01-16T09:11:57.416" v="10" actId="478"/>
          <ac:spMkLst>
            <pc:docMk/>
            <pc:sldMk cId="3633850039" sldId="406"/>
            <ac:spMk id="2" creationId="{C899C803-9DB7-1074-34B0-10FB2225B3AE}"/>
          </ac:spMkLst>
        </pc:spChg>
        <pc:spChg chg="del">
          <ac:chgData name="Richard Ball" userId="c2c6c2dd-6ddc-437e-8cdd-d7a74390accc" providerId="ADAL" clId="{E15A88CA-BB89-4E4B-85F7-298543ED06EC}" dt="2024-01-16T09:11:57.416" v="10" actId="478"/>
          <ac:spMkLst>
            <pc:docMk/>
            <pc:sldMk cId="3633850039" sldId="406"/>
            <ac:spMk id="3" creationId="{E9D11D66-0C1B-E891-96EA-76EE317E101A}"/>
          </ac:spMkLst>
        </pc:spChg>
        <pc:spChg chg="add mod">
          <ac:chgData name="Richard Ball" userId="c2c6c2dd-6ddc-437e-8cdd-d7a74390accc" providerId="ADAL" clId="{E15A88CA-BB89-4E4B-85F7-298543ED06EC}" dt="2024-01-16T09:13:54.526" v="72" actId="1076"/>
          <ac:spMkLst>
            <pc:docMk/>
            <pc:sldMk cId="3633850039" sldId="406"/>
            <ac:spMk id="4" creationId="{0A9F6242-EE25-FA8A-33EF-0994CD218BF9}"/>
          </ac:spMkLst>
        </pc:spChg>
        <pc:spChg chg="add mod">
          <ac:chgData name="Richard Ball" userId="c2c6c2dd-6ddc-437e-8cdd-d7a74390accc" providerId="ADAL" clId="{E15A88CA-BB89-4E4B-85F7-298543ED06EC}" dt="2024-01-16T09:13:52.163" v="71" actId="1076"/>
          <ac:spMkLst>
            <pc:docMk/>
            <pc:sldMk cId="3633850039" sldId="406"/>
            <ac:spMk id="5" creationId="{DD8964A9-5669-75FA-21B3-C1953B4A4350}"/>
          </ac:spMkLst>
        </pc:spChg>
        <pc:spChg chg="add mod">
          <ac:chgData name="Richard Ball" userId="c2c6c2dd-6ddc-437e-8cdd-d7a74390accc" providerId="ADAL" clId="{E15A88CA-BB89-4E4B-85F7-298543ED06EC}" dt="2024-01-16T09:14:14.225" v="143" actId="13926"/>
          <ac:spMkLst>
            <pc:docMk/>
            <pc:sldMk cId="3633850039" sldId="406"/>
            <ac:spMk id="6" creationId="{70831260-A16A-355B-EFCA-CB812315E063}"/>
          </ac:spMkLst>
        </pc:spChg>
        <pc:picChg chg="add mod">
          <ac:chgData name="Richard Ball" userId="c2c6c2dd-6ddc-437e-8cdd-d7a74390accc" providerId="ADAL" clId="{E15A88CA-BB89-4E4B-85F7-298543ED06EC}" dt="2024-01-16T09:12:45.433" v="55" actId="1076"/>
          <ac:picMkLst>
            <pc:docMk/>
            <pc:sldMk cId="3633850039" sldId="406"/>
            <ac:picMk id="1026" creationId="{21063FD1-2A9C-3F11-3E86-488AA7316B0F}"/>
          </ac:picMkLst>
        </pc:picChg>
        <pc:picChg chg="add mod">
          <ac:chgData name="Richard Ball" userId="c2c6c2dd-6ddc-437e-8cdd-d7a74390accc" providerId="ADAL" clId="{E15A88CA-BB89-4E4B-85F7-298543ED06EC}" dt="2024-01-16T09:13:41.996" v="62" actId="1076"/>
          <ac:picMkLst>
            <pc:docMk/>
            <pc:sldMk cId="3633850039" sldId="406"/>
            <ac:picMk id="1028" creationId="{A56E9905-6E39-1F02-B824-C9B5CCFE2566}"/>
          </ac:picMkLst>
        </pc:picChg>
      </pc:sldChg>
      <pc:sldChg chg="delSp modSp new mod">
        <pc:chgData name="Richard Ball" userId="c2c6c2dd-6ddc-437e-8cdd-d7a74390accc" providerId="ADAL" clId="{E15A88CA-BB89-4E4B-85F7-298543ED06EC}" dt="2024-01-18T11:35:15.427" v="394" actId="1076"/>
        <pc:sldMkLst>
          <pc:docMk/>
          <pc:sldMk cId="2737863137" sldId="407"/>
        </pc:sldMkLst>
        <pc:spChg chg="mod">
          <ac:chgData name="Richard Ball" userId="c2c6c2dd-6ddc-437e-8cdd-d7a74390accc" providerId="ADAL" clId="{E15A88CA-BB89-4E4B-85F7-298543ED06EC}" dt="2024-01-18T11:35:15.427" v="394" actId="1076"/>
          <ac:spMkLst>
            <pc:docMk/>
            <pc:sldMk cId="2737863137" sldId="407"/>
            <ac:spMk id="2" creationId="{A4668EBE-EEAB-B7D7-1047-097AE3CF6409}"/>
          </ac:spMkLst>
        </pc:spChg>
        <pc:spChg chg="del mod">
          <ac:chgData name="Richard Ball" userId="c2c6c2dd-6ddc-437e-8cdd-d7a74390accc" providerId="ADAL" clId="{E15A88CA-BB89-4E4B-85F7-298543ED06EC}" dt="2024-01-18T11:35:11.066" v="393" actId="478"/>
          <ac:spMkLst>
            <pc:docMk/>
            <pc:sldMk cId="2737863137" sldId="407"/>
            <ac:spMk id="3" creationId="{59F3D9F8-4422-72A0-A23E-BC1595E1A742}"/>
          </ac:spMkLst>
        </pc:spChg>
      </pc:sldChg>
      <pc:sldChg chg="modSp add mod modAnim">
        <pc:chgData name="Richard Ball" userId="c2c6c2dd-6ddc-437e-8cdd-d7a74390accc" providerId="ADAL" clId="{E15A88CA-BB89-4E4B-85F7-298543ED06EC}" dt="2024-01-18T11:54:34.815" v="1064" actId="20577"/>
        <pc:sldMkLst>
          <pc:docMk/>
          <pc:sldMk cId="416521646" sldId="408"/>
        </pc:sldMkLst>
        <pc:spChg chg="mod">
          <ac:chgData name="Richard Ball" userId="c2c6c2dd-6ddc-437e-8cdd-d7a74390accc" providerId="ADAL" clId="{E15A88CA-BB89-4E4B-85F7-298543ED06EC}" dt="2024-01-18T11:54:34.815" v="1064" actId="20577"/>
          <ac:spMkLst>
            <pc:docMk/>
            <pc:sldMk cId="416521646" sldId="408"/>
            <ac:spMk id="118787" creationId="{00000000-0000-0000-0000-000000000000}"/>
          </ac:spMkLst>
        </pc:spChg>
      </pc:sldChg>
      <pc:sldChg chg="add del">
        <pc:chgData name="Richard Ball" userId="c2c6c2dd-6ddc-437e-8cdd-d7a74390accc" providerId="ADAL" clId="{E15A88CA-BB89-4E4B-85F7-298543ED06EC}" dt="2024-01-18T11:48:43.085" v="753" actId="47"/>
        <pc:sldMkLst>
          <pc:docMk/>
          <pc:sldMk cId="3914411115" sldId="408"/>
        </pc:sldMkLst>
      </pc:sldChg>
      <pc:sldChg chg="modSp new mod">
        <pc:chgData name="Richard Ball" userId="c2c6c2dd-6ddc-437e-8cdd-d7a74390accc" providerId="ADAL" clId="{E15A88CA-BB89-4E4B-85F7-298543ED06EC}" dt="2024-01-19T09:42:56.673" v="1517" actId="20577"/>
        <pc:sldMkLst>
          <pc:docMk/>
          <pc:sldMk cId="796925746" sldId="409"/>
        </pc:sldMkLst>
        <pc:spChg chg="mod">
          <ac:chgData name="Richard Ball" userId="c2c6c2dd-6ddc-437e-8cdd-d7a74390accc" providerId="ADAL" clId="{E15A88CA-BB89-4E4B-85F7-298543ED06EC}" dt="2024-01-19T09:42:56.673" v="1517" actId="20577"/>
          <ac:spMkLst>
            <pc:docMk/>
            <pc:sldMk cId="796925746" sldId="409"/>
            <ac:spMk id="3" creationId="{FC3E10F5-D93B-4A86-B804-969965DCB1AC}"/>
          </ac:spMkLst>
        </pc:spChg>
      </pc:sldChg>
      <pc:sldChg chg="delSp new del mod">
        <pc:chgData name="Richard Ball" userId="c2c6c2dd-6ddc-437e-8cdd-d7a74390accc" providerId="ADAL" clId="{E15A88CA-BB89-4E4B-85F7-298543ED06EC}" dt="2024-01-18T12:00:27.893" v="1251" actId="47"/>
        <pc:sldMkLst>
          <pc:docMk/>
          <pc:sldMk cId="1300997262" sldId="409"/>
        </pc:sldMkLst>
        <pc:spChg chg="del">
          <ac:chgData name="Richard Ball" userId="c2c6c2dd-6ddc-437e-8cdd-d7a74390accc" providerId="ADAL" clId="{E15A88CA-BB89-4E4B-85F7-298543ED06EC}" dt="2024-01-18T11:59:29.207" v="1248" actId="478"/>
          <ac:spMkLst>
            <pc:docMk/>
            <pc:sldMk cId="1300997262" sldId="409"/>
            <ac:spMk id="2" creationId="{AF750B89-7A58-A24D-42CC-B3AAFEF50055}"/>
          </ac:spMkLst>
        </pc:spChg>
        <pc:spChg chg="del">
          <ac:chgData name="Richard Ball" userId="c2c6c2dd-6ddc-437e-8cdd-d7a74390accc" providerId="ADAL" clId="{E15A88CA-BB89-4E4B-85F7-298543ED06EC}" dt="2024-01-18T11:59:29.207" v="1248" actId="478"/>
          <ac:spMkLst>
            <pc:docMk/>
            <pc:sldMk cId="1300997262" sldId="409"/>
            <ac:spMk id="3" creationId="{B12439DC-79C4-4557-DB01-FF56B203D970}"/>
          </ac:spMkLst>
        </pc:spChg>
      </pc:sldChg>
    </pc:docChg>
  </pc:docChgLst>
  <pc:docChgLst>
    <pc:chgData name="Richard Ball" userId="S::richard.ball@sthelens.london::c2c6c2dd-6ddc-437e-8cdd-d7a74390accc" providerId="AD" clId="Web-{C5D96F43-CE0F-02AD-F154-523E95404117}"/>
    <pc:docChg chg="modSld">
      <pc:chgData name="Richard Ball" userId="S::richard.ball@sthelens.london::c2c6c2dd-6ddc-437e-8cdd-d7a74390accc" providerId="AD" clId="Web-{C5D96F43-CE0F-02AD-F154-523E95404117}" dt="2024-01-22T13:38:38.076" v="0"/>
      <pc:docMkLst>
        <pc:docMk/>
      </pc:docMkLst>
      <pc:sldChg chg="modNotes">
        <pc:chgData name="Richard Ball" userId="S::richard.ball@sthelens.london::c2c6c2dd-6ddc-437e-8cdd-d7a74390accc" providerId="AD" clId="Web-{C5D96F43-CE0F-02AD-F154-523E95404117}" dt="2024-01-22T13:38:38.076" v="0"/>
        <pc:sldMkLst>
          <pc:docMk/>
          <pc:sldMk cId="416521646" sldId="408"/>
        </pc:sldMkLst>
      </pc:sldChg>
    </pc:docChg>
  </pc:docChgLst>
  <pc:docChgLst>
    <pc:chgData name="Richard Ball" userId="c2c6c2dd-6ddc-437e-8cdd-d7a74390accc" providerId="ADAL" clId="{D34238BF-B16C-45DD-AD81-3D77C3731D21}"/>
    <pc:docChg chg="undo custSel addSld delSld modSld sldOrd">
      <pc:chgData name="Richard Ball" userId="c2c6c2dd-6ddc-437e-8cdd-d7a74390accc" providerId="ADAL" clId="{D34238BF-B16C-45DD-AD81-3D77C3731D21}" dt="2023-02-16T12:43:49.677" v="3943" actId="20577"/>
      <pc:docMkLst>
        <pc:docMk/>
      </pc:docMkLst>
      <pc:sldChg chg="modSp mod ord">
        <pc:chgData name="Richard Ball" userId="c2c6c2dd-6ddc-437e-8cdd-d7a74390accc" providerId="ADAL" clId="{D34238BF-B16C-45DD-AD81-3D77C3731D21}" dt="2023-02-16T12:33:33.841" v="3649"/>
        <pc:sldMkLst>
          <pc:docMk/>
          <pc:sldMk cId="2314028911" sldId="258"/>
        </pc:sldMkLst>
        <pc:spChg chg="mod">
          <ac:chgData name="Richard Ball" userId="c2c6c2dd-6ddc-437e-8cdd-d7a74390accc" providerId="ADAL" clId="{D34238BF-B16C-45DD-AD81-3D77C3731D21}" dt="2023-02-16T12:33:30.290" v="3647" actId="20577"/>
          <ac:spMkLst>
            <pc:docMk/>
            <pc:sldMk cId="2314028911" sldId="258"/>
            <ac:spMk id="2" creationId="{4E4F4961-9216-49FE-BCB1-9E4BC2FCD9CF}"/>
          </ac:spMkLst>
        </pc:spChg>
      </pc:sldChg>
      <pc:sldChg chg="del">
        <pc:chgData name="Richard Ball" userId="c2c6c2dd-6ddc-437e-8cdd-d7a74390accc" providerId="ADAL" clId="{D34238BF-B16C-45DD-AD81-3D77C3731D21}" dt="2023-02-16T10:07:52.468" v="148" actId="47"/>
        <pc:sldMkLst>
          <pc:docMk/>
          <pc:sldMk cId="389503467" sldId="352"/>
        </pc:sldMkLst>
      </pc:sldChg>
      <pc:sldChg chg="addSp delSp modSp mod ord modAnim modNotesTx">
        <pc:chgData name="Richard Ball" userId="c2c6c2dd-6ddc-437e-8cdd-d7a74390accc" providerId="ADAL" clId="{D34238BF-B16C-45DD-AD81-3D77C3731D21}" dt="2023-02-16T10:58:49.839" v="1590"/>
        <pc:sldMkLst>
          <pc:docMk/>
          <pc:sldMk cId="575601584" sldId="365"/>
        </pc:sldMkLst>
        <pc:spChg chg="mod">
          <ac:chgData name="Richard Ball" userId="c2c6c2dd-6ddc-437e-8cdd-d7a74390accc" providerId="ADAL" clId="{D34238BF-B16C-45DD-AD81-3D77C3731D21}" dt="2023-02-16T10:55:21.498" v="1462" actId="207"/>
          <ac:spMkLst>
            <pc:docMk/>
            <pc:sldMk cId="575601584" sldId="365"/>
            <ac:spMk id="4" creationId="{00000000-0000-0000-0000-000000000000}"/>
          </ac:spMkLst>
        </pc:spChg>
        <pc:picChg chg="add mod modCrop">
          <ac:chgData name="Richard Ball" userId="c2c6c2dd-6ddc-437e-8cdd-d7a74390accc" providerId="ADAL" clId="{D34238BF-B16C-45DD-AD81-3D77C3731D21}" dt="2023-02-16T10:55:12.571" v="1460" actId="1076"/>
          <ac:picMkLst>
            <pc:docMk/>
            <pc:sldMk cId="575601584" sldId="365"/>
            <ac:picMk id="5" creationId="{DF5E6F4A-DD21-C68A-95AE-E9DA5398501A}"/>
          </ac:picMkLst>
        </pc:picChg>
        <pc:picChg chg="del mod">
          <ac:chgData name="Richard Ball" userId="c2c6c2dd-6ddc-437e-8cdd-d7a74390accc" providerId="ADAL" clId="{D34238BF-B16C-45DD-AD81-3D77C3731D21}" dt="2023-02-16T10:10:02.161" v="152" actId="478"/>
          <ac:picMkLst>
            <pc:docMk/>
            <pc:sldMk cId="575601584" sldId="365"/>
            <ac:picMk id="2050" creationId="{00000000-0000-0000-0000-000000000000}"/>
          </ac:picMkLst>
        </pc:picChg>
      </pc:sldChg>
      <pc:sldChg chg="del ord">
        <pc:chgData name="Richard Ball" userId="c2c6c2dd-6ddc-437e-8cdd-d7a74390accc" providerId="ADAL" clId="{D34238BF-B16C-45DD-AD81-3D77C3731D21}" dt="2023-02-16T11:51:09.279" v="3033" actId="47"/>
        <pc:sldMkLst>
          <pc:docMk/>
          <pc:sldMk cId="1174782714" sldId="366"/>
        </pc:sldMkLst>
      </pc:sldChg>
      <pc:sldChg chg="modSp mod">
        <pc:chgData name="Richard Ball" userId="c2c6c2dd-6ddc-437e-8cdd-d7a74390accc" providerId="ADAL" clId="{D34238BF-B16C-45DD-AD81-3D77C3731D21}" dt="2023-02-16T12:26:52.782" v="3601" actId="1076"/>
        <pc:sldMkLst>
          <pc:docMk/>
          <pc:sldMk cId="1956518878" sldId="375"/>
        </pc:sldMkLst>
        <pc:spChg chg="mod">
          <ac:chgData name="Richard Ball" userId="c2c6c2dd-6ddc-437e-8cdd-d7a74390accc" providerId="ADAL" clId="{D34238BF-B16C-45DD-AD81-3D77C3731D21}" dt="2023-02-16T12:26:52.782" v="3601" actId="1076"/>
          <ac:spMkLst>
            <pc:docMk/>
            <pc:sldMk cId="1956518878" sldId="375"/>
            <ac:spMk id="2" creationId="{00000000-0000-0000-0000-000000000000}"/>
          </ac:spMkLst>
        </pc:spChg>
        <pc:spChg chg="mod">
          <ac:chgData name="Richard Ball" userId="c2c6c2dd-6ddc-437e-8cdd-d7a74390accc" providerId="ADAL" clId="{D34238BF-B16C-45DD-AD81-3D77C3731D21}" dt="2023-02-16T12:26:49.378" v="3600" actId="403"/>
          <ac:spMkLst>
            <pc:docMk/>
            <pc:sldMk cId="1956518878" sldId="375"/>
            <ac:spMk id="3" creationId="{00000000-0000-0000-0000-000000000000}"/>
          </ac:spMkLst>
        </pc:spChg>
      </pc:sldChg>
      <pc:sldChg chg="modSp mod">
        <pc:chgData name="Richard Ball" userId="c2c6c2dd-6ddc-437e-8cdd-d7a74390accc" providerId="ADAL" clId="{D34238BF-B16C-45DD-AD81-3D77C3731D21}" dt="2023-02-16T12:26:44.892" v="3599" actId="27636"/>
        <pc:sldMkLst>
          <pc:docMk/>
          <pc:sldMk cId="1104984854" sldId="376"/>
        </pc:sldMkLst>
        <pc:spChg chg="mod">
          <ac:chgData name="Richard Ball" userId="c2c6c2dd-6ddc-437e-8cdd-d7a74390accc" providerId="ADAL" clId="{D34238BF-B16C-45DD-AD81-3D77C3731D21}" dt="2023-02-16T12:26:44.892" v="3599" actId="27636"/>
          <ac:spMkLst>
            <pc:docMk/>
            <pc:sldMk cId="1104984854" sldId="376"/>
            <ac:spMk id="3" creationId="{00000000-0000-0000-0000-000000000000}"/>
          </ac:spMkLst>
        </pc:spChg>
      </pc:sldChg>
      <pc:sldChg chg="addSp delSp modSp mod modAnim modNotesTx">
        <pc:chgData name="Richard Ball" userId="c2c6c2dd-6ddc-437e-8cdd-d7a74390accc" providerId="ADAL" clId="{D34238BF-B16C-45DD-AD81-3D77C3731D21}" dt="2023-02-16T12:41:42.936" v="3810" actId="20577"/>
        <pc:sldMkLst>
          <pc:docMk/>
          <pc:sldMk cId="290093468" sldId="381"/>
        </pc:sldMkLst>
        <pc:spChg chg="mod">
          <ac:chgData name="Richard Ball" userId="c2c6c2dd-6ddc-437e-8cdd-d7a74390accc" providerId="ADAL" clId="{D34238BF-B16C-45DD-AD81-3D77C3731D21}" dt="2023-02-16T12:40:40.061" v="3763" actId="27636"/>
          <ac:spMkLst>
            <pc:docMk/>
            <pc:sldMk cId="290093468" sldId="381"/>
            <ac:spMk id="118787" creationId="{00000000-0000-0000-0000-000000000000}"/>
          </ac:spMkLst>
        </pc:spChg>
        <pc:spChg chg="mod">
          <ac:chgData name="Richard Ball" userId="c2c6c2dd-6ddc-437e-8cdd-d7a74390accc" providerId="ADAL" clId="{D34238BF-B16C-45DD-AD81-3D77C3731D21}" dt="2023-02-16T11:54:06.607" v="3118" actId="14100"/>
          <ac:spMkLst>
            <pc:docMk/>
            <pc:sldMk cId="290093468" sldId="381"/>
            <ac:spMk id="237570" creationId="{00000000-0000-0000-0000-000000000000}"/>
          </ac:spMkLst>
        </pc:spChg>
        <pc:picChg chg="add mod">
          <ac:chgData name="Richard Ball" userId="c2c6c2dd-6ddc-437e-8cdd-d7a74390accc" providerId="ADAL" clId="{D34238BF-B16C-45DD-AD81-3D77C3731D21}" dt="2023-02-16T11:54:12.185" v="3120" actId="14100"/>
          <ac:picMkLst>
            <pc:docMk/>
            <pc:sldMk cId="290093468" sldId="381"/>
            <ac:picMk id="2" creationId="{7D863AD4-36EC-E970-2DC9-65AB7BBA58D1}"/>
          </ac:picMkLst>
        </pc:picChg>
        <pc:picChg chg="del">
          <ac:chgData name="Richard Ball" userId="c2c6c2dd-6ddc-437e-8cdd-d7a74390accc" providerId="ADAL" clId="{D34238BF-B16C-45DD-AD81-3D77C3731D21}" dt="2023-02-16T11:52:45.808" v="3091" actId="478"/>
          <ac:picMkLst>
            <pc:docMk/>
            <pc:sldMk cId="290093468" sldId="381"/>
            <ac:picMk id="3074" creationId="{00000000-0000-0000-0000-000000000000}"/>
          </ac:picMkLst>
        </pc:picChg>
      </pc:sldChg>
      <pc:sldChg chg="del">
        <pc:chgData name="Richard Ball" userId="c2c6c2dd-6ddc-437e-8cdd-d7a74390accc" providerId="ADAL" clId="{D34238BF-B16C-45DD-AD81-3D77C3731D21}" dt="2023-02-16T12:26:21.448" v="3582" actId="47"/>
        <pc:sldMkLst>
          <pc:docMk/>
          <pc:sldMk cId="3798274611" sldId="382"/>
        </pc:sldMkLst>
      </pc:sldChg>
      <pc:sldChg chg="modSp new mod ord">
        <pc:chgData name="Richard Ball" userId="c2c6c2dd-6ddc-437e-8cdd-d7a74390accc" providerId="ADAL" clId="{D34238BF-B16C-45DD-AD81-3D77C3731D21}" dt="2023-02-16T12:43:14.109" v="3936" actId="20577"/>
        <pc:sldMkLst>
          <pc:docMk/>
          <pc:sldMk cId="888878716" sldId="383"/>
        </pc:sldMkLst>
        <pc:spChg chg="mod">
          <ac:chgData name="Richard Ball" userId="c2c6c2dd-6ddc-437e-8cdd-d7a74390accc" providerId="ADAL" clId="{D34238BF-B16C-45DD-AD81-3D77C3731D21}" dt="2023-02-16T09:46:38.682" v="133" actId="20577"/>
          <ac:spMkLst>
            <pc:docMk/>
            <pc:sldMk cId="888878716" sldId="383"/>
            <ac:spMk id="2" creationId="{B59D1A4B-20B1-9A81-DDCF-999A85E7ACD5}"/>
          </ac:spMkLst>
        </pc:spChg>
        <pc:spChg chg="mod">
          <ac:chgData name="Richard Ball" userId="c2c6c2dd-6ddc-437e-8cdd-d7a74390accc" providerId="ADAL" clId="{D34238BF-B16C-45DD-AD81-3D77C3731D21}" dt="2023-02-16T12:43:14.109" v="3936" actId="20577"/>
          <ac:spMkLst>
            <pc:docMk/>
            <pc:sldMk cId="888878716" sldId="383"/>
            <ac:spMk id="3" creationId="{D59CAB24-29EC-DC0C-527D-DCCC3DC93591}"/>
          </ac:spMkLst>
        </pc:spChg>
      </pc:sldChg>
      <pc:sldChg chg="addSp delSp modSp new mod">
        <pc:chgData name="Richard Ball" userId="c2c6c2dd-6ddc-437e-8cdd-d7a74390accc" providerId="ADAL" clId="{D34238BF-B16C-45DD-AD81-3D77C3731D21}" dt="2023-02-16T10:30:09.160" v="512" actId="1076"/>
        <pc:sldMkLst>
          <pc:docMk/>
          <pc:sldMk cId="2607721829" sldId="384"/>
        </pc:sldMkLst>
        <pc:spChg chg="mod">
          <ac:chgData name="Richard Ball" userId="c2c6c2dd-6ddc-437e-8cdd-d7a74390accc" providerId="ADAL" clId="{D34238BF-B16C-45DD-AD81-3D77C3731D21}" dt="2023-02-16T10:13:13.247" v="201" actId="1076"/>
          <ac:spMkLst>
            <pc:docMk/>
            <pc:sldMk cId="2607721829" sldId="384"/>
            <ac:spMk id="2" creationId="{DAD59CF7-C9C2-F3D3-5543-9FE76E71780C}"/>
          </ac:spMkLst>
        </pc:spChg>
        <pc:spChg chg="add del mod">
          <ac:chgData name="Richard Ball" userId="c2c6c2dd-6ddc-437e-8cdd-d7a74390accc" providerId="ADAL" clId="{D34238BF-B16C-45DD-AD81-3D77C3731D21}" dt="2023-02-16T10:15:18.131" v="232" actId="207"/>
          <ac:spMkLst>
            <pc:docMk/>
            <pc:sldMk cId="2607721829" sldId="384"/>
            <ac:spMk id="3" creationId="{F180FA60-CE50-DD5C-1131-E1F521441662}"/>
          </ac:spMkLst>
        </pc:spChg>
        <pc:spChg chg="add mod">
          <ac:chgData name="Richard Ball" userId="c2c6c2dd-6ddc-437e-8cdd-d7a74390accc" providerId="ADAL" clId="{D34238BF-B16C-45DD-AD81-3D77C3731D21}" dt="2023-02-16T10:29:54.793" v="506" actId="1076"/>
          <ac:spMkLst>
            <pc:docMk/>
            <pc:sldMk cId="2607721829" sldId="384"/>
            <ac:spMk id="6" creationId="{6AD806AA-7AC1-39A5-36A1-0C56BDA8A59B}"/>
          </ac:spMkLst>
        </pc:spChg>
        <pc:spChg chg="add mod">
          <ac:chgData name="Richard Ball" userId="c2c6c2dd-6ddc-437e-8cdd-d7a74390accc" providerId="ADAL" clId="{D34238BF-B16C-45DD-AD81-3D77C3731D21}" dt="2023-02-16T10:30:09.160" v="512" actId="1076"/>
          <ac:spMkLst>
            <pc:docMk/>
            <pc:sldMk cId="2607721829" sldId="384"/>
            <ac:spMk id="7" creationId="{6C08DEEB-5248-BA7F-E41B-783FB42949EA}"/>
          </ac:spMkLst>
        </pc:spChg>
        <pc:graphicFrameChg chg="add del mod">
          <ac:chgData name="Richard Ball" userId="c2c6c2dd-6ddc-437e-8cdd-d7a74390accc" providerId="ADAL" clId="{D34238BF-B16C-45DD-AD81-3D77C3731D21}" dt="2023-02-16T10:14:18.808" v="205"/>
          <ac:graphicFrameMkLst>
            <pc:docMk/>
            <pc:sldMk cId="2607721829" sldId="384"/>
            <ac:graphicFrameMk id="4" creationId="{7EE00586-8821-F862-6F28-0A4751DDADA1}"/>
          </ac:graphicFrameMkLst>
        </pc:graphicFrameChg>
      </pc:sldChg>
      <pc:sldChg chg="addSp modSp add mod modAnim modNotesTx">
        <pc:chgData name="Richard Ball" userId="c2c6c2dd-6ddc-437e-8cdd-d7a74390accc" providerId="ADAL" clId="{D34238BF-B16C-45DD-AD81-3D77C3731D21}" dt="2023-02-16T10:27:28.278" v="404"/>
        <pc:sldMkLst>
          <pc:docMk/>
          <pc:sldMk cId="4221274002" sldId="385"/>
        </pc:sldMkLst>
        <pc:spChg chg="mod">
          <ac:chgData name="Richard Ball" userId="c2c6c2dd-6ddc-437e-8cdd-d7a74390accc" providerId="ADAL" clId="{D34238BF-B16C-45DD-AD81-3D77C3731D21}" dt="2023-02-16T10:16:30.212" v="241" actId="1076"/>
          <ac:spMkLst>
            <pc:docMk/>
            <pc:sldMk cId="4221274002" sldId="385"/>
            <ac:spMk id="2" creationId="{DAD59CF7-C9C2-F3D3-5543-9FE76E71780C}"/>
          </ac:spMkLst>
        </pc:spChg>
        <pc:spChg chg="mod">
          <ac:chgData name="Richard Ball" userId="c2c6c2dd-6ddc-437e-8cdd-d7a74390accc" providerId="ADAL" clId="{D34238BF-B16C-45DD-AD81-3D77C3731D21}" dt="2023-02-16T10:26:05.282" v="383" actId="1076"/>
          <ac:spMkLst>
            <pc:docMk/>
            <pc:sldMk cId="4221274002" sldId="385"/>
            <ac:spMk id="3" creationId="{F180FA60-CE50-DD5C-1131-E1F521441662}"/>
          </ac:spMkLst>
        </pc:spChg>
        <pc:spChg chg="add mod">
          <ac:chgData name="Richard Ball" userId="c2c6c2dd-6ddc-437e-8cdd-d7a74390accc" providerId="ADAL" clId="{D34238BF-B16C-45DD-AD81-3D77C3731D21}" dt="2023-02-16T10:26:51.044" v="398" actId="404"/>
          <ac:spMkLst>
            <pc:docMk/>
            <pc:sldMk cId="4221274002" sldId="385"/>
            <ac:spMk id="5" creationId="{6BB61D92-7313-36C3-3ABC-25F9BAE495D2}"/>
          </ac:spMkLst>
        </pc:spChg>
        <pc:spChg chg="add mod">
          <ac:chgData name="Richard Ball" userId="c2c6c2dd-6ddc-437e-8cdd-d7a74390accc" providerId="ADAL" clId="{D34238BF-B16C-45DD-AD81-3D77C3731D21}" dt="2023-02-16T10:22:06.645" v="331" actId="1076"/>
          <ac:spMkLst>
            <pc:docMk/>
            <pc:sldMk cId="4221274002" sldId="385"/>
            <ac:spMk id="7" creationId="{018C171F-B1F2-6444-B23E-8AA6A0883EDD}"/>
          </ac:spMkLst>
        </pc:spChg>
      </pc:sldChg>
      <pc:sldChg chg="addSp delSp modSp add mod modAnim">
        <pc:chgData name="Richard Ball" userId="c2c6c2dd-6ddc-437e-8cdd-d7a74390accc" providerId="ADAL" clId="{D34238BF-B16C-45DD-AD81-3D77C3731D21}" dt="2023-02-16T12:43:49.677" v="3943" actId="20577"/>
        <pc:sldMkLst>
          <pc:docMk/>
          <pc:sldMk cId="1932990858" sldId="386"/>
        </pc:sldMkLst>
        <pc:spChg chg="del">
          <ac:chgData name="Richard Ball" userId="c2c6c2dd-6ddc-437e-8cdd-d7a74390accc" providerId="ADAL" clId="{D34238BF-B16C-45DD-AD81-3D77C3731D21}" dt="2023-02-16T10:20:07.567" v="299" actId="478"/>
          <ac:spMkLst>
            <pc:docMk/>
            <pc:sldMk cId="1932990858" sldId="386"/>
            <ac:spMk id="2" creationId="{DAD59CF7-C9C2-F3D3-5543-9FE76E71780C}"/>
          </ac:spMkLst>
        </pc:spChg>
        <pc:spChg chg="del">
          <ac:chgData name="Richard Ball" userId="c2c6c2dd-6ddc-437e-8cdd-d7a74390accc" providerId="ADAL" clId="{D34238BF-B16C-45DD-AD81-3D77C3731D21}" dt="2023-02-16T10:20:07.567" v="299" actId="478"/>
          <ac:spMkLst>
            <pc:docMk/>
            <pc:sldMk cId="1932990858" sldId="386"/>
            <ac:spMk id="3" creationId="{F180FA60-CE50-DD5C-1131-E1F521441662}"/>
          </ac:spMkLst>
        </pc:spChg>
        <pc:spChg chg="del">
          <ac:chgData name="Richard Ball" userId="c2c6c2dd-6ddc-437e-8cdd-d7a74390accc" providerId="ADAL" clId="{D34238BF-B16C-45DD-AD81-3D77C3731D21}" dt="2023-02-16T10:20:07.567" v="299" actId="478"/>
          <ac:spMkLst>
            <pc:docMk/>
            <pc:sldMk cId="1932990858" sldId="386"/>
            <ac:spMk id="5" creationId="{6BB61D92-7313-36C3-3ABC-25F9BAE495D2}"/>
          </ac:spMkLst>
        </pc:spChg>
        <pc:spChg chg="add del mod">
          <ac:chgData name="Richard Ball" userId="c2c6c2dd-6ddc-437e-8cdd-d7a74390accc" providerId="ADAL" clId="{D34238BF-B16C-45DD-AD81-3D77C3731D21}" dt="2023-02-16T10:20:09.628" v="300" actId="478"/>
          <ac:spMkLst>
            <pc:docMk/>
            <pc:sldMk cId="1932990858" sldId="386"/>
            <ac:spMk id="6" creationId="{A438DEC0-577A-6CA2-B7C7-B73383A3F383}"/>
          </ac:spMkLst>
        </pc:spChg>
        <pc:spChg chg="del">
          <ac:chgData name="Richard Ball" userId="c2c6c2dd-6ddc-437e-8cdd-d7a74390accc" providerId="ADAL" clId="{D34238BF-B16C-45DD-AD81-3D77C3731D21}" dt="2023-02-16T10:20:07.567" v="299" actId="478"/>
          <ac:spMkLst>
            <pc:docMk/>
            <pc:sldMk cId="1932990858" sldId="386"/>
            <ac:spMk id="7" creationId="{018C171F-B1F2-6444-B23E-8AA6A0883EDD}"/>
          </ac:spMkLst>
        </pc:spChg>
        <pc:spChg chg="add del mod">
          <ac:chgData name="Richard Ball" userId="c2c6c2dd-6ddc-437e-8cdd-d7a74390accc" providerId="ADAL" clId="{D34238BF-B16C-45DD-AD81-3D77C3731D21}" dt="2023-02-16T10:20:09.628" v="300" actId="478"/>
          <ac:spMkLst>
            <pc:docMk/>
            <pc:sldMk cId="1932990858" sldId="386"/>
            <ac:spMk id="9" creationId="{AA27B0DF-F20C-FA96-D494-F40A2E942917}"/>
          </ac:spMkLst>
        </pc:spChg>
        <pc:spChg chg="add mod">
          <ac:chgData name="Richard Ball" userId="c2c6c2dd-6ddc-437e-8cdd-d7a74390accc" providerId="ADAL" clId="{D34238BF-B16C-45DD-AD81-3D77C3731D21}" dt="2023-02-16T12:43:49.677" v="3943" actId="20577"/>
          <ac:spMkLst>
            <pc:docMk/>
            <pc:sldMk cId="1932990858" sldId="386"/>
            <ac:spMk id="11" creationId="{BA704C5F-BAE1-7865-C183-59A3C92AD4AD}"/>
          </ac:spMkLst>
        </pc:spChg>
      </pc:sldChg>
      <pc:sldChg chg="addSp delSp modSp new mod">
        <pc:chgData name="Richard Ball" userId="c2c6c2dd-6ddc-437e-8cdd-d7a74390accc" providerId="ADAL" clId="{D34238BF-B16C-45DD-AD81-3D77C3731D21}" dt="2023-02-16T10:32:32.543" v="521" actId="14100"/>
        <pc:sldMkLst>
          <pc:docMk/>
          <pc:sldMk cId="1449555549" sldId="387"/>
        </pc:sldMkLst>
        <pc:spChg chg="del">
          <ac:chgData name="Richard Ball" userId="c2c6c2dd-6ddc-437e-8cdd-d7a74390accc" providerId="ADAL" clId="{D34238BF-B16C-45DD-AD81-3D77C3731D21}" dt="2023-02-16T10:30:21.760" v="514" actId="478"/>
          <ac:spMkLst>
            <pc:docMk/>
            <pc:sldMk cId="1449555549" sldId="387"/>
            <ac:spMk id="2" creationId="{CA791E25-9F8F-603B-310C-D92D380B485E}"/>
          </ac:spMkLst>
        </pc:spChg>
        <pc:spChg chg="del">
          <ac:chgData name="Richard Ball" userId="c2c6c2dd-6ddc-437e-8cdd-d7a74390accc" providerId="ADAL" clId="{D34238BF-B16C-45DD-AD81-3D77C3731D21}" dt="2023-02-16T10:30:21.760" v="514" actId="478"/>
          <ac:spMkLst>
            <pc:docMk/>
            <pc:sldMk cId="1449555549" sldId="387"/>
            <ac:spMk id="3" creationId="{B1CA3251-616C-9022-5F17-4B3E7B9361CC}"/>
          </ac:spMkLst>
        </pc:spChg>
        <pc:picChg chg="add mod">
          <ac:chgData name="Richard Ball" userId="c2c6c2dd-6ddc-437e-8cdd-d7a74390accc" providerId="ADAL" clId="{D34238BF-B16C-45DD-AD81-3D77C3731D21}" dt="2023-02-16T10:32:32.543" v="521" actId="14100"/>
          <ac:picMkLst>
            <pc:docMk/>
            <pc:sldMk cId="1449555549" sldId="387"/>
            <ac:picMk id="2050" creationId="{74A8BA2E-EF21-0CCB-5809-E3895EDBDD09}"/>
          </ac:picMkLst>
        </pc:picChg>
      </pc:sldChg>
      <pc:sldChg chg="addSp delSp new mod modShow">
        <pc:chgData name="Richard Ball" userId="c2c6c2dd-6ddc-437e-8cdd-d7a74390accc" providerId="ADAL" clId="{D34238BF-B16C-45DD-AD81-3D77C3731D21}" dt="2023-02-16T10:46:08.610" v="1392" actId="729"/>
        <pc:sldMkLst>
          <pc:docMk/>
          <pc:sldMk cId="3906036513" sldId="388"/>
        </pc:sldMkLst>
        <pc:spChg chg="del">
          <ac:chgData name="Richard Ball" userId="c2c6c2dd-6ddc-437e-8cdd-d7a74390accc" providerId="ADAL" clId="{D34238BF-B16C-45DD-AD81-3D77C3731D21}" dt="2023-02-16T10:32:37.028" v="523" actId="478"/>
          <ac:spMkLst>
            <pc:docMk/>
            <pc:sldMk cId="3906036513" sldId="388"/>
            <ac:spMk id="2" creationId="{8AE1C2E1-1C3B-23B0-8EFD-780ED7B05125}"/>
          </ac:spMkLst>
        </pc:spChg>
        <pc:spChg chg="del">
          <ac:chgData name="Richard Ball" userId="c2c6c2dd-6ddc-437e-8cdd-d7a74390accc" providerId="ADAL" clId="{D34238BF-B16C-45DD-AD81-3D77C3731D21}" dt="2023-02-16T10:32:37.028" v="523" actId="478"/>
          <ac:spMkLst>
            <pc:docMk/>
            <pc:sldMk cId="3906036513" sldId="388"/>
            <ac:spMk id="3" creationId="{B218DEAA-FC63-8FFC-53D3-1B25B1235E9B}"/>
          </ac:spMkLst>
        </pc:spChg>
        <pc:picChg chg="add del">
          <ac:chgData name="Richard Ball" userId="c2c6c2dd-6ddc-437e-8cdd-d7a74390accc" providerId="ADAL" clId="{D34238BF-B16C-45DD-AD81-3D77C3731D21}" dt="2023-02-16T10:33:23.891" v="525" actId="478"/>
          <ac:picMkLst>
            <pc:docMk/>
            <pc:sldMk cId="3906036513" sldId="388"/>
            <ac:picMk id="3074" creationId="{553810AE-EE94-D136-2C8A-623A6322C373}"/>
          </ac:picMkLst>
        </pc:picChg>
        <pc:picChg chg="add">
          <ac:chgData name="Richard Ball" userId="c2c6c2dd-6ddc-437e-8cdd-d7a74390accc" providerId="ADAL" clId="{D34238BF-B16C-45DD-AD81-3D77C3731D21}" dt="2023-02-16T10:33:50.137" v="526"/>
          <ac:picMkLst>
            <pc:docMk/>
            <pc:sldMk cId="3906036513" sldId="388"/>
            <ac:picMk id="3076" creationId="{264E5ABB-457A-EE01-1D26-C3C1E7B5D6E9}"/>
          </ac:picMkLst>
        </pc:picChg>
      </pc:sldChg>
      <pc:sldChg chg="addSp delSp modSp new mod">
        <pc:chgData name="Richard Ball" userId="c2c6c2dd-6ddc-437e-8cdd-d7a74390accc" providerId="ADAL" clId="{D34238BF-B16C-45DD-AD81-3D77C3731D21}" dt="2023-02-16T10:45:47.060" v="1390" actId="1076"/>
        <pc:sldMkLst>
          <pc:docMk/>
          <pc:sldMk cId="3992373959" sldId="389"/>
        </pc:sldMkLst>
        <pc:spChg chg="mod">
          <ac:chgData name="Richard Ball" userId="c2c6c2dd-6ddc-437e-8cdd-d7a74390accc" providerId="ADAL" clId="{D34238BF-B16C-45DD-AD81-3D77C3731D21}" dt="2023-02-16T10:38:05.527" v="630" actId="1076"/>
          <ac:spMkLst>
            <pc:docMk/>
            <pc:sldMk cId="3992373959" sldId="389"/>
            <ac:spMk id="2" creationId="{3198BAAF-215D-A843-3E00-53B6ABB98222}"/>
          </ac:spMkLst>
        </pc:spChg>
        <pc:spChg chg="mod">
          <ac:chgData name="Richard Ball" userId="c2c6c2dd-6ddc-437e-8cdd-d7a74390accc" providerId="ADAL" clId="{D34238BF-B16C-45DD-AD81-3D77C3731D21}" dt="2023-02-16T10:38:10.321" v="632" actId="1076"/>
          <ac:spMkLst>
            <pc:docMk/>
            <pc:sldMk cId="3992373959" sldId="389"/>
            <ac:spMk id="3" creationId="{F450DE79-760E-EECC-98C0-D1CEA9BE0BC1}"/>
          </ac:spMkLst>
        </pc:spChg>
        <pc:spChg chg="add mod">
          <ac:chgData name="Richard Ball" userId="c2c6c2dd-6ddc-437e-8cdd-d7a74390accc" providerId="ADAL" clId="{D34238BF-B16C-45DD-AD81-3D77C3731D21}" dt="2023-02-16T10:45:47.060" v="1390" actId="1076"/>
          <ac:spMkLst>
            <pc:docMk/>
            <pc:sldMk cId="3992373959" sldId="389"/>
            <ac:spMk id="6" creationId="{9B048EB2-A204-03AE-B6FE-AE1330715E73}"/>
          </ac:spMkLst>
        </pc:spChg>
        <pc:graphicFrameChg chg="add del">
          <ac:chgData name="Richard Ball" userId="c2c6c2dd-6ddc-437e-8cdd-d7a74390accc" providerId="ADAL" clId="{D34238BF-B16C-45DD-AD81-3D77C3731D21}" dt="2023-02-16T10:38:23.700" v="634" actId="3680"/>
          <ac:graphicFrameMkLst>
            <pc:docMk/>
            <pc:sldMk cId="3992373959" sldId="389"/>
            <ac:graphicFrameMk id="4" creationId="{38784974-2625-151A-E01D-52A04D60A7F9}"/>
          </ac:graphicFrameMkLst>
        </pc:graphicFrameChg>
        <pc:graphicFrameChg chg="add mod modGraphic">
          <ac:chgData name="Richard Ball" userId="c2c6c2dd-6ddc-437e-8cdd-d7a74390accc" providerId="ADAL" clId="{D34238BF-B16C-45DD-AD81-3D77C3731D21}" dt="2023-02-16T10:45:16.409" v="1352" actId="6549"/>
          <ac:graphicFrameMkLst>
            <pc:docMk/>
            <pc:sldMk cId="3992373959" sldId="389"/>
            <ac:graphicFrameMk id="5" creationId="{AF949F63-8F98-E5FD-28C8-002A41D1E39C}"/>
          </ac:graphicFrameMkLst>
        </pc:graphicFrameChg>
      </pc:sldChg>
      <pc:sldChg chg="add del">
        <pc:chgData name="Richard Ball" userId="c2c6c2dd-6ddc-437e-8cdd-d7a74390accc" providerId="ADAL" clId="{D34238BF-B16C-45DD-AD81-3D77C3731D21}" dt="2023-02-16T10:43:35.356" v="1310" actId="2696"/>
        <pc:sldMkLst>
          <pc:docMk/>
          <pc:sldMk cId="1247381808" sldId="390"/>
        </pc:sldMkLst>
      </pc:sldChg>
      <pc:sldChg chg="add">
        <pc:chgData name="Richard Ball" userId="c2c6c2dd-6ddc-437e-8cdd-d7a74390accc" providerId="ADAL" clId="{D34238BF-B16C-45DD-AD81-3D77C3731D21}" dt="2023-02-16T10:44:31.235" v="1318" actId="2890"/>
        <pc:sldMkLst>
          <pc:docMk/>
          <pc:sldMk cId="3749809579" sldId="390"/>
        </pc:sldMkLst>
      </pc:sldChg>
      <pc:sldChg chg="addSp delSp modSp new mod modAnim modNotesTx">
        <pc:chgData name="Richard Ball" userId="c2c6c2dd-6ddc-437e-8cdd-d7a74390accc" providerId="ADAL" clId="{D34238BF-B16C-45DD-AD81-3D77C3731D21}" dt="2023-02-16T11:09:51.098" v="2311"/>
        <pc:sldMkLst>
          <pc:docMk/>
          <pc:sldMk cId="3639353303" sldId="391"/>
        </pc:sldMkLst>
        <pc:spChg chg="del">
          <ac:chgData name="Richard Ball" userId="c2c6c2dd-6ddc-437e-8cdd-d7a74390accc" providerId="ADAL" clId="{D34238BF-B16C-45DD-AD81-3D77C3731D21}" dt="2023-02-16T10:55:54.889" v="1467" actId="478"/>
          <ac:spMkLst>
            <pc:docMk/>
            <pc:sldMk cId="3639353303" sldId="391"/>
            <ac:spMk id="2" creationId="{4D4BA831-2E64-5374-719C-F6A88EB8696E}"/>
          </ac:spMkLst>
        </pc:spChg>
        <pc:spChg chg="del">
          <ac:chgData name="Richard Ball" userId="c2c6c2dd-6ddc-437e-8cdd-d7a74390accc" providerId="ADAL" clId="{D34238BF-B16C-45DD-AD81-3D77C3731D21}" dt="2023-02-16T10:55:54.889" v="1467" actId="478"/>
          <ac:spMkLst>
            <pc:docMk/>
            <pc:sldMk cId="3639353303" sldId="391"/>
            <ac:spMk id="3" creationId="{0656CFB1-725C-AFBB-F5C5-E0940678E542}"/>
          </ac:spMkLst>
        </pc:spChg>
        <pc:spChg chg="add mod">
          <ac:chgData name="Richard Ball" userId="c2c6c2dd-6ddc-437e-8cdd-d7a74390accc" providerId="ADAL" clId="{D34238BF-B16C-45DD-AD81-3D77C3731D21}" dt="2023-02-16T10:59:25.405" v="1649" actId="114"/>
          <ac:spMkLst>
            <pc:docMk/>
            <pc:sldMk cId="3639353303" sldId="391"/>
            <ac:spMk id="6" creationId="{770F741D-BF96-0A8C-BBFF-0651A781A494}"/>
          </ac:spMkLst>
        </pc:spChg>
        <pc:spChg chg="add mod">
          <ac:chgData name="Richard Ball" userId="c2c6c2dd-6ddc-437e-8cdd-d7a74390accc" providerId="ADAL" clId="{D34238BF-B16C-45DD-AD81-3D77C3731D21}" dt="2023-02-16T11:00:57.195" v="1766" actId="14100"/>
          <ac:spMkLst>
            <pc:docMk/>
            <pc:sldMk cId="3639353303" sldId="391"/>
            <ac:spMk id="7" creationId="{4E0EF575-9D48-5B79-316E-01B0ED52305B}"/>
          </ac:spMkLst>
        </pc:spChg>
        <pc:spChg chg="add mod">
          <ac:chgData name="Richard Ball" userId="c2c6c2dd-6ddc-437e-8cdd-d7a74390accc" providerId="ADAL" clId="{D34238BF-B16C-45DD-AD81-3D77C3731D21}" dt="2023-02-16T11:01:06.725" v="1770" actId="1076"/>
          <ac:spMkLst>
            <pc:docMk/>
            <pc:sldMk cId="3639353303" sldId="391"/>
            <ac:spMk id="8" creationId="{40E3A400-9EC0-4FBD-EA2A-A6BED945B9FC}"/>
          </ac:spMkLst>
        </pc:spChg>
        <pc:spChg chg="add mod">
          <ac:chgData name="Richard Ball" userId="c2c6c2dd-6ddc-437e-8cdd-d7a74390accc" providerId="ADAL" clId="{D34238BF-B16C-45DD-AD81-3D77C3731D21}" dt="2023-02-16T11:01:00.723" v="1767" actId="1076"/>
          <ac:spMkLst>
            <pc:docMk/>
            <pc:sldMk cId="3639353303" sldId="391"/>
            <ac:spMk id="9" creationId="{A9D858FB-C1C9-03CA-C109-202056CB981A}"/>
          </ac:spMkLst>
        </pc:spChg>
        <pc:spChg chg="add del mod">
          <ac:chgData name="Richard Ball" userId="c2c6c2dd-6ddc-437e-8cdd-d7a74390accc" providerId="ADAL" clId="{D34238BF-B16C-45DD-AD81-3D77C3731D21}" dt="2023-02-16T11:01:28.495" v="1774"/>
          <ac:spMkLst>
            <pc:docMk/>
            <pc:sldMk cId="3639353303" sldId="391"/>
            <ac:spMk id="12" creationId="{C84632FD-9BC6-8191-75BC-BB75E375A4DA}"/>
          </ac:spMkLst>
        </pc:spChg>
        <pc:spChg chg="add mod">
          <ac:chgData name="Richard Ball" userId="c2c6c2dd-6ddc-437e-8cdd-d7a74390accc" providerId="ADAL" clId="{D34238BF-B16C-45DD-AD81-3D77C3731D21}" dt="2023-02-16T11:03:12.562" v="1876" actId="20577"/>
          <ac:spMkLst>
            <pc:docMk/>
            <pc:sldMk cId="3639353303" sldId="391"/>
            <ac:spMk id="13" creationId="{24D08920-68B3-CB9A-F50C-CFB482789071}"/>
          </ac:spMkLst>
        </pc:spChg>
        <pc:spChg chg="add mod">
          <ac:chgData name="Richard Ball" userId="c2c6c2dd-6ddc-437e-8cdd-d7a74390accc" providerId="ADAL" clId="{D34238BF-B16C-45DD-AD81-3D77C3731D21}" dt="2023-02-16T11:07:28.486" v="2173" actId="207"/>
          <ac:spMkLst>
            <pc:docMk/>
            <pc:sldMk cId="3639353303" sldId="391"/>
            <ac:spMk id="16" creationId="{5DE2A144-A48A-E842-8200-05C3B41DE8F7}"/>
          </ac:spMkLst>
        </pc:spChg>
        <pc:spChg chg="add mod">
          <ac:chgData name="Richard Ball" userId="c2c6c2dd-6ddc-437e-8cdd-d7a74390accc" providerId="ADAL" clId="{D34238BF-B16C-45DD-AD81-3D77C3731D21}" dt="2023-02-16T11:09:04.612" v="2304" actId="20577"/>
          <ac:spMkLst>
            <pc:docMk/>
            <pc:sldMk cId="3639353303" sldId="391"/>
            <ac:spMk id="28" creationId="{3B2427C1-59D6-6294-87C5-A8F8663481F8}"/>
          </ac:spMkLst>
        </pc:spChg>
        <pc:picChg chg="add mod">
          <ac:chgData name="Richard Ball" userId="c2c6c2dd-6ddc-437e-8cdd-d7a74390accc" providerId="ADAL" clId="{D34238BF-B16C-45DD-AD81-3D77C3731D21}" dt="2023-02-16T10:57:31.685" v="1535" actId="1076"/>
          <ac:picMkLst>
            <pc:docMk/>
            <pc:sldMk cId="3639353303" sldId="391"/>
            <ac:picMk id="4" creationId="{F3AD2DDD-0C01-0672-3CF7-C386C2A10217}"/>
          </ac:picMkLst>
        </pc:picChg>
        <pc:cxnChg chg="add mod">
          <ac:chgData name="Richard Ball" userId="c2c6c2dd-6ddc-437e-8cdd-d7a74390accc" providerId="ADAL" clId="{D34238BF-B16C-45DD-AD81-3D77C3731D21}" dt="2023-02-16T11:01:19.198" v="1772" actId="1582"/>
          <ac:cxnSpMkLst>
            <pc:docMk/>
            <pc:sldMk cId="3639353303" sldId="391"/>
            <ac:cxnSpMk id="11" creationId="{73D9688D-4E09-E456-D2FD-7E2C55E94883}"/>
          </ac:cxnSpMkLst>
        </pc:cxnChg>
        <pc:cxnChg chg="add mod">
          <ac:chgData name="Richard Ball" userId="c2c6c2dd-6ddc-437e-8cdd-d7a74390accc" providerId="ADAL" clId="{D34238BF-B16C-45DD-AD81-3D77C3731D21}" dt="2023-02-16T11:03:10.942" v="1866" actId="20577"/>
          <ac:cxnSpMkLst>
            <pc:docMk/>
            <pc:sldMk cId="3639353303" sldId="391"/>
            <ac:cxnSpMk id="14" creationId="{44B05EA0-8265-2870-92D0-76798DFF0BD6}"/>
          </ac:cxnSpMkLst>
        </pc:cxnChg>
        <pc:cxnChg chg="add del mod">
          <ac:chgData name="Richard Ball" userId="c2c6c2dd-6ddc-437e-8cdd-d7a74390accc" providerId="ADAL" clId="{D34238BF-B16C-45DD-AD81-3D77C3731D21}" dt="2023-02-16T11:03:22.471" v="1879" actId="478"/>
          <ac:cxnSpMkLst>
            <pc:docMk/>
            <pc:sldMk cId="3639353303" sldId="391"/>
            <ac:cxnSpMk id="17" creationId="{D832B7D2-AF44-ACA8-C62B-F4A69821B21D}"/>
          </ac:cxnSpMkLst>
        </pc:cxnChg>
        <pc:cxnChg chg="add mod">
          <ac:chgData name="Richard Ball" userId="c2c6c2dd-6ddc-437e-8cdd-d7a74390accc" providerId="ADAL" clId="{D34238BF-B16C-45DD-AD81-3D77C3731D21}" dt="2023-02-16T11:07:37.646" v="2174" actId="208"/>
          <ac:cxnSpMkLst>
            <pc:docMk/>
            <pc:sldMk cId="3639353303" sldId="391"/>
            <ac:cxnSpMk id="18" creationId="{63BF466A-90FA-2A9E-8E37-9EA3735864D2}"/>
          </ac:cxnSpMkLst>
        </pc:cxnChg>
        <pc:cxnChg chg="add mod">
          <ac:chgData name="Richard Ball" userId="c2c6c2dd-6ddc-437e-8cdd-d7a74390accc" providerId="ADAL" clId="{D34238BF-B16C-45DD-AD81-3D77C3731D21}" dt="2023-02-16T11:07:37.646" v="2174" actId="208"/>
          <ac:cxnSpMkLst>
            <pc:docMk/>
            <pc:sldMk cId="3639353303" sldId="391"/>
            <ac:cxnSpMk id="22" creationId="{E4C6E01B-DE1F-093A-20DC-7979BC23F940}"/>
          </ac:cxnSpMkLst>
        </pc:cxnChg>
      </pc:sldChg>
      <pc:sldChg chg="addSp modSp new mod modShow">
        <pc:chgData name="Richard Ball" userId="c2c6c2dd-6ddc-437e-8cdd-d7a74390accc" providerId="ADAL" clId="{D34238BF-B16C-45DD-AD81-3D77C3731D21}" dt="2023-02-16T11:18:32.060" v="2871" actId="1076"/>
        <pc:sldMkLst>
          <pc:docMk/>
          <pc:sldMk cId="1676063072" sldId="392"/>
        </pc:sldMkLst>
        <pc:spChg chg="mod">
          <ac:chgData name="Richard Ball" userId="c2c6c2dd-6ddc-437e-8cdd-d7a74390accc" providerId="ADAL" clId="{D34238BF-B16C-45DD-AD81-3D77C3731D21}" dt="2023-02-16T11:15:55.701" v="2743" actId="113"/>
          <ac:spMkLst>
            <pc:docMk/>
            <pc:sldMk cId="1676063072" sldId="392"/>
            <ac:spMk id="2" creationId="{F933B413-BB5E-9D06-0C89-9F6ABFEAE80F}"/>
          </ac:spMkLst>
        </pc:spChg>
        <pc:spChg chg="mod">
          <ac:chgData name="Richard Ball" userId="c2c6c2dd-6ddc-437e-8cdd-d7a74390accc" providerId="ADAL" clId="{D34238BF-B16C-45DD-AD81-3D77C3731D21}" dt="2023-02-16T11:14:21.520" v="2697" actId="1076"/>
          <ac:spMkLst>
            <pc:docMk/>
            <pc:sldMk cId="1676063072" sldId="392"/>
            <ac:spMk id="3" creationId="{7FAC78AA-7AB3-FBF0-85CC-8984D2ABF73F}"/>
          </ac:spMkLst>
        </pc:spChg>
        <pc:spChg chg="add mod">
          <ac:chgData name="Richard Ball" userId="c2c6c2dd-6ddc-437e-8cdd-d7a74390accc" providerId="ADAL" clId="{D34238BF-B16C-45DD-AD81-3D77C3731D21}" dt="2023-02-16T11:16:12.261" v="2744" actId="1076"/>
          <ac:spMkLst>
            <pc:docMk/>
            <pc:sldMk cId="1676063072" sldId="392"/>
            <ac:spMk id="4" creationId="{2C7D611F-05D5-2FA9-E124-D6299818867B}"/>
          </ac:spMkLst>
        </pc:spChg>
        <pc:spChg chg="add mod">
          <ac:chgData name="Richard Ball" userId="c2c6c2dd-6ddc-437e-8cdd-d7a74390accc" providerId="ADAL" clId="{D34238BF-B16C-45DD-AD81-3D77C3731D21}" dt="2023-02-16T11:18:32.060" v="2871" actId="1076"/>
          <ac:spMkLst>
            <pc:docMk/>
            <pc:sldMk cId="1676063072" sldId="392"/>
            <ac:spMk id="5" creationId="{57F94471-AB33-4675-7494-9F835ADD6579}"/>
          </ac:spMkLst>
        </pc:spChg>
        <pc:picChg chg="add mod">
          <ac:chgData name="Richard Ball" userId="c2c6c2dd-6ddc-437e-8cdd-d7a74390accc" providerId="ADAL" clId="{D34238BF-B16C-45DD-AD81-3D77C3731D21}" dt="2023-02-16T11:16:12.261" v="2744" actId="1076"/>
          <ac:picMkLst>
            <pc:docMk/>
            <pc:sldMk cId="1676063072" sldId="392"/>
            <ac:picMk id="4098" creationId="{DF3005F8-1742-74BC-8A18-0A960C7E7CB9}"/>
          </ac:picMkLst>
        </pc:picChg>
      </pc:sldChg>
      <pc:sldChg chg="modSp new mod">
        <pc:chgData name="Richard Ball" userId="c2c6c2dd-6ddc-437e-8cdd-d7a74390accc" providerId="ADAL" clId="{D34238BF-B16C-45DD-AD81-3D77C3731D21}" dt="2023-02-16T11:22:53.304" v="2959" actId="122"/>
        <pc:sldMkLst>
          <pc:docMk/>
          <pc:sldMk cId="2478370666" sldId="393"/>
        </pc:sldMkLst>
        <pc:spChg chg="mod">
          <ac:chgData name="Richard Ball" userId="c2c6c2dd-6ddc-437e-8cdd-d7a74390accc" providerId="ADAL" clId="{D34238BF-B16C-45DD-AD81-3D77C3731D21}" dt="2023-02-16T11:21:59.664" v="2909" actId="20577"/>
          <ac:spMkLst>
            <pc:docMk/>
            <pc:sldMk cId="2478370666" sldId="393"/>
            <ac:spMk id="2" creationId="{448BB910-39C8-CE73-EC30-06F4EB73320A}"/>
          </ac:spMkLst>
        </pc:spChg>
        <pc:spChg chg="mod">
          <ac:chgData name="Richard Ball" userId="c2c6c2dd-6ddc-437e-8cdd-d7a74390accc" providerId="ADAL" clId="{D34238BF-B16C-45DD-AD81-3D77C3731D21}" dt="2023-02-16T11:22:53.304" v="2959" actId="122"/>
          <ac:spMkLst>
            <pc:docMk/>
            <pc:sldMk cId="2478370666" sldId="393"/>
            <ac:spMk id="3" creationId="{42947E30-5490-B7BB-E206-53B4F2E73AB5}"/>
          </ac:spMkLst>
        </pc:spChg>
      </pc:sldChg>
      <pc:sldChg chg="addSp delSp modSp new mod modAnim">
        <pc:chgData name="Richard Ball" userId="c2c6c2dd-6ddc-437e-8cdd-d7a74390accc" providerId="ADAL" clId="{D34238BF-B16C-45DD-AD81-3D77C3731D21}" dt="2023-02-16T11:23:21.664" v="2965" actId="14100"/>
        <pc:sldMkLst>
          <pc:docMk/>
          <pc:sldMk cId="4253422083" sldId="394"/>
        </pc:sldMkLst>
        <pc:spChg chg="del">
          <ac:chgData name="Richard Ball" userId="c2c6c2dd-6ddc-437e-8cdd-d7a74390accc" providerId="ADAL" clId="{D34238BF-B16C-45DD-AD81-3D77C3731D21}" dt="2023-02-16T11:22:57.654" v="2961" actId="478"/>
          <ac:spMkLst>
            <pc:docMk/>
            <pc:sldMk cId="4253422083" sldId="394"/>
            <ac:spMk id="2" creationId="{8FD80FAC-509D-202E-F754-05FA1A2F4AF0}"/>
          </ac:spMkLst>
        </pc:spChg>
        <pc:spChg chg="del">
          <ac:chgData name="Richard Ball" userId="c2c6c2dd-6ddc-437e-8cdd-d7a74390accc" providerId="ADAL" clId="{D34238BF-B16C-45DD-AD81-3D77C3731D21}" dt="2023-02-16T11:22:57.654" v="2961" actId="478"/>
          <ac:spMkLst>
            <pc:docMk/>
            <pc:sldMk cId="4253422083" sldId="394"/>
            <ac:spMk id="3" creationId="{6549DA6D-F923-02FE-F335-6B61CAA798C8}"/>
          </ac:spMkLst>
        </pc:spChg>
        <pc:picChg chg="add mod">
          <ac:chgData name="Richard Ball" userId="c2c6c2dd-6ddc-437e-8cdd-d7a74390accc" providerId="ADAL" clId="{D34238BF-B16C-45DD-AD81-3D77C3731D21}" dt="2023-02-16T11:23:21.664" v="2965" actId="14100"/>
          <ac:picMkLst>
            <pc:docMk/>
            <pc:sldMk cId="4253422083" sldId="394"/>
            <ac:picMk id="4" creationId="{894A6D2F-B7A4-E109-A446-99C6FDFBB2CD}"/>
          </ac:picMkLst>
        </pc:picChg>
      </pc:sldChg>
      <pc:sldChg chg="addSp delSp modSp new mod">
        <pc:chgData name="Richard Ball" userId="c2c6c2dd-6ddc-437e-8cdd-d7a74390accc" providerId="ADAL" clId="{D34238BF-B16C-45DD-AD81-3D77C3731D21}" dt="2023-02-16T11:28:09.016" v="3019" actId="1076"/>
        <pc:sldMkLst>
          <pc:docMk/>
          <pc:sldMk cId="3361442554" sldId="395"/>
        </pc:sldMkLst>
        <pc:spChg chg="del">
          <ac:chgData name="Richard Ball" userId="c2c6c2dd-6ddc-437e-8cdd-d7a74390accc" providerId="ADAL" clId="{D34238BF-B16C-45DD-AD81-3D77C3731D21}" dt="2023-02-16T11:26:24.505" v="2967" actId="478"/>
          <ac:spMkLst>
            <pc:docMk/>
            <pc:sldMk cId="3361442554" sldId="395"/>
            <ac:spMk id="2" creationId="{71A09CED-97CB-71CB-D246-30D5E8D992C1}"/>
          </ac:spMkLst>
        </pc:spChg>
        <pc:spChg chg="del">
          <ac:chgData name="Richard Ball" userId="c2c6c2dd-6ddc-437e-8cdd-d7a74390accc" providerId="ADAL" clId="{D34238BF-B16C-45DD-AD81-3D77C3731D21}" dt="2023-02-16T11:26:24.505" v="2967" actId="478"/>
          <ac:spMkLst>
            <pc:docMk/>
            <pc:sldMk cId="3361442554" sldId="395"/>
            <ac:spMk id="3" creationId="{33AB97F3-408E-80F1-F371-4EC38C67C66F}"/>
          </ac:spMkLst>
        </pc:spChg>
        <pc:spChg chg="add mod">
          <ac:chgData name="Richard Ball" userId="c2c6c2dd-6ddc-437e-8cdd-d7a74390accc" providerId="ADAL" clId="{D34238BF-B16C-45DD-AD81-3D77C3731D21}" dt="2023-02-16T11:27:36.510" v="2982" actId="1076"/>
          <ac:spMkLst>
            <pc:docMk/>
            <pc:sldMk cId="3361442554" sldId="395"/>
            <ac:spMk id="5" creationId="{10F9B539-43D5-24E4-5993-464618D808FE}"/>
          </ac:spMkLst>
        </pc:spChg>
        <pc:spChg chg="add mod">
          <ac:chgData name="Richard Ball" userId="c2c6c2dd-6ddc-437e-8cdd-d7a74390accc" providerId="ADAL" clId="{D34238BF-B16C-45DD-AD81-3D77C3731D21}" dt="2023-02-16T11:27:54.696" v="3001" actId="403"/>
          <ac:spMkLst>
            <pc:docMk/>
            <pc:sldMk cId="3361442554" sldId="395"/>
            <ac:spMk id="6" creationId="{83D9EEE0-C57E-BF0D-462D-0804161D451B}"/>
          </ac:spMkLst>
        </pc:spChg>
        <pc:spChg chg="add mod">
          <ac:chgData name="Richard Ball" userId="c2c6c2dd-6ddc-437e-8cdd-d7a74390accc" providerId="ADAL" clId="{D34238BF-B16C-45DD-AD81-3D77C3731D21}" dt="2023-02-16T11:28:09.016" v="3019" actId="1076"/>
          <ac:spMkLst>
            <pc:docMk/>
            <pc:sldMk cId="3361442554" sldId="395"/>
            <ac:spMk id="7" creationId="{15D20D5A-BC4A-1B20-297A-71DAF1E6C911}"/>
          </ac:spMkLst>
        </pc:spChg>
        <pc:picChg chg="add mod">
          <ac:chgData name="Richard Ball" userId="c2c6c2dd-6ddc-437e-8cdd-d7a74390accc" providerId="ADAL" clId="{D34238BF-B16C-45DD-AD81-3D77C3731D21}" dt="2023-02-16T11:26:46.770" v="2974" actId="14100"/>
          <ac:picMkLst>
            <pc:docMk/>
            <pc:sldMk cId="3361442554" sldId="395"/>
            <ac:picMk id="5122" creationId="{1A4240B9-3C3B-3650-EDEB-01C15A93A715}"/>
          </ac:picMkLst>
        </pc:picChg>
      </pc:sldChg>
      <pc:sldChg chg="addSp delSp modSp new mod">
        <pc:chgData name="Richard Ball" userId="c2c6c2dd-6ddc-437e-8cdd-d7a74390accc" providerId="ADAL" clId="{D34238BF-B16C-45DD-AD81-3D77C3731D21}" dt="2023-02-16T11:30:25.200" v="3030" actId="167"/>
        <pc:sldMkLst>
          <pc:docMk/>
          <pc:sldMk cId="2161585173" sldId="396"/>
        </pc:sldMkLst>
        <pc:spChg chg="del">
          <ac:chgData name="Richard Ball" userId="c2c6c2dd-6ddc-437e-8cdd-d7a74390accc" providerId="ADAL" clId="{D34238BF-B16C-45DD-AD81-3D77C3731D21}" dt="2023-02-16T11:29:53.743" v="3021" actId="478"/>
          <ac:spMkLst>
            <pc:docMk/>
            <pc:sldMk cId="2161585173" sldId="396"/>
            <ac:spMk id="2" creationId="{5862EFF3-60E0-5520-B3D1-CD3F9449E05A}"/>
          </ac:spMkLst>
        </pc:spChg>
        <pc:spChg chg="del">
          <ac:chgData name="Richard Ball" userId="c2c6c2dd-6ddc-437e-8cdd-d7a74390accc" providerId="ADAL" clId="{D34238BF-B16C-45DD-AD81-3D77C3731D21}" dt="2023-02-16T11:29:53.743" v="3021" actId="478"/>
          <ac:spMkLst>
            <pc:docMk/>
            <pc:sldMk cId="2161585173" sldId="396"/>
            <ac:spMk id="3" creationId="{E60426D1-3E1F-69E2-48BF-B8E3657A1BC9}"/>
          </ac:spMkLst>
        </pc:spChg>
        <pc:spChg chg="add mod ord">
          <ac:chgData name="Richard Ball" userId="c2c6c2dd-6ddc-437e-8cdd-d7a74390accc" providerId="ADAL" clId="{D34238BF-B16C-45DD-AD81-3D77C3731D21}" dt="2023-02-16T11:30:25.200" v="3030" actId="167"/>
          <ac:spMkLst>
            <pc:docMk/>
            <pc:sldMk cId="2161585173" sldId="396"/>
            <ac:spMk id="4" creationId="{8B7A120B-26C1-C055-6467-B00602A59F11}"/>
          </ac:spMkLst>
        </pc:spChg>
        <pc:picChg chg="add mod">
          <ac:chgData name="Richard Ball" userId="c2c6c2dd-6ddc-437e-8cdd-d7a74390accc" providerId="ADAL" clId="{D34238BF-B16C-45DD-AD81-3D77C3731D21}" dt="2023-02-16T11:30:13.178" v="3027" actId="1076"/>
          <ac:picMkLst>
            <pc:docMk/>
            <pc:sldMk cId="2161585173" sldId="396"/>
            <ac:picMk id="6146" creationId="{6D52A5DD-09DE-7CBD-3F9D-4A827A0B6179}"/>
          </ac:picMkLst>
        </pc:picChg>
      </pc:sldChg>
      <pc:sldChg chg="addSp delSp modSp new mod modAnim">
        <pc:chgData name="Richard Ball" userId="c2c6c2dd-6ddc-437e-8cdd-d7a74390accc" providerId="ADAL" clId="{D34238BF-B16C-45DD-AD81-3D77C3731D21}" dt="2023-02-16T11:53:39.415" v="3104" actId="1076"/>
        <pc:sldMkLst>
          <pc:docMk/>
          <pc:sldMk cId="706933021" sldId="397"/>
        </pc:sldMkLst>
        <pc:spChg chg="mod">
          <ac:chgData name="Richard Ball" userId="c2c6c2dd-6ddc-437e-8cdd-d7a74390accc" providerId="ADAL" clId="{D34238BF-B16C-45DD-AD81-3D77C3731D21}" dt="2023-02-16T11:53:39.415" v="3104" actId="1076"/>
          <ac:spMkLst>
            <pc:docMk/>
            <pc:sldMk cId="706933021" sldId="397"/>
            <ac:spMk id="2" creationId="{0BAEE6A5-4465-23F4-4EBC-B6ED19DF4E42}"/>
          </ac:spMkLst>
        </pc:spChg>
        <pc:spChg chg="del mod">
          <ac:chgData name="Richard Ball" userId="c2c6c2dd-6ddc-437e-8cdd-d7a74390accc" providerId="ADAL" clId="{D34238BF-B16C-45DD-AD81-3D77C3731D21}" dt="2023-02-16T11:52:14.543" v="3083" actId="478"/>
          <ac:spMkLst>
            <pc:docMk/>
            <pc:sldMk cId="706933021" sldId="397"/>
            <ac:spMk id="3" creationId="{855938C2-58F1-EA89-190C-218030438333}"/>
          </ac:spMkLst>
        </pc:spChg>
        <pc:picChg chg="add del mod modCrop">
          <ac:chgData name="Richard Ball" userId="c2c6c2dd-6ddc-437e-8cdd-d7a74390accc" providerId="ADAL" clId="{D34238BF-B16C-45DD-AD81-3D77C3731D21}" dt="2023-02-16T11:52:53.448" v="3095" actId="478"/>
          <ac:picMkLst>
            <pc:docMk/>
            <pc:sldMk cId="706933021" sldId="397"/>
            <ac:picMk id="5" creationId="{8D458833-7145-3A4F-A734-9E54928B1B1A}"/>
          </ac:picMkLst>
        </pc:picChg>
        <pc:picChg chg="add mod">
          <ac:chgData name="Richard Ball" userId="c2c6c2dd-6ddc-437e-8cdd-d7a74390accc" providerId="ADAL" clId="{D34238BF-B16C-45DD-AD81-3D77C3731D21}" dt="2023-02-16T11:53:32.980" v="3101" actId="1076"/>
          <ac:picMkLst>
            <pc:docMk/>
            <pc:sldMk cId="706933021" sldId="397"/>
            <ac:picMk id="6" creationId="{23595B1A-ADE9-1E73-44FA-8869E5448892}"/>
          </ac:picMkLst>
        </pc:picChg>
      </pc:sldChg>
      <pc:sldChg chg="addSp modSp new mod modNotesTx">
        <pc:chgData name="Richard Ball" userId="c2c6c2dd-6ddc-437e-8cdd-d7a74390accc" providerId="ADAL" clId="{D34238BF-B16C-45DD-AD81-3D77C3731D21}" dt="2023-02-16T12:32:59.120" v="3645" actId="732"/>
        <pc:sldMkLst>
          <pc:docMk/>
          <pc:sldMk cId="902638569" sldId="398"/>
        </pc:sldMkLst>
        <pc:spChg chg="mod">
          <ac:chgData name="Richard Ball" userId="c2c6c2dd-6ddc-437e-8cdd-d7a74390accc" providerId="ADAL" clId="{D34238BF-B16C-45DD-AD81-3D77C3731D21}" dt="2023-02-16T12:18:42.316" v="3216" actId="1076"/>
          <ac:spMkLst>
            <pc:docMk/>
            <pc:sldMk cId="902638569" sldId="398"/>
            <ac:spMk id="2" creationId="{4791E4F6-821D-447F-19F8-76F3B18BB86B}"/>
          </ac:spMkLst>
        </pc:spChg>
        <pc:spChg chg="mod">
          <ac:chgData name="Richard Ball" userId="c2c6c2dd-6ddc-437e-8cdd-d7a74390accc" providerId="ADAL" clId="{D34238BF-B16C-45DD-AD81-3D77C3731D21}" dt="2023-02-16T12:24:57.430" v="3421" actId="114"/>
          <ac:spMkLst>
            <pc:docMk/>
            <pc:sldMk cId="902638569" sldId="398"/>
            <ac:spMk id="3" creationId="{5425487B-B2D2-E501-C29A-7AFF62AB9E81}"/>
          </ac:spMkLst>
        </pc:spChg>
        <pc:picChg chg="add mod modCrop">
          <ac:chgData name="Richard Ball" userId="c2c6c2dd-6ddc-437e-8cdd-d7a74390accc" providerId="ADAL" clId="{D34238BF-B16C-45DD-AD81-3D77C3731D21}" dt="2023-02-16T12:32:59.120" v="3645" actId="732"/>
          <ac:picMkLst>
            <pc:docMk/>
            <pc:sldMk cId="902638569" sldId="398"/>
            <ac:picMk id="5" creationId="{06D516A6-F19C-D08D-B92C-15C86FF1075E}"/>
          </ac:picMkLst>
        </pc:picChg>
      </pc:sldChg>
      <pc:sldChg chg="addSp delSp modSp new mod ord modShow">
        <pc:chgData name="Richard Ball" userId="c2c6c2dd-6ddc-437e-8cdd-d7a74390accc" providerId="ADAL" clId="{D34238BF-B16C-45DD-AD81-3D77C3731D21}" dt="2023-02-16T12:28:45.393" v="3613" actId="729"/>
        <pc:sldMkLst>
          <pc:docMk/>
          <pc:sldMk cId="22904079" sldId="399"/>
        </pc:sldMkLst>
        <pc:spChg chg="del">
          <ac:chgData name="Richard Ball" userId="c2c6c2dd-6ddc-437e-8cdd-d7a74390accc" providerId="ADAL" clId="{D34238BF-B16C-45DD-AD81-3D77C3731D21}" dt="2023-02-16T12:26:59.620" v="3603" actId="478"/>
          <ac:spMkLst>
            <pc:docMk/>
            <pc:sldMk cId="22904079" sldId="399"/>
            <ac:spMk id="2" creationId="{6DEF33FE-E8F3-E30E-6076-45A853A23698}"/>
          </ac:spMkLst>
        </pc:spChg>
        <pc:spChg chg="del">
          <ac:chgData name="Richard Ball" userId="c2c6c2dd-6ddc-437e-8cdd-d7a74390accc" providerId="ADAL" clId="{D34238BF-B16C-45DD-AD81-3D77C3731D21}" dt="2023-02-16T12:26:59.620" v="3603" actId="478"/>
          <ac:spMkLst>
            <pc:docMk/>
            <pc:sldMk cId="22904079" sldId="399"/>
            <ac:spMk id="3" creationId="{77F67901-B247-237F-D75D-41B280F91355}"/>
          </ac:spMkLst>
        </pc:spChg>
        <pc:spChg chg="add">
          <ac:chgData name="Richard Ball" userId="c2c6c2dd-6ddc-437e-8cdd-d7a74390accc" providerId="ADAL" clId="{D34238BF-B16C-45DD-AD81-3D77C3731D21}" dt="2023-02-16T12:28:28.813" v="3604" actId="22"/>
          <ac:spMkLst>
            <pc:docMk/>
            <pc:sldMk cId="22904079" sldId="399"/>
            <ac:spMk id="5" creationId="{31FC5A64-AD95-1B1F-FA03-4D30A42E55E8}"/>
          </ac:spMkLst>
        </pc:spChg>
        <pc:spChg chg="add mod">
          <ac:chgData name="Richard Ball" userId="c2c6c2dd-6ddc-437e-8cdd-d7a74390accc" providerId="ADAL" clId="{D34238BF-B16C-45DD-AD81-3D77C3731D21}" dt="2023-02-16T12:28:40.861" v="3612" actId="20577"/>
          <ac:spMkLst>
            <pc:docMk/>
            <pc:sldMk cId="22904079" sldId="399"/>
            <ac:spMk id="6" creationId="{31887171-3029-E6AE-A9C4-60B590E57044}"/>
          </ac:spMkLst>
        </pc:spChg>
      </pc:sldChg>
      <pc:sldChg chg="modSp new mod ord">
        <pc:chgData name="Richard Ball" userId="c2c6c2dd-6ddc-437e-8cdd-d7a74390accc" providerId="ADAL" clId="{D34238BF-B16C-45DD-AD81-3D77C3731D21}" dt="2023-02-16T12:33:37.922" v="3651"/>
        <pc:sldMkLst>
          <pc:docMk/>
          <pc:sldMk cId="3878156526" sldId="400"/>
        </pc:sldMkLst>
        <pc:spChg chg="mod">
          <ac:chgData name="Richard Ball" userId="c2c6c2dd-6ddc-437e-8cdd-d7a74390accc" providerId="ADAL" clId="{D34238BF-B16C-45DD-AD81-3D77C3731D21}" dt="2023-02-16T12:30:28.423" v="3644" actId="1076"/>
          <ac:spMkLst>
            <pc:docMk/>
            <pc:sldMk cId="3878156526" sldId="400"/>
            <ac:spMk id="2" creationId="{4EE8D02C-6C6B-4715-0143-941D3EB55607}"/>
          </ac:spMkLst>
        </pc:spChg>
        <pc:spChg chg="mod">
          <ac:chgData name="Richard Ball" userId="c2c6c2dd-6ddc-437e-8cdd-d7a74390accc" providerId="ADAL" clId="{D34238BF-B16C-45DD-AD81-3D77C3731D21}" dt="2023-02-16T12:30:25.930" v="3643" actId="1076"/>
          <ac:spMkLst>
            <pc:docMk/>
            <pc:sldMk cId="3878156526" sldId="400"/>
            <ac:spMk id="3" creationId="{732650C2-CABD-7A99-1FDE-77ACF6877705}"/>
          </ac:spMkLst>
        </pc:spChg>
      </pc:sldChg>
      <pc:sldChg chg="modSp new mod modShow">
        <pc:chgData name="Richard Ball" userId="c2c6c2dd-6ddc-437e-8cdd-d7a74390accc" providerId="ADAL" clId="{D34238BF-B16C-45DD-AD81-3D77C3731D21}" dt="2023-02-16T12:42:57.360" v="3935" actId="729"/>
        <pc:sldMkLst>
          <pc:docMk/>
          <pc:sldMk cId="1875411891" sldId="401"/>
        </pc:sldMkLst>
        <pc:spChg chg="mod">
          <ac:chgData name="Richard Ball" userId="c2c6c2dd-6ddc-437e-8cdd-d7a74390accc" providerId="ADAL" clId="{D34238BF-B16C-45DD-AD81-3D77C3731D21}" dt="2023-02-16T12:42:03.011" v="3812" actId="20577"/>
          <ac:spMkLst>
            <pc:docMk/>
            <pc:sldMk cId="1875411891" sldId="401"/>
            <ac:spMk id="2" creationId="{40C8A7AA-4572-4C40-91B7-EB0539F6C27C}"/>
          </ac:spMkLst>
        </pc:spChg>
        <pc:spChg chg="mod">
          <ac:chgData name="Richard Ball" userId="c2c6c2dd-6ddc-437e-8cdd-d7a74390accc" providerId="ADAL" clId="{D34238BF-B16C-45DD-AD81-3D77C3731D21}" dt="2023-02-16T12:42:53.717" v="3934" actId="313"/>
          <ac:spMkLst>
            <pc:docMk/>
            <pc:sldMk cId="1875411891" sldId="401"/>
            <ac:spMk id="3" creationId="{9D15AA30-5028-E57A-BE6A-753D76806FE2}"/>
          </ac:spMkLst>
        </pc:spChg>
      </pc:sldChg>
    </pc:docChg>
  </pc:docChgLst>
  <pc:docChgLst>
    <pc:chgData name="Richard Ball" userId="c2c6c2dd-6ddc-437e-8cdd-d7a74390accc" providerId="ADAL" clId="{8F4B7DAB-C67B-4270-A7A6-65DF2E384A35}"/>
    <pc:docChg chg="undo custSel addSld delSld modSld sldOrd modNotesMaster">
      <pc:chgData name="Richard Ball" userId="c2c6c2dd-6ddc-437e-8cdd-d7a74390accc" providerId="ADAL" clId="{8F4B7DAB-C67B-4270-A7A6-65DF2E384A35}" dt="2023-03-06T13:58:01.466" v="711" actId="478"/>
      <pc:docMkLst>
        <pc:docMk/>
      </pc:docMkLst>
      <pc:sldChg chg="addSp modSp mod">
        <pc:chgData name="Richard Ball" userId="c2c6c2dd-6ddc-437e-8cdd-d7a74390accc" providerId="ADAL" clId="{8F4B7DAB-C67B-4270-A7A6-65DF2E384A35}" dt="2023-03-06T09:00:41.746" v="24" actId="1076"/>
        <pc:sldMkLst>
          <pc:docMk/>
          <pc:sldMk cId="575601584" sldId="365"/>
        </pc:sldMkLst>
        <pc:spChg chg="add mod">
          <ac:chgData name="Richard Ball" userId="c2c6c2dd-6ddc-437e-8cdd-d7a74390accc" providerId="ADAL" clId="{8F4B7DAB-C67B-4270-A7A6-65DF2E384A35}" dt="2023-03-06T09:00:41.746" v="24" actId="1076"/>
          <ac:spMkLst>
            <pc:docMk/>
            <pc:sldMk cId="575601584" sldId="365"/>
            <ac:spMk id="6" creationId="{E8A4B08C-7058-B256-D534-3570F5D840CC}"/>
          </ac:spMkLst>
        </pc:spChg>
      </pc:sldChg>
      <pc:sldChg chg="modSp mod modAnim">
        <pc:chgData name="Richard Ball" userId="c2c6c2dd-6ddc-437e-8cdd-d7a74390accc" providerId="ADAL" clId="{8F4B7DAB-C67B-4270-A7A6-65DF2E384A35}" dt="2023-03-06T09:46:32.344" v="649"/>
        <pc:sldMkLst>
          <pc:docMk/>
          <pc:sldMk cId="1104984854" sldId="376"/>
        </pc:sldMkLst>
        <pc:spChg chg="mod">
          <ac:chgData name="Richard Ball" userId="c2c6c2dd-6ddc-437e-8cdd-d7a74390accc" providerId="ADAL" clId="{8F4B7DAB-C67B-4270-A7A6-65DF2E384A35}" dt="2023-03-06T09:46:26.462" v="646" actId="207"/>
          <ac:spMkLst>
            <pc:docMk/>
            <pc:sldMk cId="1104984854" sldId="376"/>
            <ac:spMk id="3" creationId="{00000000-0000-0000-0000-000000000000}"/>
          </ac:spMkLst>
        </pc:spChg>
      </pc:sldChg>
      <pc:sldChg chg="modSp mod modAnim modNotesTx">
        <pc:chgData name="Richard Ball" userId="c2c6c2dd-6ddc-437e-8cdd-d7a74390accc" providerId="ADAL" clId="{8F4B7DAB-C67B-4270-A7A6-65DF2E384A35}" dt="2023-03-06T09:52:09.311" v="663" actId="113"/>
        <pc:sldMkLst>
          <pc:docMk/>
          <pc:sldMk cId="290093468" sldId="381"/>
        </pc:sldMkLst>
        <pc:spChg chg="mod">
          <ac:chgData name="Richard Ball" userId="c2c6c2dd-6ddc-437e-8cdd-d7a74390accc" providerId="ADAL" clId="{8F4B7DAB-C67B-4270-A7A6-65DF2E384A35}" dt="2023-03-06T09:52:09.311" v="663" actId="113"/>
          <ac:spMkLst>
            <pc:docMk/>
            <pc:sldMk cId="290093468" sldId="381"/>
            <ac:spMk id="118787" creationId="{00000000-0000-0000-0000-000000000000}"/>
          </ac:spMkLst>
        </pc:spChg>
      </pc:sldChg>
      <pc:sldChg chg="modSp mod modAnim modNotesTx">
        <pc:chgData name="Richard Ball" userId="c2c6c2dd-6ddc-437e-8cdd-d7a74390accc" providerId="ADAL" clId="{8F4B7DAB-C67B-4270-A7A6-65DF2E384A35}" dt="2023-03-06T12:54:03.452" v="708" actId="20577"/>
        <pc:sldMkLst>
          <pc:docMk/>
          <pc:sldMk cId="4221274002" sldId="385"/>
        </pc:sldMkLst>
        <pc:spChg chg="mod">
          <ac:chgData name="Richard Ball" userId="c2c6c2dd-6ddc-437e-8cdd-d7a74390accc" providerId="ADAL" clId="{8F4B7DAB-C67B-4270-A7A6-65DF2E384A35}" dt="2023-03-06T12:53:00.225" v="692" actId="20577"/>
          <ac:spMkLst>
            <pc:docMk/>
            <pc:sldMk cId="4221274002" sldId="385"/>
            <ac:spMk id="5" creationId="{6BB61D92-7313-36C3-3ABC-25F9BAE495D2}"/>
          </ac:spMkLst>
        </pc:spChg>
        <pc:spChg chg="mod">
          <ac:chgData name="Richard Ball" userId="c2c6c2dd-6ddc-437e-8cdd-d7a74390accc" providerId="ADAL" clId="{8F4B7DAB-C67B-4270-A7A6-65DF2E384A35}" dt="2023-03-06T12:53:37.574" v="706" actId="1076"/>
          <ac:spMkLst>
            <pc:docMk/>
            <pc:sldMk cId="4221274002" sldId="385"/>
            <ac:spMk id="7" creationId="{018C171F-B1F2-6444-B23E-8AA6A0883EDD}"/>
          </ac:spMkLst>
        </pc:spChg>
      </pc:sldChg>
      <pc:sldChg chg="addSp delSp modSp mod modAnim">
        <pc:chgData name="Richard Ball" userId="c2c6c2dd-6ddc-437e-8cdd-d7a74390accc" providerId="ADAL" clId="{8F4B7DAB-C67B-4270-A7A6-65DF2E384A35}" dt="2023-03-06T13:58:01.466" v="711" actId="478"/>
        <pc:sldMkLst>
          <pc:docMk/>
          <pc:sldMk cId="1932990858" sldId="386"/>
        </pc:sldMkLst>
        <pc:spChg chg="mod">
          <ac:chgData name="Richard Ball" userId="c2c6c2dd-6ddc-437e-8cdd-d7a74390accc" providerId="ADAL" clId="{8F4B7DAB-C67B-4270-A7A6-65DF2E384A35}" dt="2023-03-06T12:53:30.747" v="704" actId="20577"/>
          <ac:spMkLst>
            <pc:docMk/>
            <pc:sldMk cId="1932990858" sldId="386"/>
            <ac:spMk id="11" creationId="{BA704C5F-BAE1-7865-C183-59A3C92AD4AD}"/>
          </ac:spMkLst>
        </pc:spChg>
        <pc:picChg chg="add del mod modCrop">
          <ac:chgData name="Richard Ball" userId="c2c6c2dd-6ddc-437e-8cdd-d7a74390accc" providerId="ADAL" clId="{8F4B7DAB-C67B-4270-A7A6-65DF2E384A35}" dt="2023-03-06T13:58:01.466" v="711" actId="478"/>
          <ac:picMkLst>
            <pc:docMk/>
            <pc:sldMk cId="1932990858" sldId="386"/>
            <ac:picMk id="3" creationId="{671DC19E-60E7-032E-C779-F319EA787648}"/>
          </ac:picMkLst>
        </pc:picChg>
      </pc:sldChg>
      <pc:sldChg chg="addSp modSp mod modAnim">
        <pc:chgData name="Richard Ball" userId="c2c6c2dd-6ddc-437e-8cdd-d7a74390accc" providerId="ADAL" clId="{8F4B7DAB-C67B-4270-A7A6-65DF2E384A35}" dt="2023-03-06T09:03:34.175" v="27" actId="14100"/>
        <pc:sldMkLst>
          <pc:docMk/>
          <pc:sldMk cId="3639353303" sldId="391"/>
        </pc:sldMkLst>
        <pc:cxnChg chg="add mod">
          <ac:chgData name="Richard Ball" userId="c2c6c2dd-6ddc-437e-8cdd-d7a74390accc" providerId="ADAL" clId="{8F4B7DAB-C67B-4270-A7A6-65DF2E384A35}" dt="2023-03-06T09:03:34.175" v="27" actId="14100"/>
          <ac:cxnSpMkLst>
            <pc:docMk/>
            <pc:sldMk cId="3639353303" sldId="391"/>
            <ac:cxnSpMk id="2" creationId="{0FB82B0B-8987-6CC1-8015-90F1A4D4EE74}"/>
          </ac:cxnSpMkLst>
        </pc:cxnChg>
      </pc:sldChg>
      <pc:sldChg chg="modSp mod">
        <pc:chgData name="Richard Ball" userId="c2c6c2dd-6ddc-437e-8cdd-d7a74390accc" providerId="ADAL" clId="{8F4B7DAB-C67B-4270-A7A6-65DF2E384A35}" dt="2023-03-06T09:48:42.802" v="650" actId="1076"/>
        <pc:sldMkLst>
          <pc:docMk/>
          <pc:sldMk cId="1676063072" sldId="392"/>
        </pc:sldMkLst>
        <pc:spChg chg="mod">
          <ac:chgData name="Richard Ball" userId="c2c6c2dd-6ddc-437e-8cdd-d7a74390accc" providerId="ADAL" clId="{8F4B7DAB-C67B-4270-A7A6-65DF2E384A35}" dt="2023-03-06T09:48:42.802" v="650" actId="1076"/>
          <ac:spMkLst>
            <pc:docMk/>
            <pc:sldMk cId="1676063072" sldId="392"/>
            <ac:spMk id="3" creationId="{7FAC78AA-7AB3-FBF0-85CC-8984D2ABF73F}"/>
          </ac:spMkLst>
        </pc:spChg>
        <pc:spChg chg="mod">
          <ac:chgData name="Richard Ball" userId="c2c6c2dd-6ddc-437e-8cdd-d7a74390accc" providerId="ADAL" clId="{8F4B7DAB-C67B-4270-A7A6-65DF2E384A35}" dt="2023-03-06T08:56:06.795" v="5" actId="1076"/>
          <ac:spMkLst>
            <pc:docMk/>
            <pc:sldMk cId="1676063072" sldId="392"/>
            <ac:spMk id="5" creationId="{57F94471-AB33-4675-7494-9F835ADD6579}"/>
          </ac:spMkLst>
        </pc:spChg>
      </pc:sldChg>
      <pc:sldChg chg="modSp mod">
        <pc:chgData name="Richard Ball" userId="c2c6c2dd-6ddc-437e-8cdd-d7a74390accc" providerId="ADAL" clId="{8F4B7DAB-C67B-4270-A7A6-65DF2E384A35}" dt="2023-03-06T08:56:15.973" v="7" actId="1076"/>
        <pc:sldMkLst>
          <pc:docMk/>
          <pc:sldMk cId="2478370666" sldId="393"/>
        </pc:sldMkLst>
        <pc:spChg chg="mod">
          <ac:chgData name="Richard Ball" userId="c2c6c2dd-6ddc-437e-8cdd-d7a74390accc" providerId="ADAL" clId="{8F4B7DAB-C67B-4270-A7A6-65DF2E384A35}" dt="2023-03-06T08:56:13.076" v="6" actId="1076"/>
          <ac:spMkLst>
            <pc:docMk/>
            <pc:sldMk cId="2478370666" sldId="393"/>
            <ac:spMk id="2" creationId="{448BB910-39C8-CE73-EC30-06F4EB73320A}"/>
          </ac:spMkLst>
        </pc:spChg>
        <pc:spChg chg="mod">
          <ac:chgData name="Richard Ball" userId="c2c6c2dd-6ddc-437e-8cdd-d7a74390accc" providerId="ADAL" clId="{8F4B7DAB-C67B-4270-A7A6-65DF2E384A35}" dt="2023-03-06T08:56:15.973" v="7" actId="1076"/>
          <ac:spMkLst>
            <pc:docMk/>
            <pc:sldMk cId="2478370666" sldId="393"/>
            <ac:spMk id="3" creationId="{42947E30-5490-B7BB-E206-53B4F2E73AB5}"/>
          </ac:spMkLst>
        </pc:spChg>
      </pc:sldChg>
      <pc:sldChg chg="modSp mod">
        <pc:chgData name="Richard Ball" userId="c2c6c2dd-6ddc-437e-8cdd-d7a74390accc" providerId="ADAL" clId="{8F4B7DAB-C67B-4270-A7A6-65DF2E384A35}" dt="2023-03-06T08:57:16.988" v="10" actId="113"/>
        <pc:sldMkLst>
          <pc:docMk/>
          <pc:sldMk cId="3361442554" sldId="395"/>
        </pc:sldMkLst>
        <pc:spChg chg="mod">
          <ac:chgData name="Richard Ball" userId="c2c6c2dd-6ddc-437e-8cdd-d7a74390accc" providerId="ADAL" clId="{8F4B7DAB-C67B-4270-A7A6-65DF2E384A35}" dt="2023-03-06T08:57:16.988" v="10" actId="113"/>
          <ac:spMkLst>
            <pc:docMk/>
            <pc:sldMk cId="3361442554" sldId="395"/>
            <ac:spMk id="5" creationId="{10F9B539-43D5-24E4-5993-464618D808FE}"/>
          </ac:spMkLst>
        </pc:spChg>
      </pc:sldChg>
      <pc:sldChg chg="ord">
        <pc:chgData name="Richard Ball" userId="c2c6c2dd-6ddc-437e-8cdd-d7a74390accc" providerId="ADAL" clId="{8F4B7DAB-C67B-4270-A7A6-65DF2E384A35}" dt="2023-03-06T08:57:42.953" v="12"/>
        <pc:sldMkLst>
          <pc:docMk/>
          <pc:sldMk cId="2161585173" sldId="396"/>
        </pc:sldMkLst>
      </pc:sldChg>
      <pc:sldChg chg="addSp delSp modSp mod modAnim">
        <pc:chgData name="Richard Ball" userId="c2c6c2dd-6ddc-437e-8cdd-d7a74390accc" providerId="ADAL" clId="{8F4B7DAB-C67B-4270-A7A6-65DF2E384A35}" dt="2023-03-06T09:38:02.289" v="454"/>
        <pc:sldMkLst>
          <pc:docMk/>
          <pc:sldMk cId="706933021" sldId="397"/>
        </pc:sldMkLst>
        <pc:spChg chg="mod">
          <ac:chgData name="Richard Ball" userId="c2c6c2dd-6ddc-437e-8cdd-d7a74390accc" providerId="ADAL" clId="{8F4B7DAB-C67B-4270-A7A6-65DF2E384A35}" dt="2023-03-06T09:05:55.455" v="30" actId="1076"/>
          <ac:spMkLst>
            <pc:docMk/>
            <pc:sldMk cId="706933021" sldId="397"/>
            <ac:spMk id="2" creationId="{0BAEE6A5-4465-23F4-4EBC-B6ED19DF4E42}"/>
          </ac:spMkLst>
        </pc:spChg>
        <pc:spChg chg="add del mod">
          <ac:chgData name="Richard Ball" userId="c2c6c2dd-6ddc-437e-8cdd-d7a74390accc" providerId="ADAL" clId="{8F4B7DAB-C67B-4270-A7A6-65DF2E384A35}" dt="2023-03-06T09:38:01.658" v="453" actId="478"/>
          <ac:spMkLst>
            <pc:docMk/>
            <pc:sldMk cId="706933021" sldId="397"/>
            <ac:spMk id="3" creationId="{2FFA639E-4CF2-B98D-D867-59BDBD40AD8C}"/>
          </ac:spMkLst>
        </pc:spChg>
        <pc:spChg chg="add mod">
          <ac:chgData name="Richard Ball" userId="c2c6c2dd-6ddc-437e-8cdd-d7a74390accc" providerId="ADAL" clId="{8F4B7DAB-C67B-4270-A7A6-65DF2E384A35}" dt="2023-03-06T09:38:02.289" v="454"/>
          <ac:spMkLst>
            <pc:docMk/>
            <pc:sldMk cId="706933021" sldId="397"/>
            <ac:spMk id="5" creationId="{E88B068B-B7D0-D6EA-ADFE-32CED4749BD9}"/>
          </ac:spMkLst>
        </pc:spChg>
        <pc:picChg chg="add mod">
          <ac:chgData name="Richard Ball" userId="c2c6c2dd-6ddc-437e-8cdd-d7a74390accc" providerId="ADAL" clId="{8F4B7DAB-C67B-4270-A7A6-65DF2E384A35}" dt="2023-03-06T09:38:02.289" v="454"/>
          <ac:picMkLst>
            <pc:docMk/>
            <pc:sldMk cId="706933021" sldId="397"/>
            <ac:picMk id="4" creationId="{9DF5B24F-564D-7703-13EB-6EEC51C6D905}"/>
          </ac:picMkLst>
        </pc:picChg>
        <pc:picChg chg="del">
          <ac:chgData name="Richard Ball" userId="c2c6c2dd-6ddc-437e-8cdd-d7a74390accc" providerId="ADAL" clId="{8F4B7DAB-C67B-4270-A7A6-65DF2E384A35}" dt="2023-03-06T09:05:04.481" v="29" actId="478"/>
          <ac:picMkLst>
            <pc:docMk/>
            <pc:sldMk cId="706933021" sldId="397"/>
            <ac:picMk id="6" creationId="{23595B1A-ADE9-1E73-44FA-8869E5448892}"/>
          </ac:picMkLst>
        </pc:picChg>
        <pc:picChg chg="add del mod">
          <ac:chgData name="Richard Ball" userId="c2c6c2dd-6ddc-437e-8cdd-d7a74390accc" providerId="ADAL" clId="{8F4B7DAB-C67B-4270-A7A6-65DF2E384A35}" dt="2023-03-06T09:06:06.949" v="36" actId="478"/>
          <ac:picMkLst>
            <pc:docMk/>
            <pc:sldMk cId="706933021" sldId="397"/>
            <ac:picMk id="1026" creationId="{E4A86ED0-EE34-5F5A-2E6F-12205ECBCD12}"/>
          </ac:picMkLst>
        </pc:picChg>
        <pc:picChg chg="add del mod">
          <ac:chgData name="Richard Ball" userId="c2c6c2dd-6ddc-437e-8cdd-d7a74390accc" providerId="ADAL" clId="{8F4B7DAB-C67B-4270-A7A6-65DF2E384A35}" dt="2023-03-06T09:38:01.658" v="453" actId="478"/>
          <ac:picMkLst>
            <pc:docMk/>
            <pc:sldMk cId="706933021" sldId="397"/>
            <ac:picMk id="1028" creationId="{2255EEDA-3284-8E04-CB28-5B60D760B7A7}"/>
          </ac:picMkLst>
        </pc:picChg>
      </pc:sldChg>
      <pc:sldChg chg="modSp mod">
        <pc:chgData name="Richard Ball" userId="c2c6c2dd-6ddc-437e-8cdd-d7a74390accc" providerId="ADAL" clId="{8F4B7DAB-C67B-4270-A7A6-65DF2E384A35}" dt="2023-03-06T09:35:50.915" v="429" actId="27636"/>
        <pc:sldMkLst>
          <pc:docMk/>
          <pc:sldMk cId="902638569" sldId="398"/>
        </pc:sldMkLst>
        <pc:spChg chg="mod">
          <ac:chgData name="Richard Ball" userId="c2c6c2dd-6ddc-437e-8cdd-d7a74390accc" providerId="ADAL" clId="{8F4B7DAB-C67B-4270-A7A6-65DF2E384A35}" dt="2023-03-06T09:35:50.915" v="429" actId="27636"/>
          <ac:spMkLst>
            <pc:docMk/>
            <pc:sldMk cId="902638569" sldId="398"/>
            <ac:spMk id="3" creationId="{5425487B-B2D2-E501-C29A-7AFF62AB9E81}"/>
          </ac:spMkLst>
        </pc:spChg>
        <pc:picChg chg="mod">
          <ac:chgData name="Richard Ball" userId="c2c6c2dd-6ddc-437e-8cdd-d7a74390accc" providerId="ADAL" clId="{8F4B7DAB-C67B-4270-A7A6-65DF2E384A35}" dt="2023-03-06T09:32:07.565" v="393" actId="1076"/>
          <ac:picMkLst>
            <pc:docMk/>
            <pc:sldMk cId="902638569" sldId="398"/>
            <ac:picMk id="5" creationId="{06D516A6-F19C-D08D-B92C-15C86FF1075E}"/>
          </ac:picMkLst>
        </pc:picChg>
      </pc:sldChg>
      <pc:sldChg chg="del">
        <pc:chgData name="Richard Ball" userId="c2c6c2dd-6ddc-437e-8cdd-d7a74390accc" providerId="ADAL" clId="{8F4B7DAB-C67B-4270-A7A6-65DF2E384A35}" dt="2023-03-06T09:53:46.078" v="664" actId="47"/>
        <pc:sldMkLst>
          <pc:docMk/>
          <pc:sldMk cId="1875411891" sldId="401"/>
        </pc:sldMkLst>
      </pc:sldChg>
      <pc:sldChg chg="addSp delSp modSp new mod modAnim">
        <pc:chgData name="Richard Ball" userId="c2c6c2dd-6ddc-437e-8cdd-d7a74390accc" providerId="ADAL" clId="{8F4B7DAB-C67B-4270-A7A6-65DF2E384A35}" dt="2023-03-06T09:46:14.446" v="645" actId="1076"/>
        <pc:sldMkLst>
          <pc:docMk/>
          <pc:sldMk cId="2793635562" sldId="402"/>
        </pc:sldMkLst>
        <pc:spChg chg="del">
          <ac:chgData name="Richard Ball" userId="c2c6c2dd-6ddc-437e-8cdd-d7a74390accc" providerId="ADAL" clId="{8F4B7DAB-C67B-4270-A7A6-65DF2E384A35}" dt="2023-03-06T09:31:35.815" v="390" actId="478"/>
          <ac:spMkLst>
            <pc:docMk/>
            <pc:sldMk cId="2793635562" sldId="402"/>
            <ac:spMk id="2" creationId="{98D2652F-BC0F-6C75-4AC9-B13D0477E804}"/>
          </ac:spMkLst>
        </pc:spChg>
        <pc:spChg chg="mod">
          <ac:chgData name="Richard Ball" userId="c2c6c2dd-6ddc-437e-8cdd-d7a74390accc" providerId="ADAL" clId="{8F4B7DAB-C67B-4270-A7A6-65DF2E384A35}" dt="2023-03-06T09:46:07.159" v="642" actId="27636"/>
          <ac:spMkLst>
            <pc:docMk/>
            <pc:sldMk cId="2793635562" sldId="402"/>
            <ac:spMk id="3" creationId="{6C5EB690-3E56-5EBC-2888-1CCBF64BEE30}"/>
          </ac:spMkLst>
        </pc:spChg>
        <pc:spChg chg="add mod">
          <ac:chgData name="Richard Ball" userId="c2c6c2dd-6ddc-437e-8cdd-d7a74390accc" providerId="ADAL" clId="{8F4B7DAB-C67B-4270-A7A6-65DF2E384A35}" dt="2023-03-06T09:46:04.089" v="640" actId="14100"/>
          <ac:spMkLst>
            <pc:docMk/>
            <pc:sldMk cId="2793635562" sldId="402"/>
            <ac:spMk id="4" creationId="{387B105E-7BDA-2212-59B6-06EA3A64A7D5}"/>
          </ac:spMkLst>
        </pc:spChg>
        <pc:spChg chg="add mod">
          <ac:chgData name="Richard Ball" userId="c2c6c2dd-6ddc-437e-8cdd-d7a74390accc" providerId="ADAL" clId="{8F4B7DAB-C67B-4270-A7A6-65DF2E384A35}" dt="2023-03-06T09:46:14.446" v="645" actId="1076"/>
          <ac:spMkLst>
            <pc:docMk/>
            <pc:sldMk cId="2793635562" sldId="402"/>
            <ac:spMk id="5" creationId="{BC6C0369-F379-59D9-D198-C01694A06E7F}"/>
          </ac:spMkLst>
        </pc:spChg>
      </pc:sldChg>
      <pc:sldChg chg="addSp delSp modSp new mod ord modAnim">
        <pc:chgData name="Richard Ball" userId="c2c6c2dd-6ddc-437e-8cdd-d7a74390accc" providerId="ADAL" clId="{8F4B7DAB-C67B-4270-A7A6-65DF2E384A35}" dt="2023-03-06T10:09:19.103" v="667"/>
        <pc:sldMkLst>
          <pc:docMk/>
          <pc:sldMk cId="444373184" sldId="403"/>
        </pc:sldMkLst>
        <pc:spChg chg="add del">
          <ac:chgData name="Richard Ball" userId="c2c6c2dd-6ddc-437e-8cdd-d7a74390accc" providerId="ADAL" clId="{8F4B7DAB-C67B-4270-A7A6-65DF2E384A35}" dt="2023-03-06T09:44:30.384" v="596" actId="478"/>
          <ac:spMkLst>
            <pc:docMk/>
            <pc:sldMk cId="444373184" sldId="403"/>
            <ac:spMk id="2" creationId="{4E3A0D6A-D4E3-5975-34B8-E3C0B09EB289}"/>
          </ac:spMkLst>
        </pc:spChg>
        <pc:spChg chg="add del">
          <ac:chgData name="Richard Ball" userId="c2c6c2dd-6ddc-437e-8cdd-d7a74390accc" providerId="ADAL" clId="{8F4B7DAB-C67B-4270-A7A6-65DF2E384A35}" dt="2023-03-06T09:44:30.384" v="596" actId="478"/>
          <ac:spMkLst>
            <pc:docMk/>
            <pc:sldMk cId="444373184" sldId="403"/>
            <ac:spMk id="3" creationId="{4C7096B2-FACC-FCD1-7B11-70AE9CE7989E}"/>
          </ac:spMkLst>
        </pc:spChg>
        <pc:spChg chg="add mod ord">
          <ac:chgData name="Richard Ball" userId="c2c6c2dd-6ddc-437e-8cdd-d7a74390accc" providerId="ADAL" clId="{8F4B7DAB-C67B-4270-A7A6-65DF2E384A35}" dt="2023-03-06T09:45:06.573" v="603" actId="167"/>
          <ac:spMkLst>
            <pc:docMk/>
            <pc:sldMk cId="444373184" sldId="403"/>
            <ac:spMk id="6" creationId="{A0698E49-AF77-32CA-D70C-5962ECEE6155}"/>
          </ac:spMkLst>
        </pc:spChg>
        <pc:picChg chg="add mod">
          <ac:chgData name="Richard Ball" userId="c2c6c2dd-6ddc-437e-8cdd-d7a74390accc" providerId="ADAL" clId="{8F4B7DAB-C67B-4270-A7A6-65DF2E384A35}" dt="2023-03-06T09:44:26.591" v="594"/>
          <ac:picMkLst>
            <pc:docMk/>
            <pc:sldMk cId="444373184" sldId="403"/>
            <ac:picMk id="4" creationId="{E60F06D8-B1B2-33B8-9F59-25BCA0807E51}"/>
          </ac:picMkLst>
        </pc:picChg>
        <pc:picChg chg="add mod">
          <ac:chgData name="Richard Ball" userId="c2c6c2dd-6ddc-437e-8cdd-d7a74390accc" providerId="ADAL" clId="{8F4B7DAB-C67B-4270-A7A6-65DF2E384A35}" dt="2023-03-06T09:44:51.956" v="600" actId="1076"/>
          <ac:picMkLst>
            <pc:docMk/>
            <pc:sldMk cId="444373184" sldId="403"/>
            <ac:picMk id="5" creationId="{CC2C986B-65AF-4208-00C8-502467C1FC5D}"/>
          </ac:picMkLst>
        </pc:picChg>
      </pc:sldChg>
      <pc:sldChg chg="addSp delSp modSp new mod ord">
        <pc:chgData name="Richard Ball" userId="c2c6c2dd-6ddc-437e-8cdd-d7a74390accc" providerId="ADAL" clId="{8F4B7DAB-C67B-4270-A7A6-65DF2E384A35}" dt="2023-03-06T12:00:11.533" v="674" actId="14100"/>
        <pc:sldMkLst>
          <pc:docMk/>
          <pc:sldMk cId="841470030" sldId="404"/>
        </pc:sldMkLst>
        <pc:spChg chg="del">
          <ac:chgData name="Richard Ball" userId="c2c6c2dd-6ddc-437e-8cdd-d7a74390accc" providerId="ADAL" clId="{8F4B7DAB-C67B-4270-A7A6-65DF2E384A35}" dt="2023-03-06T12:00:06.238" v="671" actId="478"/>
          <ac:spMkLst>
            <pc:docMk/>
            <pc:sldMk cId="841470030" sldId="404"/>
            <ac:spMk id="2" creationId="{101785CB-A9A7-B00E-D2E4-32575D931D6D}"/>
          </ac:spMkLst>
        </pc:spChg>
        <pc:spChg chg="del">
          <ac:chgData name="Richard Ball" userId="c2c6c2dd-6ddc-437e-8cdd-d7a74390accc" providerId="ADAL" clId="{8F4B7DAB-C67B-4270-A7A6-65DF2E384A35}" dt="2023-03-06T12:00:06.238" v="671" actId="478"/>
          <ac:spMkLst>
            <pc:docMk/>
            <pc:sldMk cId="841470030" sldId="404"/>
            <ac:spMk id="3" creationId="{02DFA930-04F0-E160-51B0-0855F246374C}"/>
          </ac:spMkLst>
        </pc:spChg>
        <pc:picChg chg="add mod">
          <ac:chgData name="Richard Ball" userId="c2c6c2dd-6ddc-437e-8cdd-d7a74390accc" providerId="ADAL" clId="{8F4B7DAB-C67B-4270-A7A6-65DF2E384A35}" dt="2023-03-06T12:00:11.533" v="674" actId="14100"/>
          <ac:picMkLst>
            <pc:docMk/>
            <pc:sldMk cId="841470030" sldId="404"/>
            <ac:picMk id="5" creationId="{53E3A6EA-E1E4-F71A-0353-8CB2524C6BE9}"/>
          </ac:picMkLst>
        </pc:picChg>
      </pc:sldChg>
      <pc:sldChg chg="addSp delSp modSp add mod modShow modNotesTx">
        <pc:chgData name="Richard Ball" userId="c2c6c2dd-6ddc-437e-8cdd-d7a74390accc" providerId="ADAL" clId="{8F4B7DAB-C67B-4270-A7A6-65DF2E384A35}" dt="2023-03-06T12:20:07.576" v="691" actId="729"/>
        <pc:sldMkLst>
          <pc:docMk/>
          <pc:sldMk cId="1234049196" sldId="405"/>
        </pc:sldMkLst>
        <pc:spChg chg="del">
          <ac:chgData name="Richard Ball" userId="c2c6c2dd-6ddc-437e-8cdd-d7a74390accc" providerId="ADAL" clId="{8F4B7DAB-C67B-4270-A7A6-65DF2E384A35}" dt="2023-03-06T12:19:47.801" v="679" actId="478"/>
          <ac:spMkLst>
            <pc:docMk/>
            <pc:sldMk cId="1234049196" sldId="405"/>
            <ac:spMk id="2" creationId="{F933B413-BB5E-9D06-0C89-9F6ABFEAE80F}"/>
          </ac:spMkLst>
        </pc:spChg>
        <pc:spChg chg="del">
          <ac:chgData name="Richard Ball" userId="c2c6c2dd-6ddc-437e-8cdd-d7a74390accc" providerId="ADAL" clId="{8F4B7DAB-C67B-4270-A7A6-65DF2E384A35}" dt="2023-03-06T12:19:47.801" v="679" actId="478"/>
          <ac:spMkLst>
            <pc:docMk/>
            <pc:sldMk cId="1234049196" sldId="405"/>
            <ac:spMk id="3" creationId="{7FAC78AA-7AB3-FBF0-85CC-8984D2ABF73F}"/>
          </ac:spMkLst>
        </pc:spChg>
        <pc:spChg chg="del mod">
          <ac:chgData name="Richard Ball" userId="c2c6c2dd-6ddc-437e-8cdd-d7a74390accc" providerId="ADAL" clId="{8F4B7DAB-C67B-4270-A7A6-65DF2E384A35}" dt="2023-03-06T12:19:58.906" v="686" actId="478"/>
          <ac:spMkLst>
            <pc:docMk/>
            <pc:sldMk cId="1234049196" sldId="405"/>
            <ac:spMk id="4" creationId="{2C7D611F-05D5-2FA9-E124-D6299818867B}"/>
          </ac:spMkLst>
        </pc:spChg>
        <pc:spChg chg="del mod">
          <ac:chgData name="Richard Ball" userId="c2c6c2dd-6ddc-437e-8cdd-d7a74390accc" providerId="ADAL" clId="{8F4B7DAB-C67B-4270-A7A6-65DF2E384A35}" dt="2023-03-06T12:20:01.081" v="688" actId="478"/>
          <ac:spMkLst>
            <pc:docMk/>
            <pc:sldMk cId="1234049196" sldId="405"/>
            <ac:spMk id="5" creationId="{57F94471-AB33-4675-7494-9F835ADD6579}"/>
          </ac:spMkLst>
        </pc:spChg>
        <pc:spChg chg="add del mod">
          <ac:chgData name="Richard Ball" userId="c2c6c2dd-6ddc-437e-8cdd-d7a74390accc" providerId="ADAL" clId="{8F4B7DAB-C67B-4270-A7A6-65DF2E384A35}" dt="2023-03-06T12:19:51.457" v="681" actId="478"/>
          <ac:spMkLst>
            <pc:docMk/>
            <pc:sldMk cId="1234049196" sldId="405"/>
            <ac:spMk id="7" creationId="{41B3F2D9-BDA6-3EA9-8A4B-CA2733F34EB5}"/>
          </ac:spMkLst>
        </pc:spChg>
        <pc:spChg chg="add del mod">
          <ac:chgData name="Richard Ball" userId="c2c6c2dd-6ddc-437e-8cdd-d7a74390accc" providerId="ADAL" clId="{8F4B7DAB-C67B-4270-A7A6-65DF2E384A35}" dt="2023-03-06T12:19:53.642" v="683" actId="478"/>
          <ac:spMkLst>
            <pc:docMk/>
            <pc:sldMk cId="1234049196" sldId="405"/>
            <ac:spMk id="9" creationId="{9E46F188-9456-3D70-AA9B-71868EBDEEA9}"/>
          </ac:spMkLst>
        </pc:spChg>
        <pc:picChg chg="mod">
          <ac:chgData name="Richard Ball" userId="c2c6c2dd-6ddc-437e-8cdd-d7a74390accc" providerId="ADAL" clId="{8F4B7DAB-C67B-4270-A7A6-65DF2E384A35}" dt="2023-03-06T12:20:04.776" v="690" actId="1076"/>
          <ac:picMkLst>
            <pc:docMk/>
            <pc:sldMk cId="1234049196" sldId="405"/>
            <ac:picMk id="4098" creationId="{DF3005F8-1742-74BC-8A18-0A960C7E7CB9}"/>
          </ac:picMkLst>
        </pc:picChg>
      </pc:sldChg>
    </pc:docChg>
  </pc:docChgLst>
  <pc:docChgLst>
    <pc:chgData name="Richard Ball" userId="S::richard.ball@sthelens.london::c2c6c2dd-6ddc-437e-8cdd-d7a74390accc" providerId="AD" clId="Web-{05494281-25FC-09C4-5CC9-41AC3FA77F46}"/>
    <pc:docChg chg="modSld">
      <pc:chgData name="Richard Ball" userId="S::richard.ball@sthelens.london::c2c6c2dd-6ddc-437e-8cdd-d7a74390accc" providerId="AD" clId="Web-{05494281-25FC-09C4-5CC9-41AC3FA77F46}" dt="2023-02-17T13:48:41.325" v="8" actId="20577"/>
      <pc:docMkLst>
        <pc:docMk/>
      </pc:docMkLst>
      <pc:sldChg chg="modSp">
        <pc:chgData name="Richard Ball" userId="S::richard.ball@sthelens.london::c2c6c2dd-6ddc-437e-8cdd-d7a74390accc" providerId="AD" clId="Web-{05494281-25FC-09C4-5CC9-41AC3FA77F46}" dt="2023-02-17T13:48:41.325" v="8" actId="20577"/>
        <pc:sldMkLst>
          <pc:docMk/>
          <pc:sldMk cId="888878716" sldId="383"/>
        </pc:sldMkLst>
        <pc:spChg chg="mod">
          <ac:chgData name="Richard Ball" userId="S::richard.ball@sthelens.london::c2c6c2dd-6ddc-437e-8cdd-d7a74390accc" providerId="AD" clId="Web-{05494281-25FC-09C4-5CC9-41AC3FA77F46}" dt="2023-02-17T13:48:41.325" v="8" actId="20577"/>
          <ac:spMkLst>
            <pc:docMk/>
            <pc:sldMk cId="888878716" sldId="383"/>
            <ac:spMk id="3" creationId="{D59CAB24-29EC-DC0C-527D-DCCC3DC935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910322-02FD-BCF9-84C4-105391E56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D605D-03DE-A594-B63E-E6C9358558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6B4B-6A38-4E87-B206-1F66F78A0120}" type="datetimeFigureOut">
              <a:rPr lang="en-PH" smtClean="0"/>
              <a:t>23/07/2025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E45B7-A633-74DC-980B-8EDCA3A91B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F656D-0CE1-A819-088B-4E7278ECF7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E0300-11E7-4C6B-A3EE-FDD85AB3BE0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206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4AE43-06D3-4AB4-A549-063288081FE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1C8A3-2249-4FDB-BE28-B69413D2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phosphoric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phosphoric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0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8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4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08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Androgens are a group of sex hormones. They help start puberty and play a role in</a:t>
            </a:r>
            <a:r>
              <a:rPr lang="en-GB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reproductive health and body development</a:t>
            </a:r>
          </a:p>
          <a:p>
            <a:endParaRPr lang="en-GB" b="1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Adrenocorticotropic</a:t>
            </a:r>
            <a:r>
              <a:rPr lang="en-GB" sz="1200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 hormone (ACTH) is produced by the pituitary gland. </a:t>
            </a:r>
            <a:endParaRPr lang="en-GB" sz="1200" dirty="0">
              <a:solidFill>
                <a:srgbClr val="71777D"/>
              </a:solidFill>
              <a:latin typeface="Roboto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D4A20-3D99-4CA3-B238-29BF3AB7F4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0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D4A20-3D99-4CA3-B238-29BF3AB7F4F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3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The cerebellum processes input from other areas of the brain, spinal cord and sensory receptors to provide precise timing for </a:t>
            </a:r>
            <a:r>
              <a:rPr lang="en-GB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coordinated, smooth movements of the skeletal muscular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93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Corticotropin releasing factor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(CRF) is a hypothalamic hormone, which acts on the anterior pituitary to stimulate the secretion of corticotropin</a:t>
            </a:r>
          </a:p>
          <a:p>
            <a:endParaRPr lang="en-GB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ACTH – adrenocorticotropic hormone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1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 fontAlgn="base"/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 - steroid hormones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Hydrophilic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(do not cross the membrane)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Bind to specific receptors on the 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target cell membrane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Enzymes convert ATP into cAMP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triggers a cascade of reactions, which are mediated by 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secondary messengers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(cAMP)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60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Non-steroid hormone</a:t>
            </a:r>
          </a:p>
          <a:p>
            <a:r>
              <a:rPr lang="en-GB" dirty="0"/>
              <a:t>Epinephrine – another name for adrenaline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1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17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2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/>
              <a:t>Phosphorylate - 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to cause an organic molecule to combine with </a:t>
            </a:r>
            <a:r>
              <a:rPr lang="en-GB" b="0" i="0" u="none" strike="noStrike" dirty="0">
                <a:solidFill>
                  <a:srgbClr val="0074CC"/>
                </a:solidFill>
                <a:effectLst/>
                <a:latin typeface="Open Sans" panose="020B0604020202020204" pitchFamily="34" charset="0"/>
                <a:hlinkClick r:id="rId3"/>
              </a:rPr>
              <a:t>phosphoric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 acid</a:t>
            </a:r>
          </a:p>
          <a:p>
            <a:pPr eaLnBrk="1" hangingPunct="1"/>
            <a:endParaRPr lang="en-GB" altLang="en-US" b="0" i="0" dirty="0">
              <a:solidFill>
                <a:srgbClr val="212529"/>
              </a:solidFill>
              <a:effectLst/>
              <a:latin typeface="Open Sans" panose="020B0604020202020204" pitchFamily="34" charset="0"/>
            </a:endParaRPr>
          </a:p>
          <a:p>
            <a:pPr eaLnBrk="1" hangingPunct="1"/>
            <a:r>
              <a:rPr lang="en-GB" altLang="en-US" b="1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Protein kinases phosphorylate </a:t>
            </a:r>
            <a:r>
              <a:rPr lang="en-GB" altLang="en-US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and activates other enzymes - </a:t>
            </a:r>
            <a:endParaRPr lang="en-US" altLang="en-US" dirty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DFDE1AC-1F9E-448D-B8E3-C26CA57210DD}" type="slidenum">
              <a:rPr lang="en-GB" altLang="en-US" sz="1200" smtClean="0"/>
              <a:pPr eaLnBrk="1" hangingPunct="1"/>
              <a:t>23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/>
              <a:t>Phosphorylate - 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to cause an organic molecule to combine with </a:t>
            </a:r>
            <a:r>
              <a:rPr lang="en-GB" b="0" i="0" u="none" strike="noStrike" dirty="0">
                <a:solidFill>
                  <a:srgbClr val="0074CC"/>
                </a:solidFill>
                <a:effectLst/>
                <a:latin typeface="Open Sans" panose="020B0604020202020204" pitchFamily="34" charset="0"/>
                <a:hlinkClick r:id="rId3"/>
              </a:rPr>
              <a:t>phosphoric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> acid</a:t>
            </a:r>
          </a:p>
          <a:p>
            <a:pPr eaLnBrk="1" hangingPunct="1"/>
            <a:endParaRPr lang="en-GB" altLang="en-US" b="0" i="0" dirty="0">
              <a:solidFill>
                <a:srgbClr val="212529"/>
              </a:solidFill>
              <a:effectLst/>
              <a:latin typeface="Open Sans" panose="020B0604020202020204" pitchFamily="34" charset="0"/>
            </a:endParaRPr>
          </a:p>
          <a:p>
            <a:r>
              <a:rPr lang="en-GB" altLang="en-US" b="1" i="0">
                <a:solidFill>
                  <a:srgbClr val="212529"/>
                </a:solidFill>
                <a:effectLst/>
                <a:latin typeface="Open Sans"/>
                <a:ea typeface="Open Sans"/>
                <a:cs typeface="Open Sans"/>
              </a:rPr>
              <a:t>Protein kinases phosphorylate </a:t>
            </a:r>
            <a:r>
              <a:rPr lang="en-GB" altLang="en-US" b="0" i="0">
                <a:solidFill>
                  <a:srgbClr val="212529"/>
                </a:solidFill>
                <a:effectLst/>
                <a:latin typeface="Open Sans"/>
                <a:ea typeface="Open Sans"/>
                <a:cs typeface="Open Sans"/>
              </a:rPr>
              <a:t>and activates other enzymes -</a:t>
            </a:r>
            <a:r>
              <a:rPr lang="en-GB" altLang="en-US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GB">
                <a:solidFill>
                  <a:srgbClr val="212529"/>
                </a:solidFill>
              </a:rPr>
              <a:t>Glycogen phosphorylase is the additional enzyme</a:t>
            </a:r>
          </a:p>
          <a:p>
            <a:endParaRPr lang="en-GB" altLang="en-US" dirty="0">
              <a:solidFill>
                <a:srgbClr val="21252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DFDE1AC-1F9E-448D-B8E3-C26CA57210DD}" type="slidenum">
              <a:rPr lang="en-GB" altLang="en-US" sz="1200" smtClean="0"/>
              <a:pPr eaLnBrk="1" hangingPunct="1"/>
              <a:t>24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694027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Glycogen phosphorylase is the additional enzyme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75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hormone can trigger </a:t>
            </a:r>
            <a:r>
              <a:rPr lang="en-GB" dirty="0" err="1"/>
              <a:t>mny</a:t>
            </a:r>
            <a:r>
              <a:rPr lang="en-GB" dirty="0"/>
              <a:t> cAMP molecules </a:t>
            </a:r>
            <a:r>
              <a:rPr lang="en-GB" dirty="0">
                <a:sym typeface="Wingdings" panose="05000000000000000000" pitchFamily="2" charset="2"/>
              </a:rPr>
              <a:t> 2 cAMP molecules can activate 8 enzymes 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61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07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87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33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27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3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227"/>
                </a:solidFill>
                <a:effectLst/>
                <a:latin typeface="-apple-system"/>
              </a:rPr>
              <a:t>Humulin is a man-made form of a hormone that is produced in the body. </a:t>
            </a:r>
            <a:r>
              <a:rPr lang="en-GB" b="0" i="0" dirty="0">
                <a:solidFill>
                  <a:srgbClr val="555555"/>
                </a:solidFill>
                <a:effectLst/>
                <a:latin typeface="PT Serif" panose="020B0604020202020204" pitchFamily="18" charset="0"/>
              </a:rPr>
              <a:t>Made from recombinant DNA that is identical to human insulin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1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3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9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Even though the fight or flight response is automatic it is normally triggered by a false alarm, such as sitting an exam or playing this very game – there is no threat to your survival.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amygdala (part of brain that helps trigger this responses) is unable to distinguish between a real threat or a perceived threat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ighlight>
                  <a:srgbClr val="FFFF00"/>
                </a:highlight>
              </a:rPr>
              <a:t>An exam triggers the same impact on your body as potential sudden death does!! </a:t>
            </a:r>
            <a:r>
              <a:rPr lang="en-GB" sz="1200" dirty="0">
                <a:highlight>
                  <a:srgbClr val="FFFF00"/>
                </a:highlight>
                <a:sym typeface="Wingdings" panose="05000000000000000000" pitchFamily="2" charset="2"/>
              </a:rPr>
              <a:t></a:t>
            </a:r>
            <a:endParaRPr lang="en-GB" sz="1200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5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Psychologists will know this</a:t>
            </a:r>
          </a:p>
          <a:p>
            <a:endParaRPr lang="en-GB" dirty="0"/>
          </a:p>
          <a:p>
            <a:r>
              <a:rPr lang="en-GB" dirty="0"/>
              <a:t>Less developed in young people – love rollercoasters / flying – take more risks</a:t>
            </a:r>
          </a:p>
          <a:p>
            <a:r>
              <a:rPr lang="en-GB" dirty="0"/>
              <a:t>Becomes more developed as you age and you take fewer risks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1C8A3-2249-4FDB-BE28-B69413D28D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8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A643-9099-488C-B771-6F137A80C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2AF1D-7E24-48F1-8635-DAF8F06FA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48418-9155-43CC-B6A3-6FDF41B1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ADDA8-220D-4426-A69D-73380C2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BB82A-07CE-4519-87E2-FC7F1A5B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2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9CD5-AAB7-4C75-9207-847F60C9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06F5-0E4F-4294-9582-C691E48AE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6F0B-8A84-49A2-8A0C-49C46A8B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2DC6C-B2F8-47C4-93F5-5EDA4064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C1A-0624-40DD-B1F2-C0637920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A85A9-8E9E-49D3-AA77-761D4A811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27320-675E-4E60-8A1D-95AE5A1F0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ACB76-5EE3-4B74-855A-4FD1FD9C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FC98-E8AE-4F30-A9AA-787ACC8E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4312D-BBFB-4AD2-9E8F-EDA8F9C6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DB41-DF0A-4DCF-B65B-276F1407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545A-1B8C-43B5-A957-59030D1B6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2EE6-5803-47CA-B252-B8959C23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3B83-0A4B-4CA4-8C39-94677619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62C0B-58FE-461A-9237-928A8384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5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E248-628C-4A0E-A307-B3344533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51E2D-9BE7-4ADD-BFD0-3DBA0506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167A-85D8-403C-BD0B-A42133E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2612-CDEB-4CD2-BFED-6115995F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98F81-7C96-4359-A7A4-214BB86F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2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4355-2244-4284-A8A2-B9C37A1E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E74F5-6B5C-4D76-8913-B5E577B90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DD5A8-BD6F-495E-9209-6D0E76FEA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FD091-D995-43F6-B2B7-4EFCE969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FD71B-88A2-4AC3-9467-1CEB1EF0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3AF68-71E3-4272-8B03-21252A46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3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FE1A-B3EE-4633-9D72-83DA5FBF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1A6F-44E8-406D-821D-FC9C0997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9291B-F4F4-453F-AFAC-31B29918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EA0C1-C2F6-4D1C-94AC-3FBC3B0CD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E7D86-6565-4F89-820E-8EDB2F627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B2C6F-02C3-4742-98CE-382C6F5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558BF-F8AE-4D07-82A8-34B75749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5A318-F0C0-42F1-B811-844747F0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D3EF-D54E-4996-807F-F84DBF7F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76C95-7F0A-48A0-BBA3-2BB03051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8E64F-5FD7-4A5C-B5AE-53F4E0BB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C010E-3D04-4ADE-9045-B2483B63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2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F1E4B-1EF0-4813-9EEA-5A334BF8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D063A-3D0D-4DF4-9188-2433C238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1C3DC-FECB-43C7-AA4B-CBF2DA38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8FA9-1D98-4904-AFB8-C85F7497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4471-30EE-4F24-BFE5-844FDA9BD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D4AD7-3402-40B4-85C3-AF88A0B9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C0B8C-E414-412F-8277-54A300B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3102-8106-4B46-9162-314F68DF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4AE66-38ED-438C-810E-39B5DE89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2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C989-5949-4563-8D44-551AA831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697DB-B051-426A-847B-75B4C64A9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8F9AB-12A6-40E9-9DCC-4E77806D5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02C64-BC12-4E87-83EC-F3B35F70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B4984-4E8F-4921-AAE2-3D4B281C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70196-8CEA-4D30-B325-1A53CDF0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5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4B828-B252-4EB6-8599-A2B7FA62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48BF3-660D-4CF8-9F7D-996800073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EE7B9-18DB-496F-A49A-C7B721163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5E52-40AA-442C-A05B-0A554CB227B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4B4B-839D-4527-B52C-FBE95C981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6E2C-4828-41AC-ACEA-1E2F06D75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835D-C820-4042-B318-740007C83B0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DD9CB6-1DE9-903E-C7ED-BEA2052EE665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7DB17-B8E1-DEA2-472D-93076061F17A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6CEFC4-3680-475E-8F36-D7D41E2929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65C34-8D9B-4ECB-288C-97A3651340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7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jq99wLEMTw?feature=oembed" TargetMode="Externa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ew9y7Dxb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RVZ4SW7WU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1A4B-20B1-9A81-DDCF-999A85E7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AB24-29EC-DC0C-527D-DCCC3DC93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i="1" dirty="0"/>
              <a:t>Note: This topic and controlling heart rate (next lesson) sit within the </a:t>
            </a:r>
            <a:r>
              <a:rPr lang="en-GB" i="1"/>
              <a:t>hormonal communication chapter 14 in the textbook</a:t>
            </a:r>
          </a:p>
        </p:txBody>
      </p:sp>
    </p:spTree>
    <p:extLst>
      <p:ext uri="{BB962C8B-B14F-4D97-AF65-F5344CB8AC3E}">
        <p14:creationId xmlns:p14="http://schemas.microsoft.com/office/powerpoint/2010/main" val="88887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7A120B-26C1-C055-6467-B00602A59F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Movie Reviews: Free Solo, Green Book &amp; The Front Runner - 2ser">
            <a:extLst>
              <a:ext uri="{FF2B5EF4-FFF2-40B4-BE49-F238E27FC236}">
                <a16:creationId xmlns:a16="http://schemas.microsoft.com/office/drawing/2014/main" id="{6D52A5DD-09DE-7CBD-3F9D-4A827A0B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38" y="10197"/>
            <a:ext cx="8820268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8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 - Nathan Mikaere Wallis X Factor Education Ltd. xfactoreducation ...">
            <a:extLst>
              <a:ext uri="{FF2B5EF4-FFF2-40B4-BE49-F238E27FC236}">
                <a16:creationId xmlns:a16="http://schemas.microsoft.com/office/drawing/2014/main" id="{1A4240B9-3C3B-3650-EDEB-01C15A93A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9713" r="3878" b="5408"/>
          <a:stretch/>
        </p:blipFill>
        <p:spPr bwMode="auto">
          <a:xfrm>
            <a:off x="224058" y="224058"/>
            <a:ext cx="7048753" cy="47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9B539-43D5-24E4-5993-464618D808FE}"/>
              </a:ext>
            </a:extLst>
          </p:cNvPr>
          <p:cNvSpPr txBox="1"/>
          <p:nvPr/>
        </p:nvSpPr>
        <p:spPr>
          <a:xfrm>
            <a:off x="7612778" y="1345179"/>
            <a:ext cx="42813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The </a:t>
            </a:r>
            <a:r>
              <a:rPr lang="en-GB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pre-frontal cortex</a:t>
            </a:r>
            <a:r>
              <a:rPr lang="en-GB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is at the front of brain, just behind the forehead, and is the part of the brain that governs reasoning, critical thinking, and </a:t>
            </a:r>
            <a:r>
              <a:rPr lang="en-GB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exercising self-control</a:t>
            </a:r>
            <a:r>
              <a:rPr lang="en-GB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9EEE0-C57E-BF0D-462D-0804161D451B}"/>
              </a:ext>
            </a:extLst>
          </p:cNvPr>
          <p:cNvSpPr txBox="1"/>
          <p:nvPr/>
        </p:nvSpPr>
        <p:spPr>
          <a:xfrm>
            <a:off x="4810539" y="5117232"/>
            <a:ext cx="1790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Risk taker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20D5A-BC4A-1B20-297A-71DAF1E6C911}"/>
              </a:ext>
            </a:extLst>
          </p:cNvPr>
          <p:cNvSpPr txBox="1"/>
          <p:nvPr/>
        </p:nvSpPr>
        <p:spPr>
          <a:xfrm>
            <a:off x="470453" y="5117232"/>
            <a:ext cx="2712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Not a risk taker</a:t>
            </a:r>
          </a:p>
        </p:txBody>
      </p:sp>
    </p:spTree>
    <p:extLst>
      <p:ext uri="{BB962C8B-B14F-4D97-AF65-F5344CB8AC3E}">
        <p14:creationId xmlns:p14="http://schemas.microsoft.com/office/powerpoint/2010/main" val="33614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ht or Flight? | SiOWfa16: Science in Our World: Certainty and ...">
            <a:extLst>
              <a:ext uri="{FF2B5EF4-FFF2-40B4-BE49-F238E27FC236}">
                <a16:creationId xmlns:a16="http://schemas.microsoft.com/office/drawing/2014/main" id="{74A8BA2E-EF21-0CCB-5809-E3895EDBD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384" b="10994"/>
          <a:stretch/>
        </p:blipFill>
        <p:spPr bwMode="auto">
          <a:xfrm>
            <a:off x="-1" y="0"/>
            <a:ext cx="12192001" cy="68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4F13D-B531-A95F-8CAB-13A4AB744EE0}"/>
              </a:ext>
            </a:extLst>
          </p:cNvPr>
          <p:cNvSpPr txBox="1"/>
          <p:nvPr/>
        </p:nvSpPr>
        <p:spPr>
          <a:xfrm>
            <a:off x="4684170" y="988151"/>
            <a:ext cx="35170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What are the physiological responses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955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BAAF-215D-A843-3E00-53B6ABB9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881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Physiological responses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DE79-760E-EECC-98C0-D1CEA9BE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36" y="1097236"/>
            <a:ext cx="3200904" cy="56200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Complete the table: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949F63-8F98-E5FD-28C8-002A41D1E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1801"/>
              </p:ext>
            </p:extLst>
          </p:nvPr>
        </p:nvGraphicFramePr>
        <p:xfrm>
          <a:off x="436004" y="2124571"/>
          <a:ext cx="11390640" cy="43549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5320">
                  <a:extLst>
                    <a:ext uri="{9D8B030D-6E8A-4147-A177-3AD203B41FA5}">
                      <a16:colId xmlns:a16="http://schemas.microsoft.com/office/drawing/2014/main" val="2680242017"/>
                    </a:ext>
                  </a:extLst>
                </a:gridCol>
                <a:gridCol w="5695320">
                  <a:extLst>
                    <a:ext uri="{9D8B030D-6E8A-4147-A177-3AD203B41FA5}">
                      <a16:colId xmlns:a16="http://schemas.microsoft.com/office/drawing/2014/main" val="3341602507"/>
                    </a:ext>
                  </a:extLst>
                </a:gridCol>
              </a:tblGrid>
              <a:tr h="515254">
                <a:tc>
                  <a:txBody>
                    <a:bodyPr/>
                    <a:lstStyle/>
                    <a:p>
                      <a:r>
                        <a:rPr lang="en-GB" dirty="0"/>
                        <a:t>Physical 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29889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Pump more ………………. blood around the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91925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r>
                        <a:rPr lang="en-GB"/>
                        <a:t>Pupils dilate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613074"/>
                  </a:ext>
                </a:extLst>
              </a:tr>
              <a:tr h="889342"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Increase respiration to provide energy for muscular contraction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5713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r>
                        <a:rPr lang="en-GB"/>
                        <a:t>Smooth muscle of airways relax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026805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To focus resources on emergency functions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78833"/>
                  </a:ext>
                </a:extLst>
              </a:tr>
              <a:tr h="889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396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048EB2-A204-03AE-B6FE-AE1330715E73}"/>
              </a:ext>
            </a:extLst>
          </p:cNvPr>
          <p:cNvSpPr txBox="1"/>
          <p:nvPr/>
        </p:nvSpPr>
        <p:spPr>
          <a:xfrm>
            <a:off x="3663656" y="5691917"/>
            <a:ext cx="5216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Add one more of your own</a:t>
            </a:r>
          </a:p>
        </p:txBody>
      </p:sp>
    </p:spTree>
    <p:extLst>
      <p:ext uri="{BB962C8B-B14F-4D97-AF65-F5344CB8AC3E}">
        <p14:creationId xmlns:p14="http://schemas.microsoft.com/office/powerpoint/2010/main" val="39923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BAAF-215D-A843-3E00-53B6ABB9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881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Physiological responses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DE79-760E-EECC-98C0-D1CEA9BE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36" y="1097236"/>
            <a:ext cx="3200904" cy="56200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Complete the table: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949F63-8F98-E5FD-28C8-002A41D1E39C}"/>
              </a:ext>
            </a:extLst>
          </p:cNvPr>
          <p:cNvGraphicFramePr>
            <a:graphicFrameLocks noGrp="1"/>
          </p:cNvGraphicFramePr>
          <p:nvPr/>
        </p:nvGraphicFramePr>
        <p:xfrm>
          <a:off x="436004" y="2124571"/>
          <a:ext cx="11390640" cy="43549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5320">
                  <a:extLst>
                    <a:ext uri="{9D8B030D-6E8A-4147-A177-3AD203B41FA5}">
                      <a16:colId xmlns:a16="http://schemas.microsoft.com/office/drawing/2014/main" val="2680242017"/>
                    </a:ext>
                  </a:extLst>
                </a:gridCol>
                <a:gridCol w="5695320">
                  <a:extLst>
                    <a:ext uri="{9D8B030D-6E8A-4147-A177-3AD203B41FA5}">
                      <a16:colId xmlns:a16="http://schemas.microsoft.com/office/drawing/2014/main" val="3341602507"/>
                    </a:ext>
                  </a:extLst>
                </a:gridCol>
              </a:tblGrid>
              <a:tr h="515254">
                <a:tc>
                  <a:txBody>
                    <a:bodyPr/>
                    <a:lstStyle/>
                    <a:p>
                      <a:r>
                        <a:rPr lang="en-GB" dirty="0"/>
                        <a:t>Physical 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29889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Heart rate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Pump more </a:t>
                      </a:r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oxygenated</a:t>
                      </a:r>
                      <a:r>
                        <a:rPr lang="en-GB" dirty="0"/>
                        <a:t> blood around the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91925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r>
                        <a:rPr lang="en-GB" dirty="0"/>
                        <a:t>Pupils dilate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To take in as much light as possible for better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613074"/>
                  </a:ext>
                </a:extLst>
              </a:tr>
              <a:tr h="889342"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Blood glucose level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Increase respiration to provide energy for muscular contraction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5713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r>
                        <a:rPr lang="en-GB" dirty="0"/>
                        <a:t>Smooth muscle of airways relax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Allow more oxygen into the lungs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026805"/>
                  </a:ext>
                </a:extLst>
              </a:tr>
              <a:tr h="515254"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Non-essential system shut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 focus resources on emergency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78833"/>
                  </a:ext>
                </a:extLst>
              </a:tr>
              <a:tr h="889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Arterioles in skin constrict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blood to major muscle groups, brain, heart and muscles used for ventilation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3965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33E0FAE-B6B4-14C2-04D1-2FA006FFADA3}"/>
              </a:ext>
            </a:extLst>
          </p:cNvPr>
          <p:cNvSpPr/>
          <p:nvPr/>
        </p:nvSpPr>
        <p:spPr>
          <a:xfrm>
            <a:off x="499796" y="2658007"/>
            <a:ext cx="11211339" cy="4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A0A59-A1E4-442B-B617-5825F3A3F722}"/>
              </a:ext>
            </a:extLst>
          </p:cNvPr>
          <p:cNvSpPr/>
          <p:nvPr/>
        </p:nvSpPr>
        <p:spPr>
          <a:xfrm>
            <a:off x="499795" y="3192827"/>
            <a:ext cx="11211339" cy="4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0A6C0-F9C4-E9F0-B643-7C0964C0C028}"/>
              </a:ext>
            </a:extLst>
          </p:cNvPr>
          <p:cNvSpPr/>
          <p:nvPr/>
        </p:nvSpPr>
        <p:spPr>
          <a:xfrm>
            <a:off x="490330" y="3703545"/>
            <a:ext cx="11211339" cy="7605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78653-1182-ECE1-F2FA-663BB390D533}"/>
              </a:ext>
            </a:extLst>
          </p:cNvPr>
          <p:cNvSpPr/>
          <p:nvPr/>
        </p:nvSpPr>
        <p:spPr>
          <a:xfrm>
            <a:off x="544657" y="4578188"/>
            <a:ext cx="11211339" cy="4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C4A2C-5D6C-1A6F-CCA1-D0897AC51D47}"/>
              </a:ext>
            </a:extLst>
          </p:cNvPr>
          <p:cNvSpPr/>
          <p:nvPr/>
        </p:nvSpPr>
        <p:spPr>
          <a:xfrm>
            <a:off x="499795" y="5075224"/>
            <a:ext cx="11211339" cy="4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A0B33-6768-897B-1660-A1D905ADE54D}"/>
              </a:ext>
            </a:extLst>
          </p:cNvPr>
          <p:cNvSpPr/>
          <p:nvPr/>
        </p:nvSpPr>
        <p:spPr>
          <a:xfrm>
            <a:off x="499794" y="5649363"/>
            <a:ext cx="11211339" cy="7557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8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4AFB0-C958-DC96-A0ED-5D6005956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5" t="62645" r="60667" b="16889"/>
          <a:stretch/>
        </p:blipFill>
        <p:spPr>
          <a:xfrm>
            <a:off x="5080463" y="0"/>
            <a:ext cx="71115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CCCD0-E907-2E2F-8D94-209BE9ACCCB6}"/>
              </a:ext>
            </a:extLst>
          </p:cNvPr>
          <p:cNvSpPr txBox="1"/>
          <p:nvPr/>
        </p:nvSpPr>
        <p:spPr>
          <a:xfrm>
            <a:off x="62275" y="304774"/>
            <a:ext cx="52353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Adrenal glands </a:t>
            </a:r>
          </a:p>
          <a:p>
            <a:r>
              <a:rPr lang="en-GB" sz="3200" b="1" dirty="0"/>
              <a:t>(Located above each kidney)</a:t>
            </a:r>
          </a:p>
          <a:p>
            <a:endParaRPr lang="en-GB" sz="3200" dirty="0"/>
          </a:p>
          <a:p>
            <a:r>
              <a:rPr lang="en-GB" sz="3200" dirty="0"/>
              <a:t>Made up of two parts: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b="1" dirty="0"/>
              <a:t>Adrenal cortex </a:t>
            </a:r>
            <a:r>
              <a:rPr lang="en-GB" sz="3200" dirty="0"/>
              <a:t>– outer region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b="1" dirty="0"/>
              <a:t>Adrenal medulla </a:t>
            </a:r>
            <a:r>
              <a:rPr lang="en-GB" sz="3200" dirty="0"/>
              <a:t>– inner region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089CB-3006-19C8-770A-CDE96C7DAD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57E27-2FF6-8B32-F0B2-E8430B311F1B}"/>
              </a:ext>
            </a:extLst>
          </p:cNvPr>
          <p:cNvSpPr txBox="1"/>
          <p:nvPr/>
        </p:nvSpPr>
        <p:spPr>
          <a:xfrm>
            <a:off x="8138728" y="4708307"/>
            <a:ext cx="347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highlight>
                  <a:srgbClr val="FFFF00"/>
                </a:highlight>
              </a:rPr>
              <a:t>QUICK RECAP!</a:t>
            </a:r>
          </a:p>
        </p:txBody>
      </p:sp>
    </p:spTree>
    <p:extLst>
      <p:ext uri="{BB962C8B-B14F-4D97-AF65-F5344CB8AC3E}">
        <p14:creationId xmlns:p14="http://schemas.microsoft.com/office/powerpoint/2010/main" val="27747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4AFB0-C958-DC96-A0ED-5D6005956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5" t="62645" r="60667" b="16889"/>
          <a:stretch/>
        </p:blipFill>
        <p:spPr>
          <a:xfrm>
            <a:off x="5080463" y="0"/>
            <a:ext cx="71115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CCCD0-E907-2E2F-8D94-209BE9ACCCB6}"/>
              </a:ext>
            </a:extLst>
          </p:cNvPr>
          <p:cNvSpPr txBox="1"/>
          <p:nvPr/>
        </p:nvSpPr>
        <p:spPr>
          <a:xfrm>
            <a:off x="127168" y="151391"/>
            <a:ext cx="4650723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/>
              <a:t>Adrenal cortex</a:t>
            </a:r>
          </a:p>
          <a:p>
            <a:endParaRPr lang="en-GB" sz="2400" b="1" dirty="0"/>
          </a:p>
          <a:p>
            <a:r>
              <a:rPr lang="en-GB" sz="2400" b="1" dirty="0"/>
              <a:t>Three main </a:t>
            </a:r>
            <a:r>
              <a:rPr lang="en-GB" sz="2400" dirty="0"/>
              <a:t>types of hormones produced by the adrenal cortex:</a:t>
            </a:r>
          </a:p>
          <a:p>
            <a:endParaRPr lang="en-GB" sz="2400" dirty="0"/>
          </a:p>
          <a:p>
            <a:r>
              <a:rPr lang="en-GB" sz="3200" b="1" dirty="0"/>
              <a:t>Glucocorticoids</a:t>
            </a:r>
            <a:r>
              <a:rPr lang="en-GB" sz="3200" dirty="0"/>
              <a:t> – including </a:t>
            </a:r>
            <a:r>
              <a:rPr lang="en-GB" sz="3200" dirty="0">
                <a:solidFill>
                  <a:srgbClr val="FF0000"/>
                </a:solidFill>
              </a:rPr>
              <a:t>cortisol</a:t>
            </a:r>
            <a:r>
              <a:rPr lang="en-GB" sz="3200" dirty="0"/>
              <a:t>, which helps to regulate </a:t>
            </a:r>
            <a:r>
              <a:rPr lang="en-GB" sz="3200" b="1" u="sng" dirty="0"/>
              <a:t>metabolic rate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Mineralocorticoids</a:t>
            </a:r>
            <a:r>
              <a:rPr lang="en-GB" sz="2400" dirty="0"/>
              <a:t> – including </a:t>
            </a:r>
            <a:r>
              <a:rPr lang="en-GB" sz="2400" dirty="0">
                <a:solidFill>
                  <a:srgbClr val="FF0000"/>
                </a:solidFill>
              </a:rPr>
              <a:t>aldosterone</a:t>
            </a:r>
            <a:r>
              <a:rPr lang="en-GB" sz="2400" dirty="0"/>
              <a:t>, which helps maintain blood pressure</a:t>
            </a:r>
          </a:p>
          <a:p>
            <a:endParaRPr lang="en-GB" sz="2400" dirty="0"/>
          </a:p>
          <a:p>
            <a:r>
              <a:rPr lang="en-GB" sz="2400" b="1" dirty="0"/>
              <a:t>Androgens</a:t>
            </a:r>
            <a:r>
              <a:rPr lang="en-GB" sz="2400" dirty="0"/>
              <a:t> –start puberty.</a:t>
            </a:r>
            <a:endParaRPr lang="en-GB" sz="2400" dirty="0">
              <a:cs typeface="Calibri"/>
            </a:endParaRPr>
          </a:p>
          <a:p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D6322-B9D3-7CA3-ACFE-C31D00FE1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4AFB0-C958-DC96-A0ED-5D6005956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5" t="62645" r="61461" b="16889"/>
          <a:stretch/>
        </p:blipFill>
        <p:spPr>
          <a:xfrm>
            <a:off x="5479653" y="41296"/>
            <a:ext cx="671234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CCCD0-E907-2E2F-8D94-209BE9ACCCB6}"/>
              </a:ext>
            </a:extLst>
          </p:cNvPr>
          <p:cNvSpPr txBox="1"/>
          <p:nvPr/>
        </p:nvSpPr>
        <p:spPr>
          <a:xfrm>
            <a:off x="127168" y="151391"/>
            <a:ext cx="53524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Adrenal medulla</a:t>
            </a:r>
          </a:p>
          <a:p>
            <a:endParaRPr lang="en-GB" sz="3200" b="1" dirty="0"/>
          </a:p>
          <a:p>
            <a:r>
              <a:rPr lang="en-GB" sz="3200" b="1" dirty="0"/>
              <a:t>Adrenaline</a:t>
            </a:r>
            <a:r>
              <a:rPr lang="en-GB" sz="3200" dirty="0"/>
              <a:t> – Increases heart rate and blood glucose levels (glycogenolysis)</a:t>
            </a:r>
          </a:p>
          <a:p>
            <a:endParaRPr lang="en-GB" sz="3200" dirty="0"/>
          </a:p>
          <a:p>
            <a:r>
              <a:rPr lang="en-GB" sz="3200" b="1" dirty="0">
                <a:solidFill>
                  <a:srgbClr val="FF0000"/>
                </a:solidFill>
              </a:rPr>
              <a:t>Noradrenaline</a:t>
            </a:r>
            <a:r>
              <a:rPr lang="en-GB" sz="3200" dirty="0">
                <a:solidFill>
                  <a:srgbClr val="FF0000"/>
                </a:solidFill>
              </a:rPr>
              <a:t> – Responds to stress by dilating pupils, widening airways, narrowing non-essential blood vessels and increasing heart 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79866-1CD2-AA88-B3D2-8D3DA33D6D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Coordination of fight or flight response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526" y="1176935"/>
            <a:ext cx="71409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/>
              <a:t>cerebrum</a:t>
            </a:r>
            <a:r>
              <a:rPr lang="en-GB" sz="2800" dirty="0"/>
              <a:t> uses sensory input from external threats (detected by eyes, ears </a:t>
            </a:r>
            <a:r>
              <a:rPr lang="en-GB" sz="2800" dirty="0" err="1"/>
              <a:t>e.t.c</a:t>
            </a:r>
            <a:r>
              <a:rPr lang="en-GB" sz="2800" dirty="0"/>
              <a:t>.) and internal threats e.g. pain.</a:t>
            </a:r>
          </a:p>
          <a:p>
            <a:endParaRPr lang="en-GB" sz="2800" dirty="0"/>
          </a:p>
          <a:p>
            <a:r>
              <a:rPr lang="en-GB" sz="2800" dirty="0"/>
              <a:t>If a threat is </a:t>
            </a:r>
            <a:r>
              <a:rPr lang="en-GB" sz="2800" b="1" dirty="0"/>
              <a:t>recognised</a:t>
            </a:r>
            <a:r>
              <a:rPr lang="en-GB" sz="2800" dirty="0"/>
              <a:t>, it stimulates the </a:t>
            </a:r>
            <a:r>
              <a:rPr lang="en-GB" sz="2800" b="1" dirty="0"/>
              <a:t>hypothalamus </a:t>
            </a:r>
            <a:r>
              <a:rPr lang="en-GB" sz="2800" i="1" dirty="0"/>
              <a:t>(autonomic) </a:t>
            </a:r>
            <a:r>
              <a:rPr lang="en-GB" sz="2800" dirty="0"/>
              <a:t>which activates the:</a:t>
            </a:r>
          </a:p>
          <a:p>
            <a:endParaRPr lang="en-GB" sz="28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F0"/>
                </a:solidFill>
              </a:rPr>
              <a:t>Neuronal pathway - Sympathetic nervous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F0"/>
                </a:solidFill>
              </a:rPr>
              <a:t>Hormonal pathway - Adrenal-cortical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E6F4A-DD21-C68A-95AE-E9DA5398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47" t="33184" r="13929" b="40449"/>
          <a:stretch/>
        </p:blipFill>
        <p:spPr>
          <a:xfrm>
            <a:off x="7423522" y="1777683"/>
            <a:ext cx="4768477" cy="418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4B08C-7058-B256-D534-3570F5D840CC}"/>
              </a:ext>
            </a:extLst>
          </p:cNvPr>
          <p:cNvSpPr txBox="1"/>
          <p:nvPr/>
        </p:nvSpPr>
        <p:spPr>
          <a:xfrm>
            <a:off x="8074293" y="6213376"/>
            <a:ext cx="46875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*Corticotropin releasing factor / </a:t>
            </a:r>
            <a:r>
              <a:rPr lang="en-GB" sz="1600" b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Adrenocorticotropic hormone</a:t>
            </a:r>
          </a:p>
          <a:p>
            <a:br>
              <a:rPr lang="en-GB" sz="1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lang="en-GB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D2DDD-0C01-0672-3CF7-C386C2A10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47" t="33184" r="13929" b="40449"/>
          <a:stretch/>
        </p:blipFill>
        <p:spPr>
          <a:xfrm>
            <a:off x="2107359" y="369332"/>
            <a:ext cx="7430256" cy="6270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F741D-BF96-0A8C-BBFF-0651A781A494}"/>
              </a:ext>
            </a:extLst>
          </p:cNvPr>
          <p:cNvSpPr txBox="1"/>
          <p:nvPr/>
        </p:nvSpPr>
        <p:spPr>
          <a:xfrm>
            <a:off x="-46933" y="0"/>
            <a:ext cx="1198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Summary of coordination of </a:t>
            </a:r>
            <a:r>
              <a:rPr lang="en-GB" sz="1800" i="1" dirty="0"/>
              <a:t>‘fight or flight’ </a:t>
            </a:r>
            <a:r>
              <a:rPr lang="en-GB" sz="1800" dirty="0"/>
              <a:t>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EF575-9D48-5B79-316E-01B0ED52305B}"/>
              </a:ext>
            </a:extLst>
          </p:cNvPr>
          <p:cNvSpPr txBox="1"/>
          <p:nvPr/>
        </p:nvSpPr>
        <p:spPr>
          <a:xfrm>
            <a:off x="-46933" y="738664"/>
            <a:ext cx="341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Neuronal pathway to initiate body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3A400-9EC0-4FBD-EA2A-A6BED945B9FC}"/>
              </a:ext>
            </a:extLst>
          </p:cNvPr>
          <p:cNvSpPr txBox="1"/>
          <p:nvPr/>
        </p:nvSpPr>
        <p:spPr>
          <a:xfrm>
            <a:off x="8901774" y="217766"/>
            <a:ext cx="3150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Hormonal pathway via bloodstream to initiate body reactions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858FB-C1C9-03CA-C109-202056CB981A}"/>
              </a:ext>
            </a:extLst>
          </p:cNvPr>
          <p:cNvSpPr txBox="1"/>
          <p:nvPr/>
        </p:nvSpPr>
        <p:spPr>
          <a:xfrm>
            <a:off x="84527" y="1817576"/>
            <a:ext cx="2569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F0"/>
                </a:solidFill>
              </a:rPr>
              <a:t>Stress hormones released cause a number of change e.g. increased heart rate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D9688D-4E09-E456-D2FD-7E2C55E94883}"/>
              </a:ext>
            </a:extLst>
          </p:cNvPr>
          <p:cNvCxnSpPr>
            <a:stCxn id="9" idx="3"/>
          </p:cNvCxnSpPr>
          <p:nvPr/>
        </p:nvCxnSpPr>
        <p:spPr>
          <a:xfrm>
            <a:off x="2654385" y="2479296"/>
            <a:ext cx="2601901" cy="949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D08920-68B3-CB9A-F50C-CFB482789071}"/>
              </a:ext>
            </a:extLst>
          </p:cNvPr>
          <p:cNvSpPr txBox="1"/>
          <p:nvPr/>
        </p:nvSpPr>
        <p:spPr>
          <a:xfrm>
            <a:off x="-46933" y="3940920"/>
            <a:ext cx="2569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F0"/>
                </a:solidFill>
              </a:rPr>
              <a:t>Smooth muscles relax in airways / pancreas secretes glucagon - glycogenolysis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B05EA0-8265-2870-92D0-76798DFF0BD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522925" y="4602640"/>
            <a:ext cx="335332" cy="266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E2A144-A48A-E842-8200-05C3B41DE8F7}"/>
              </a:ext>
            </a:extLst>
          </p:cNvPr>
          <p:cNvSpPr txBox="1"/>
          <p:nvPr/>
        </p:nvSpPr>
        <p:spPr>
          <a:xfrm>
            <a:off x="9482862" y="1509799"/>
            <a:ext cx="2569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CRF – a hypothalamic hormone which stimulates the pituitary to secrete ACTH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BF466A-90FA-2A9E-8E37-9EA3735864D2}"/>
              </a:ext>
            </a:extLst>
          </p:cNvPr>
          <p:cNvCxnSpPr>
            <a:cxnSpLocks/>
          </p:cNvCxnSpPr>
          <p:nvPr/>
        </p:nvCxnSpPr>
        <p:spPr>
          <a:xfrm flipH="1" flipV="1">
            <a:off x="9169736" y="1937636"/>
            <a:ext cx="521036" cy="212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C6E01B-DE1F-093A-20DC-7979BC23F940}"/>
              </a:ext>
            </a:extLst>
          </p:cNvPr>
          <p:cNvCxnSpPr>
            <a:cxnSpLocks/>
          </p:cNvCxnSpPr>
          <p:nvPr/>
        </p:nvCxnSpPr>
        <p:spPr>
          <a:xfrm flipH="1">
            <a:off x="9101611" y="2917317"/>
            <a:ext cx="1217181" cy="1104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2427C1-59D6-6294-87C5-A8F8663481F8}"/>
              </a:ext>
            </a:extLst>
          </p:cNvPr>
          <p:cNvSpPr txBox="1"/>
          <p:nvPr/>
        </p:nvSpPr>
        <p:spPr>
          <a:xfrm>
            <a:off x="9328946" y="3940920"/>
            <a:ext cx="2569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ACTH target the adrenal cortex to secrete many hormones to prepare the body to deal with the threat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B82B0B-8987-6CC1-8015-90F1A4D4EE74}"/>
              </a:ext>
            </a:extLst>
          </p:cNvPr>
          <p:cNvCxnSpPr>
            <a:cxnSpLocks/>
          </p:cNvCxnSpPr>
          <p:nvPr/>
        </p:nvCxnSpPr>
        <p:spPr>
          <a:xfrm flipH="1">
            <a:off x="8993614" y="4735683"/>
            <a:ext cx="616105" cy="1747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3A6EA-E1E4-F71A-0353-8CB2524C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34"/>
            <a:ext cx="1306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Notes 34.1 The Endocrine System PowerPoint Presentation - ID:2803868">
            <a:extLst>
              <a:ext uri="{FF2B5EF4-FFF2-40B4-BE49-F238E27FC236}">
                <a16:creationId xmlns:a16="http://schemas.microsoft.com/office/drawing/2014/main" id="{21063FD1-2A9C-3F11-3E86-488AA7316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23521" r="3302" b="7997"/>
          <a:stretch/>
        </p:blipFill>
        <p:spPr bwMode="auto">
          <a:xfrm>
            <a:off x="160987" y="1848119"/>
            <a:ext cx="6445876" cy="35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F6242-EE25-FA8A-33EF-0994CD218BF9}"/>
              </a:ext>
            </a:extLst>
          </p:cNvPr>
          <p:cNvSpPr txBox="1"/>
          <p:nvPr/>
        </p:nvSpPr>
        <p:spPr>
          <a:xfrm>
            <a:off x="988429" y="1133566"/>
            <a:ext cx="479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Non-steroid hormone</a:t>
            </a:r>
          </a:p>
        </p:txBody>
      </p:sp>
      <p:pic>
        <p:nvPicPr>
          <p:cNvPr id="1028" name="Picture 4" descr="9.3 Endocrine Hormones – Human Biology">
            <a:extLst>
              <a:ext uri="{FF2B5EF4-FFF2-40B4-BE49-F238E27FC236}">
                <a16:creationId xmlns:a16="http://schemas.microsoft.com/office/drawing/2014/main" id="{A56E9905-6E39-1F02-B824-C9B5CCFE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97" y="1397357"/>
            <a:ext cx="4675461" cy="53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964A9-5669-75FA-21B3-C1953B4A4350}"/>
              </a:ext>
            </a:extLst>
          </p:cNvPr>
          <p:cNvSpPr txBox="1"/>
          <p:nvPr/>
        </p:nvSpPr>
        <p:spPr>
          <a:xfrm>
            <a:off x="7652144" y="689471"/>
            <a:ext cx="3786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Steroid hormone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31260-A16A-355B-EFCA-CB812315E063}"/>
              </a:ext>
            </a:extLst>
          </p:cNvPr>
          <p:cNvSpPr txBox="1"/>
          <p:nvPr/>
        </p:nvSpPr>
        <p:spPr>
          <a:xfrm>
            <a:off x="160987" y="96592"/>
            <a:ext cx="1013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highlight>
                  <a:srgbClr val="FFFF00"/>
                </a:highlight>
              </a:rPr>
              <a:t>Recap the different types of hormones with the person next to you</a:t>
            </a:r>
          </a:p>
        </p:txBody>
      </p:sp>
    </p:spTree>
    <p:extLst>
      <p:ext uri="{BB962C8B-B14F-4D97-AF65-F5344CB8AC3E}">
        <p14:creationId xmlns:p14="http://schemas.microsoft.com/office/powerpoint/2010/main" val="36338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E6A5-4465-23F4-4EBC-B6ED19DF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218"/>
            <a:ext cx="4722033" cy="1325563"/>
          </a:xfrm>
        </p:spPr>
        <p:txBody>
          <a:bodyPr/>
          <a:lstStyle/>
          <a:p>
            <a:pPr algn="ctr"/>
            <a:r>
              <a:rPr lang="en-GB" b="1" u="sng" dirty="0"/>
              <a:t>Action of adrenaline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BA1F3-8698-AB05-608F-A2241DCE5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02" y="1167607"/>
            <a:ext cx="9694911" cy="54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3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698E49-AF77-32CA-D70C-5962ECEE61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action of epinephrine">
            <a:hlinkClick r:id="" action="ppaction://media"/>
            <a:extLst>
              <a:ext uri="{FF2B5EF4-FFF2-40B4-BE49-F238E27FC236}">
                <a16:creationId xmlns:a16="http://schemas.microsoft.com/office/drawing/2014/main" id="{8323DB70-4704-B9C8-C232-EACB77372E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946" y="0"/>
            <a:ext cx="9112763" cy="68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63AD4-36EC-E970-2DC9-65AB7BBA5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6" t="54493" r="56092" b="16936"/>
          <a:stretch/>
        </p:blipFill>
        <p:spPr>
          <a:xfrm>
            <a:off x="5776053" y="-1"/>
            <a:ext cx="6359278" cy="6415063"/>
          </a:xfrm>
          <a:prstGeom prst="rect">
            <a:avLst/>
          </a:prstGeom>
        </p:spPr>
      </p:pic>
      <p:sp>
        <p:nvSpPr>
          <p:cNvPr id="237570" name="Rectangle 2"/>
          <p:cNvSpPr>
            <a:spLocks noGrp="1"/>
          </p:cNvSpPr>
          <p:nvPr>
            <p:ph type="title"/>
          </p:nvPr>
        </p:nvSpPr>
        <p:spPr bwMode="auto">
          <a:xfrm>
            <a:off x="124004" y="100781"/>
            <a:ext cx="5282884" cy="684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3600" dirty="0"/>
              <a:t>Action of adrenaline action</a:t>
            </a:r>
            <a:endParaRPr lang="en-US" sz="3600" dirty="0"/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56669" y="1457528"/>
            <a:ext cx="5865499" cy="563478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altLang="en-US" dirty="0">
                <a:solidFill>
                  <a:prstClr val="black"/>
                </a:solidFill>
              </a:rPr>
              <a:t>Adrenaline binds to 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……………</a:t>
            </a:r>
            <a:r>
              <a:rPr lang="en-GB" altLang="en-US" dirty="0">
                <a:solidFill>
                  <a:prstClr val="black"/>
                </a:solidFill>
              </a:rPr>
              <a:t> on the plasma membrane of target cells (</a:t>
            </a:r>
            <a:r>
              <a:rPr lang="en-GB" altLang="en-US" dirty="0" err="1">
                <a:solidFill>
                  <a:prstClr val="black"/>
                </a:solidFill>
              </a:rPr>
              <a:t>e.g</a:t>
            </a:r>
            <a:r>
              <a:rPr lang="en-GB" altLang="en-US" dirty="0">
                <a:solidFill>
                  <a:prstClr val="black"/>
                </a:solidFill>
              </a:rPr>
              <a:t> liver cells) which </a:t>
            </a:r>
            <a:r>
              <a:rPr lang="en-GB" altLang="en-US" b="1" dirty="0">
                <a:solidFill>
                  <a:prstClr val="black"/>
                </a:solidFill>
              </a:rPr>
              <a:t>activates</a:t>
            </a:r>
            <a:r>
              <a:rPr lang="en-GB" altLang="en-US" dirty="0">
                <a:solidFill>
                  <a:prstClr val="black"/>
                </a:solidFill>
              </a:rPr>
              <a:t> a</a:t>
            </a:r>
            <a:r>
              <a:rPr lang="en-GB" altLang="en-US" b="1" dirty="0">
                <a:solidFill>
                  <a:prstClr val="black"/>
                </a:solidFill>
              </a:rPr>
              <a:t> G-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……………..</a:t>
            </a:r>
          </a:p>
          <a:p>
            <a:pPr marL="0" lvl="0" indent="0">
              <a:buNone/>
            </a:pPr>
            <a:endParaRPr lang="en-GB" alt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altLang="en-US" dirty="0">
                <a:solidFill>
                  <a:prstClr val="black"/>
                </a:solidFill>
              </a:rPr>
              <a:t>The </a:t>
            </a:r>
            <a:r>
              <a:rPr lang="en-GB" altLang="en-US" b="1" dirty="0">
                <a:solidFill>
                  <a:prstClr val="black"/>
                </a:solidFill>
              </a:rPr>
              <a:t>G</a:t>
            </a:r>
            <a:r>
              <a:rPr lang="en-GB" altLang="en-US" dirty="0">
                <a:solidFill>
                  <a:prstClr val="black"/>
                </a:solidFill>
              </a:rPr>
              <a:t> </a:t>
            </a:r>
            <a:r>
              <a:rPr lang="en-GB" altLang="en-US" b="1" dirty="0">
                <a:solidFill>
                  <a:prstClr val="black"/>
                </a:solidFill>
              </a:rPr>
              <a:t>protein</a:t>
            </a:r>
            <a:r>
              <a:rPr lang="en-GB" altLang="en-US" dirty="0">
                <a:solidFill>
                  <a:prstClr val="black"/>
                </a:solidFill>
              </a:rPr>
              <a:t> activates </a:t>
            </a:r>
            <a:r>
              <a:rPr lang="en-GB" altLang="en-US" b="1" dirty="0">
                <a:solidFill>
                  <a:prstClr val="black"/>
                </a:solidFill>
              </a:rPr>
              <a:t>enzyme 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………….  …………. </a:t>
            </a:r>
            <a:r>
              <a:rPr lang="en-GB" altLang="en-US" dirty="0">
                <a:solidFill>
                  <a:prstClr val="black"/>
                </a:solidFill>
              </a:rPr>
              <a:t>which converts 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……..</a:t>
            </a:r>
            <a:r>
              <a:rPr lang="en-GB" altLang="en-US" b="1" dirty="0">
                <a:solidFill>
                  <a:prstClr val="black"/>
                </a:solidFill>
              </a:rPr>
              <a:t> to 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…………………..</a:t>
            </a:r>
            <a:endParaRPr lang="en-GB" altLang="en-US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GB" alt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altLang="en-US" b="1" dirty="0">
                <a:solidFill>
                  <a:prstClr val="black"/>
                </a:solidFill>
              </a:rPr>
              <a:t>cAMP is the 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…………</a:t>
            </a:r>
            <a:r>
              <a:rPr lang="en-GB" altLang="en-US" b="1" dirty="0">
                <a:solidFill>
                  <a:prstClr val="black"/>
                </a:solidFill>
              </a:rPr>
              <a:t> messenger </a:t>
            </a:r>
            <a:r>
              <a:rPr lang="en-GB" altLang="en-US" dirty="0">
                <a:solidFill>
                  <a:prstClr val="black"/>
                </a:solidFill>
              </a:rPr>
              <a:t>which activates </a:t>
            </a:r>
            <a:r>
              <a:rPr lang="en-GB" altLang="en-US" b="1" dirty="0">
                <a:solidFill>
                  <a:prstClr val="black"/>
                </a:solidFill>
              </a:rPr>
              <a:t>protein kinases</a:t>
            </a:r>
          </a:p>
          <a:p>
            <a:pPr marL="0" lvl="0" indent="0">
              <a:buNone/>
            </a:pPr>
            <a:endParaRPr lang="en-GB" altLang="en-US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altLang="en-US" dirty="0">
                <a:solidFill>
                  <a:prstClr val="black"/>
                </a:solidFill>
              </a:rPr>
              <a:t>They then</a:t>
            </a:r>
            <a:r>
              <a:rPr lang="en-GB" altLang="en-US" b="1" dirty="0">
                <a:solidFill>
                  <a:prstClr val="black"/>
                </a:solidFill>
              </a:rPr>
              <a:t> phosphorylate (add a phosphate)</a:t>
            </a:r>
            <a:r>
              <a:rPr lang="en-GB" altLang="en-US" dirty="0">
                <a:solidFill>
                  <a:prstClr val="black"/>
                </a:solidFill>
              </a:rPr>
              <a:t> other </a:t>
            </a:r>
            <a:r>
              <a:rPr lang="en-GB" altLang="en-US" b="1" dirty="0">
                <a:solidFill>
                  <a:prstClr val="black"/>
                </a:solidFill>
              </a:rPr>
              <a:t>enzymes to activate them to convert 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………….</a:t>
            </a:r>
            <a:r>
              <a:rPr lang="en-GB" altLang="en-US" b="1" dirty="0">
                <a:solidFill>
                  <a:prstClr val="black"/>
                </a:solidFill>
              </a:rPr>
              <a:t> into </a:t>
            </a:r>
            <a:r>
              <a:rPr lang="en-GB" altLang="en-US" b="1" dirty="0">
                <a:solidFill>
                  <a:prstClr val="black"/>
                </a:solidFill>
                <a:highlight>
                  <a:srgbClr val="FFFF00"/>
                </a:highlight>
              </a:rPr>
              <a:t>………….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01442-D113-6C12-6757-5DEC2D5C96F3}"/>
              </a:ext>
            </a:extLst>
          </p:cNvPr>
          <p:cNvSpPr txBox="1"/>
          <p:nvPr/>
        </p:nvSpPr>
        <p:spPr>
          <a:xfrm>
            <a:off x="124004" y="860876"/>
            <a:ext cx="503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Type the sentences and fill in the gaps</a:t>
            </a:r>
          </a:p>
        </p:txBody>
      </p:sp>
    </p:spTree>
    <p:extLst>
      <p:ext uri="{BB962C8B-B14F-4D97-AF65-F5344CB8AC3E}">
        <p14:creationId xmlns:p14="http://schemas.microsoft.com/office/powerpoint/2010/main" val="29009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63AD4-36EC-E970-2DC9-65AB7BBA5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6" t="54493" r="56092" b="16936"/>
          <a:stretch/>
        </p:blipFill>
        <p:spPr>
          <a:xfrm>
            <a:off x="5776053" y="-1"/>
            <a:ext cx="6359278" cy="6415063"/>
          </a:xfrm>
          <a:prstGeom prst="rect">
            <a:avLst/>
          </a:prstGeom>
        </p:spPr>
      </p:pic>
      <p:sp>
        <p:nvSpPr>
          <p:cNvPr id="237570" name="Rectangle 2"/>
          <p:cNvSpPr>
            <a:spLocks noGrp="1"/>
          </p:cNvSpPr>
          <p:nvPr>
            <p:ph type="title"/>
          </p:nvPr>
        </p:nvSpPr>
        <p:spPr bwMode="auto">
          <a:xfrm>
            <a:off x="124004" y="100781"/>
            <a:ext cx="5282884" cy="684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3600" dirty="0"/>
              <a:t>Action of adrenaline action</a:t>
            </a:r>
            <a:endParaRPr lang="en-US" sz="3600" dirty="0"/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56669" y="1122437"/>
            <a:ext cx="5865499" cy="56347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/>
              <a:t>Adrenaline binds to </a:t>
            </a:r>
            <a:r>
              <a:rPr lang="en-GB" altLang="en-US" b="1" dirty="0">
                <a:highlight>
                  <a:srgbClr val="FFFF00"/>
                </a:highlight>
              </a:rPr>
              <a:t>receptors</a:t>
            </a:r>
            <a:r>
              <a:rPr lang="en-GB" altLang="en-US" dirty="0"/>
              <a:t> on the plasma membrane of target cells (</a:t>
            </a:r>
            <a:r>
              <a:rPr lang="en-GB" altLang="en-US" dirty="0" err="1"/>
              <a:t>e.g</a:t>
            </a:r>
            <a:r>
              <a:rPr lang="en-GB" altLang="en-US" dirty="0"/>
              <a:t> liver cells) which </a:t>
            </a:r>
            <a:r>
              <a:rPr lang="en-GB" altLang="en-US" b="1" dirty="0"/>
              <a:t>activates</a:t>
            </a:r>
            <a:r>
              <a:rPr lang="en-GB" altLang="en-US" dirty="0"/>
              <a:t> a</a:t>
            </a:r>
            <a:r>
              <a:rPr lang="en-GB" altLang="en-US" b="1" dirty="0"/>
              <a:t> </a:t>
            </a:r>
            <a:r>
              <a:rPr lang="en-GB" altLang="en-US" b="1" dirty="0">
                <a:highlight>
                  <a:srgbClr val="FFFF00"/>
                </a:highlight>
              </a:rPr>
              <a:t>G protein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The </a:t>
            </a:r>
            <a:r>
              <a:rPr lang="en-GB" altLang="en-US" b="1" dirty="0"/>
              <a:t>G</a:t>
            </a:r>
            <a:r>
              <a:rPr lang="en-GB" altLang="en-US" dirty="0"/>
              <a:t> </a:t>
            </a:r>
            <a:r>
              <a:rPr lang="en-GB" altLang="en-US" b="1" dirty="0"/>
              <a:t>protein</a:t>
            </a:r>
            <a:r>
              <a:rPr lang="en-GB" altLang="en-US" dirty="0"/>
              <a:t> activates </a:t>
            </a:r>
            <a:r>
              <a:rPr lang="en-GB" altLang="en-US" b="1" dirty="0"/>
              <a:t>enzyme </a:t>
            </a:r>
            <a:r>
              <a:rPr lang="en-GB" altLang="en-US" b="1" dirty="0">
                <a:highlight>
                  <a:srgbClr val="FFFF00"/>
                </a:highlight>
              </a:rPr>
              <a:t>adenylyl cyclase </a:t>
            </a:r>
            <a:r>
              <a:rPr lang="en-GB" altLang="en-US" dirty="0"/>
              <a:t>which converts </a:t>
            </a:r>
            <a:r>
              <a:rPr lang="en-GB" altLang="en-US" b="1" dirty="0">
                <a:highlight>
                  <a:srgbClr val="FFFF00"/>
                </a:highlight>
              </a:rPr>
              <a:t>ATP</a:t>
            </a:r>
            <a:r>
              <a:rPr lang="en-GB" altLang="en-US" b="1" dirty="0"/>
              <a:t> to </a:t>
            </a:r>
            <a:r>
              <a:rPr lang="en-GB" altLang="en-US" b="1" dirty="0">
                <a:highlight>
                  <a:srgbClr val="FFFF00"/>
                </a:highlight>
              </a:rPr>
              <a:t>cyclic AMP </a:t>
            </a:r>
            <a:r>
              <a:rPr lang="en-GB" altLang="en-US" dirty="0">
                <a:highlight>
                  <a:srgbClr val="FFFF00"/>
                </a:highlight>
              </a:rPr>
              <a:t>(cAMP).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b="1" dirty="0"/>
              <a:t>cAMP is the </a:t>
            </a:r>
            <a:r>
              <a:rPr lang="en-GB" altLang="en-US" b="1" dirty="0">
                <a:highlight>
                  <a:srgbClr val="FFFF00"/>
                </a:highlight>
              </a:rPr>
              <a:t>secondary</a:t>
            </a:r>
            <a:r>
              <a:rPr lang="en-GB" altLang="en-US" b="1" dirty="0"/>
              <a:t> messenger </a:t>
            </a:r>
            <a:r>
              <a:rPr lang="en-GB" altLang="en-US" dirty="0"/>
              <a:t>which activates </a:t>
            </a:r>
            <a:r>
              <a:rPr lang="en-GB" altLang="en-US" b="1" dirty="0"/>
              <a:t>protein kinases</a:t>
            </a:r>
          </a:p>
          <a:p>
            <a:pPr marL="0" indent="0">
              <a:buNone/>
            </a:pPr>
            <a:endParaRPr lang="en-GB" altLang="en-US" b="1" dirty="0"/>
          </a:p>
          <a:p>
            <a:pPr marL="0" indent="0">
              <a:buNone/>
            </a:pPr>
            <a:r>
              <a:rPr lang="en-GB" altLang="en-US" dirty="0"/>
              <a:t>They then</a:t>
            </a:r>
            <a:r>
              <a:rPr lang="en-GB" altLang="en-US" b="1" dirty="0"/>
              <a:t> phosphorylate (add a phosphate)</a:t>
            </a:r>
            <a:r>
              <a:rPr lang="en-GB" altLang="en-US" dirty="0"/>
              <a:t> other </a:t>
            </a:r>
            <a:r>
              <a:rPr lang="en-GB" altLang="en-US" b="1" dirty="0"/>
              <a:t>enzymes to activate them to convert </a:t>
            </a:r>
            <a:r>
              <a:rPr lang="en-GB" altLang="en-US" b="1" dirty="0">
                <a:highlight>
                  <a:srgbClr val="FFFF00"/>
                </a:highlight>
              </a:rPr>
              <a:t>glycogen</a:t>
            </a:r>
            <a:r>
              <a:rPr lang="en-GB" altLang="en-US" b="1" dirty="0"/>
              <a:t> into </a:t>
            </a:r>
            <a:r>
              <a:rPr lang="en-GB" altLang="en-US" b="1" dirty="0">
                <a:highlight>
                  <a:srgbClr val="FFFF00"/>
                </a:highlight>
              </a:rPr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4165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B690-3E56-5EBC-2888-1CCBF64B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51" y="929635"/>
            <a:ext cx="11631661" cy="5032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When the </a:t>
            </a:r>
            <a:r>
              <a:rPr lang="en-GB" sz="4000" b="1" dirty="0"/>
              <a:t>protein kinase </a:t>
            </a:r>
            <a:r>
              <a:rPr lang="en-GB" sz="4000" dirty="0"/>
              <a:t>are activated by the cAMP they </a:t>
            </a:r>
            <a:r>
              <a:rPr lang="en-GB" sz="4000" b="1" dirty="0"/>
              <a:t>phosphorylate</a:t>
            </a:r>
            <a:r>
              <a:rPr lang="en-GB" sz="4000" dirty="0"/>
              <a:t> (release a phosphate)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These (</a:t>
            </a:r>
            <a:r>
              <a:rPr lang="en-GB" sz="4000" b="1" dirty="0"/>
              <a:t>phosphates</a:t>
            </a:r>
            <a:r>
              <a:rPr lang="en-GB" sz="4000" dirty="0"/>
              <a:t>) then attach to </a:t>
            </a:r>
            <a:r>
              <a:rPr lang="en-GB" sz="4000" b="1" dirty="0"/>
              <a:t>additional enzymes </a:t>
            </a:r>
            <a:r>
              <a:rPr lang="en-GB" sz="4000" dirty="0"/>
              <a:t>which activate them (</a:t>
            </a:r>
            <a:r>
              <a:rPr lang="en-GB" sz="4000" dirty="0" err="1"/>
              <a:t>eg</a:t>
            </a:r>
            <a:r>
              <a:rPr lang="en-GB" sz="4000" dirty="0"/>
              <a:t> attaching to phosphorylase in liver cells to convert glycogen into glucose)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/>
              <a:t> (cascade effect)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B105E-7BDA-2212-59B6-06EA3A64A7D5}"/>
              </a:ext>
            </a:extLst>
          </p:cNvPr>
          <p:cNvSpPr/>
          <p:nvPr/>
        </p:nvSpPr>
        <p:spPr>
          <a:xfrm>
            <a:off x="102231" y="816048"/>
            <a:ext cx="11909918" cy="55222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C0369-F379-59D9-D198-C01694A06E7F}"/>
              </a:ext>
            </a:extLst>
          </p:cNvPr>
          <p:cNvSpPr txBox="1"/>
          <p:nvPr/>
        </p:nvSpPr>
        <p:spPr>
          <a:xfrm>
            <a:off x="102231" y="-67887"/>
            <a:ext cx="2400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27936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E4F6-821D-447F-19F8-76F3B18B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70" y="18255"/>
            <a:ext cx="10515600" cy="1325563"/>
          </a:xfrm>
        </p:spPr>
        <p:txBody>
          <a:bodyPr/>
          <a:lstStyle/>
          <a:p>
            <a:r>
              <a:rPr lang="en-GB" b="1" u="sng" dirty="0"/>
              <a:t>Cascade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487B-B2D2-E501-C29A-7AFF62AB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297431"/>
            <a:ext cx="474475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dirty="0"/>
              <a:t>One</a:t>
            </a:r>
            <a:r>
              <a:rPr lang="en-GB" sz="3600" dirty="0"/>
              <a:t> hormone can cause </a:t>
            </a:r>
            <a:r>
              <a:rPr lang="en-GB" sz="3600" b="1" dirty="0"/>
              <a:t>many cAMP molecules </a:t>
            </a:r>
            <a:r>
              <a:rPr lang="en-GB" sz="3600" dirty="0"/>
              <a:t>to be formed.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At </a:t>
            </a:r>
            <a:r>
              <a:rPr lang="en-GB" sz="3600" b="1" dirty="0"/>
              <a:t>each stage </a:t>
            </a:r>
            <a:r>
              <a:rPr lang="en-GB" sz="3600" dirty="0"/>
              <a:t>the number of molecules increases so the process is said to have a </a:t>
            </a:r>
            <a:r>
              <a:rPr lang="en-GB" sz="3600" b="1" dirty="0"/>
              <a:t>cascade effect </a:t>
            </a:r>
            <a:r>
              <a:rPr lang="en-GB" sz="3200" i="1" dirty="0"/>
              <a:t>(see fig 3 right)</a:t>
            </a:r>
          </a:p>
          <a:p>
            <a:pPr marL="0" indent="0">
              <a:buNone/>
            </a:pPr>
            <a:endParaRPr lang="en-GB" sz="3200" i="1" dirty="0"/>
          </a:p>
          <a:p>
            <a:pPr marL="0" indent="0">
              <a:buNone/>
            </a:pPr>
            <a:endParaRPr lang="en-GB" sz="3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516A6-F19C-D08D-B92C-15C86FF10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5" t="36310" r="31833" b="44182"/>
          <a:stretch/>
        </p:blipFill>
        <p:spPr>
          <a:xfrm>
            <a:off x="5734941" y="693555"/>
            <a:ext cx="6192489" cy="49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8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213170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Complete the review questions..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412777"/>
            <a:ext cx="11488057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How does the secretion of adrenaline prepare the body for muscular activity?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/>
              <a:t>Adrenaline and cyclic AMP are both messenger molecules. Explain how they perform different but related roles.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/>
              <a:t>Explain how the release of adrenaline from the adrenal gland can bring about responses in a range of tissue types.</a:t>
            </a:r>
          </a:p>
        </p:txBody>
      </p:sp>
    </p:spTree>
    <p:extLst>
      <p:ext uri="{BB962C8B-B14F-4D97-AF65-F5344CB8AC3E}">
        <p14:creationId xmlns:p14="http://schemas.microsoft.com/office/powerpoint/2010/main" val="195651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Review question answers..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12777"/>
            <a:ext cx="1161868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Adrenaline increases the level of glucose in the blood, increases ventilation rate, increases the heart rate and causes arterioles to the muscle to dilate.</a:t>
            </a:r>
          </a:p>
          <a:p>
            <a:pPr marL="514350" indent="-514350">
              <a:buAutoNum type="arabicPeriod"/>
            </a:pPr>
            <a:endParaRPr lang="en-GB" dirty="0">
              <a:solidFill>
                <a:srgbClr val="00B0F0"/>
              </a:solidFill>
            </a:endParaRP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Adrenaline binds to a receptor on the surface of a cell causing a response inside the cell, whereas cyclic AMP acts on enzymes inside the cell bringing about a response.</a:t>
            </a:r>
          </a:p>
          <a:p>
            <a:pPr marL="514350" indent="-514350">
              <a:buAutoNum type="arabicPeriod"/>
            </a:pPr>
            <a:endParaRPr lang="en-GB" dirty="0">
              <a:solidFill>
                <a:srgbClr val="00B0F0"/>
              </a:solidFill>
            </a:endParaRP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Adrenaline travels through the blood. Blood reaches all cells in the body, where adrenaline binds with receptors on the surface of different tissue types.</a:t>
            </a:r>
          </a:p>
        </p:txBody>
      </p:sp>
    </p:spTree>
    <p:extLst>
      <p:ext uri="{BB962C8B-B14F-4D97-AF65-F5344CB8AC3E}">
        <p14:creationId xmlns:p14="http://schemas.microsoft.com/office/powerpoint/2010/main" val="11049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C5A8-D732-2CEC-3465-32151723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0F5-D93B-4A86-B804-969965DCB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Neuronal test – better next lesson if possible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OR additional time – if less than 10 min</a:t>
            </a:r>
          </a:p>
        </p:txBody>
      </p:sp>
    </p:spTree>
    <p:extLst>
      <p:ext uri="{BB962C8B-B14F-4D97-AF65-F5344CB8AC3E}">
        <p14:creationId xmlns:p14="http://schemas.microsoft.com/office/powerpoint/2010/main" val="79692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9CF7-C9C2-F3D3-5543-9FE76E71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20" y="0"/>
            <a:ext cx="10515600" cy="1325563"/>
          </a:xfrm>
        </p:spPr>
        <p:txBody>
          <a:bodyPr/>
          <a:lstStyle/>
          <a:p>
            <a:r>
              <a:rPr lang="en-GB" b="1" u="sng" dirty="0"/>
              <a:t>Knowledge retrieval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0FA60-CE50-DD5C-1131-E1F52144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4" y="1162942"/>
            <a:ext cx="116089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The </a:t>
            </a:r>
            <a:r>
              <a:rPr lang="en-GB" sz="2400" b="1" dirty="0">
                <a:solidFill>
                  <a:srgbClr val="FF0000"/>
                </a:solidFill>
              </a:rPr>
              <a:t>pancreas</a:t>
            </a:r>
            <a:r>
              <a:rPr lang="en-GB" sz="2400" dirty="0">
                <a:solidFill>
                  <a:srgbClr val="FF0000"/>
                </a:solidFill>
              </a:rPr>
              <a:t> produces </a:t>
            </a:r>
            <a:r>
              <a:rPr lang="en-GB" sz="2400" b="1" dirty="0">
                <a:solidFill>
                  <a:srgbClr val="FF0000"/>
                </a:solidFill>
              </a:rPr>
              <a:t>digestive enzymes </a:t>
            </a:r>
            <a:r>
              <a:rPr lang="en-GB" sz="2400" dirty="0">
                <a:solidFill>
                  <a:srgbClr val="FF0000"/>
                </a:solidFill>
              </a:rPr>
              <a:t>and is also involved in the </a:t>
            </a:r>
            <a:r>
              <a:rPr lang="en-GB" sz="2400" b="1" dirty="0">
                <a:solidFill>
                  <a:srgbClr val="FF0000"/>
                </a:solidFill>
              </a:rPr>
              <a:t>regulation of blood glucose concentration.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Type 1 diabetes </a:t>
            </a:r>
            <a:r>
              <a:rPr lang="en-GB" sz="2400" dirty="0">
                <a:solidFill>
                  <a:srgbClr val="FF0000"/>
                </a:solidFill>
              </a:rPr>
              <a:t>has been </a:t>
            </a:r>
            <a:r>
              <a:rPr lang="en-GB" sz="2400" b="1" dirty="0">
                <a:solidFill>
                  <a:srgbClr val="FF0000"/>
                </a:solidFill>
              </a:rPr>
              <a:t>treatable</a:t>
            </a:r>
            <a:r>
              <a:rPr lang="en-GB" sz="2400" dirty="0">
                <a:solidFill>
                  <a:srgbClr val="FF0000"/>
                </a:solidFill>
              </a:rPr>
              <a:t> for many years, but treatments are </a:t>
            </a:r>
            <a:r>
              <a:rPr lang="en-GB" sz="2400" b="1" dirty="0">
                <a:solidFill>
                  <a:srgbClr val="FF0000"/>
                </a:solidFill>
              </a:rPr>
              <a:t>always improving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Evaluate</a:t>
            </a:r>
            <a:r>
              <a:rPr lang="en-GB" sz="2400" dirty="0">
                <a:solidFill>
                  <a:srgbClr val="FF0000"/>
                </a:solidFill>
              </a:rPr>
              <a:t> the treatments for type 1 diabetes that have been used in the </a:t>
            </a:r>
            <a:r>
              <a:rPr lang="en-GB" sz="2400" b="1" dirty="0">
                <a:solidFill>
                  <a:srgbClr val="FF0000"/>
                </a:solidFill>
              </a:rPr>
              <a:t>past</a:t>
            </a:r>
            <a:r>
              <a:rPr lang="en-GB" sz="2400" dirty="0">
                <a:solidFill>
                  <a:srgbClr val="FF0000"/>
                </a:solidFill>
              </a:rPr>
              <a:t> as well as </a:t>
            </a:r>
            <a:r>
              <a:rPr lang="en-GB" sz="2400" b="1" dirty="0">
                <a:solidFill>
                  <a:srgbClr val="FF0000"/>
                </a:solidFill>
              </a:rPr>
              <a:t>current</a:t>
            </a:r>
            <a:r>
              <a:rPr lang="en-GB" sz="2400" dirty="0">
                <a:solidFill>
                  <a:srgbClr val="FF0000"/>
                </a:solidFill>
              </a:rPr>
              <a:t> and potential </a:t>
            </a:r>
            <a:r>
              <a:rPr lang="en-GB" sz="2400" b="1" dirty="0">
                <a:solidFill>
                  <a:srgbClr val="FF0000"/>
                </a:solidFill>
              </a:rPr>
              <a:t>future</a:t>
            </a:r>
            <a:r>
              <a:rPr lang="en-GB" sz="2400" dirty="0">
                <a:solidFill>
                  <a:srgbClr val="FF0000"/>
                </a:solidFill>
              </a:rPr>
              <a:t> treatments </a:t>
            </a:r>
            <a:r>
              <a:rPr lang="en-GB" sz="2400" b="1" dirty="0">
                <a:solidFill>
                  <a:srgbClr val="FF0000"/>
                </a:solidFill>
              </a:rPr>
              <a:t>(6 marks)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806AA-7AC1-39A5-36A1-0C56BDA8A59B}"/>
              </a:ext>
            </a:extLst>
          </p:cNvPr>
          <p:cNvSpPr txBox="1"/>
          <p:nvPr/>
        </p:nvSpPr>
        <p:spPr>
          <a:xfrm>
            <a:off x="62475" y="4633077"/>
            <a:ext cx="116438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Level 3 (5–6 marks)</a:t>
            </a:r>
            <a:br>
              <a:rPr lang="en-GB" sz="2400" dirty="0">
                <a:highlight>
                  <a:srgbClr val="FFFF00"/>
                </a:highlight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An evaluation that includes treatments with insulin past </a:t>
            </a:r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and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 current </a:t>
            </a:r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AND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 includes another treatment (current / future).</a:t>
            </a:r>
            <a:br>
              <a:rPr lang="en-GB" sz="2400" dirty="0">
                <a:highlight>
                  <a:srgbClr val="FFFF00"/>
                </a:highlight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Includes advantage </a:t>
            </a:r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and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 disadvantage statements for insulin </a:t>
            </a:r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and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 another treatment</a:t>
            </a: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.</a:t>
            </a:r>
            <a:br>
              <a:rPr lang="en-GB" dirty="0">
                <a:highlight>
                  <a:srgbClr val="FFFF00"/>
                </a:highlight>
              </a:rPr>
            </a:br>
            <a:br>
              <a:rPr lang="en-GB" dirty="0">
                <a:highlight>
                  <a:srgbClr val="FFFF00"/>
                </a:highlight>
              </a:rPr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8DEEB-5248-BA7F-E41B-783FB42949EA}"/>
              </a:ext>
            </a:extLst>
          </p:cNvPr>
          <p:cNvSpPr txBox="1"/>
          <p:nvPr/>
        </p:nvSpPr>
        <p:spPr>
          <a:xfrm>
            <a:off x="785045" y="3244058"/>
            <a:ext cx="1000305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</a:rPr>
              <a:t>BULLET POINT YOUR ANSWER</a:t>
            </a:r>
          </a:p>
          <a:p>
            <a:pPr algn="ctr"/>
            <a:br>
              <a:rPr lang="en-GB" sz="2800" b="1" dirty="0">
                <a:solidFill>
                  <a:srgbClr val="00B0F0"/>
                </a:solidFill>
                <a:highlight>
                  <a:srgbClr val="FFFF00"/>
                </a:highlight>
              </a:rPr>
            </a:br>
            <a:r>
              <a:rPr lang="en-GB" sz="2400" b="1" i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Advantages / disadvantages should be linked to treatment being discussed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72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D02C-6C6B-4715-0143-941D3EB5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0" y="-136189"/>
            <a:ext cx="10515600" cy="1325563"/>
          </a:xfrm>
        </p:spPr>
        <p:txBody>
          <a:bodyPr/>
          <a:lstStyle/>
          <a:p>
            <a:r>
              <a:rPr lang="en-GB" b="1" u="sng" dirty="0"/>
              <a:t>Additional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0C91D-9167-69B2-C9D5-E102181C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34" y="1077890"/>
            <a:ext cx="8670165" cy="57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6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FC5A64-AD95-1B1F-FA03-4D30A42E55E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The Action of Adrenaline - A2 Science - YouTube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87171-3029-E6AE-A9C4-60B590E57044}"/>
              </a:ext>
            </a:extLst>
          </p:cNvPr>
          <p:cNvSpPr txBox="1"/>
          <p:nvPr/>
        </p:nvSpPr>
        <p:spPr>
          <a:xfrm>
            <a:off x="224971" y="319314"/>
            <a:ext cx="74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2904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" b="11987"/>
          <a:stretch/>
        </p:blipFill>
        <p:spPr bwMode="auto">
          <a:xfrm>
            <a:off x="4529814" y="0"/>
            <a:ext cx="3108787" cy="2543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52793" y="2715370"/>
          <a:ext cx="8948057" cy="39544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097"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Adrenal cortex – outer layer of adrenal gland – produces lipid soluble hormones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745">
                <a:tc>
                  <a:txBody>
                    <a:bodyPr/>
                    <a:lstStyle/>
                    <a:p>
                      <a:r>
                        <a:rPr lang="en-GB" dirty="0"/>
                        <a:t>Zona glomerulosa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Aldosterone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Increases Na</a:t>
                      </a:r>
                      <a:r>
                        <a:rPr lang="en-GB" baseline="30000" dirty="0"/>
                        <a:t>+</a:t>
                      </a:r>
                      <a:r>
                        <a:rPr lang="en-GB" dirty="0"/>
                        <a:t> absorption and decreases K</a:t>
                      </a:r>
                      <a:r>
                        <a:rPr lang="en-GB" baseline="30000" dirty="0"/>
                        <a:t>+</a:t>
                      </a:r>
                      <a:r>
                        <a:rPr lang="en-GB" dirty="0"/>
                        <a:t> absorption in blood </a:t>
                      </a:r>
                      <a:r>
                        <a:rPr lang="en-GB" baseline="0" dirty="0"/>
                        <a:t>pressure</a:t>
                      </a:r>
                      <a:endParaRPr lang="en-GB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Distal tubes and collecting</a:t>
                      </a:r>
                      <a:r>
                        <a:rPr lang="en-GB" baseline="0" dirty="0"/>
                        <a:t> duct</a:t>
                      </a:r>
                      <a:endParaRPr lang="en-GB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97">
                <a:tc>
                  <a:txBody>
                    <a:bodyPr/>
                    <a:lstStyle/>
                    <a:p>
                      <a:r>
                        <a:rPr lang="en-GB" dirty="0"/>
                        <a:t>Zona fasciculate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glucocorticoids (cortisol)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Released under stress or low [glucose]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Glycogen → glucose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801">
                <a:tc>
                  <a:txBody>
                    <a:bodyPr/>
                    <a:lstStyle/>
                    <a:p>
                      <a:r>
                        <a:rPr lang="en-GB" dirty="0"/>
                        <a:t>Zona </a:t>
                      </a:r>
                      <a:r>
                        <a:rPr lang="en-GB" dirty="0" err="1"/>
                        <a:t>reticularis</a:t>
                      </a:r>
                      <a:r>
                        <a:rPr lang="en-GB" dirty="0"/>
                        <a:t>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molecules used to make sex hormones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Converted into testosterone and oestrogen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Secondary sexual characteristics and gametes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97">
                <a:tc gridSpan="4">
                  <a:txBody>
                    <a:bodyPr/>
                    <a:lstStyle/>
                    <a:p>
                      <a:r>
                        <a:rPr lang="en-GB" b="1" dirty="0"/>
                        <a:t>Adrenal</a:t>
                      </a:r>
                      <a:r>
                        <a:rPr lang="en-GB" b="1" baseline="0" dirty="0"/>
                        <a:t> medulla – produces polar molecules</a:t>
                      </a:r>
                      <a:endParaRPr lang="en-GB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097">
                <a:tc>
                  <a:txBody>
                    <a:bodyPr/>
                    <a:lstStyle/>
                    <a:p>
                      <a:r>
                        <a:rPr lang="en-GB" dirty="0"/>
                        <a:t>Adrenaline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Relaxes smooth muscle;</a:t>
                      </a:r>
                      <a:r>
                        <a:rPr lang="en-GB" baseline="0" dirty="0"/>
                        <a:t> increases heart rate, vasoconstriction; stimulates </a:t>
                      </a:r>
                      <a:r>
                        <a:rPr lang="en-GB" dirty="0"/>
                        <a:t>Glycogen → glucose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E4F4961-9216-49FE-BCB1-9E4BC2FCD9CF}"/>
              </a:ext>
            </a:extLst>
          </p:cNvPr>
          <p:cNvSpPr/>
          <p:nvPr/>
        </p:nvSpPr>
        <p:spPr>
          <a:xfrm>
            <a:off x="563526" y="382772"/>
            <a:ext cx="3370521" cy="1786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ON SPEC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02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9CF7-C9C2-F3D3-5543-9FE76E71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6" y="-441789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u="sng" dirty="0"/>
              <a:t>Knowledge retrieval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0FA60-CE50-DD5C-1131-E1F52144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893" y="64537"/>
            <a:ext cx="7357107" cy="1390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</a:rPr>
              <a:t>The pancreas produces digestive enzymes and is also involved in the regulation of blood glucose concentration.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</a:rPr>
              <a:t>Type 1 diabetes has been treatable for many years, but treatments are always improving.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FF0000"/>
                </a:solidFill>
              </a:rPr>
              <a:t>Evaluate the treatments for type 1 diabetes that have been used in the past as well as current and potential future treatments (6 marks)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1D92-7313-36C3-3ABC-25F9BAE495D2}"/>
              </a:ext>
            </a:extLst>
          </p:cNvPr>
          <p:cNvSpPr txBox="1"/>
          <p:nvPr/>
        </p:nvSpPr>
        <p:spPr>
          <a:xfrm>
            <a:off x="117077" y="704113"/>
            <a:ext cx="672922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1" i="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Insulin treatments:</a:t>
            </a:r>
            <a:br>
              <a:rPr lang="en-GB" sz="1600" dirty="0">
                <a:solidFill>
                  <a:srgbClr val="00B0F0"/>
                </a:solidFill>
                <a:highlight>
                  <a:srgbClr val="FFFF00"/>
                </a:highlight>
              </a:rPr>
            </a:br>
            <a:endParaRPr lang="en-GB" sz="1600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pPr algn="l"/>
            <a:r>
              <a:rPr lang="en-GB" sz="1600" b="1" dirty="0">
                <a:solidFill>
                  <a:srgbClr val="00B0F0"/>
                </a:solidFill>
                <a:latin typeface="Source Sans Pro" panose="020B0503030403020204" pitchFamily="34" charset="0"/>
              </a:rPr>
              <a:t>PAST</a:t>
            </a:r>
            <a:r>
              <a:rPr lang="en-GB" sz="1600" dirty="0">
                <a:solidFill>
                  <a:srgbClr val="00B0F0"/>
                </a:solidFill>
                <a:latin typeface="Source Sans Pro" panose="020B0503030403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 from animal pancreas e.g. pig</a:t>
            </a:r>
          </a:p>
          <a:p>
            <a:pPr algn="l"/>
            <a:r>
              <a:rPr lang="en-GB" sz="1600" b="1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Current</a:t>
            </a:r>
            <a:r>
              <a:rPr lang="en-GB" sz="1600" b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GM / recombinant bacteria / Humulin</a:t>
            </a:r>
          </a:p>
          <a:p>
            <a:pPr algn="l"/>
            <a:endParaRPr lang="en-GB" sz="1600" b="1" i="0" dirty="0">
              <a:solidFill>
                <a:srgbClr val="00B0F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GB" sz="1600" b="1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Other current / potential treatments: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transplant of pancreas / islets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transplant of (pancreatic) stem cells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immunotherapies / gene therapy</a:t>
            </a:r>
          </a:p>
          <a:p>
            <a:pPr algn="l"/>
            <a:br>
              <a:rPr lang="en-GB" sz="1600" b="1" dirty="0">
                <a:solidFill>
                  <a:srgbClr val="00B0F0"/>
                </a:solidFill>
              </a:rPr>
            </a:br>
            <a:r>
              <a:rPr lang="en-GB" sz="1400" b="1" i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Advantages / disadvantages should be linked to treatment being discussed</a:t>
            </a:r>
          </a:p>
          <a:p>
            <a:pPr algn="l"/>
            <a:br>
              <a:rPr lang="en-GB" sz="1600" dirty="0">
                <a:solidFill>
                  <a:srgbClr val="00B0F0"/>
                </a:solidFill>
              </a:rPr>
            </a:br>
            <a:r>
              <a:rPr lang="en-GB" sz="1600" b="1" i="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Advantages</a:t>
            </a:r>
            <a:r>
              <a:rPr lang="en-GB" sz="1600" b="1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 of insulin</a:t>
            </a:r>
          </a:p>
          <a:p>
            <a:pPr algn="l"/>
            <a:endParaRPr lang="en-GB" sz="1600" b="1" dirty="0">
              <a:solidFill>
                <a:srgbClr val="00B0F0"/>
              </a:solidFill>
              <a:latin typeface="Source Sans Pro" panose="020B05030304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1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animal-derived insulin 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tried and tested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less risk of allergic reaction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lower production cost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overcomes religious / ethical issues of animal products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use of smart pens / pumps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detail of pump use e.g. monitored by apps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C171F-B1F2-6444-B23E-8AA6A0883EDD}"/>
              </a:ext>
            </a:extLst>
          </p:cNvPr>
          <p:cNvSpPr txBox="1"/>
          <p:nvPr/>
        </p:nvSpPr>
        <p:spPr>
          <a:xfrm>
            <a:off x="6651572" y="1910426"/>
            <a:ext cx="50825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Disadvantages</a:t>
            </a:r>
            <a:r>
              <a:rPr lang="en-GB" sz="2000" b="1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 of insulin</a:t>
            </a:r>
          </a:p>
          <a:p>
            <a:pPr algn="l"/>
            <a:endParaRPr lang="en-GB" sz="2000" b="1" i="0" dirty="0">
              <a:solidFill>
                <a:srgbClr val="00B0F0"/>
              </a:solidFill>
              <a:effectLst/>
              <a:latin typeface="Source Sans Pro" panose="020B05030304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1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animal-derived insulin </a:t>
            </a:r>
            <a:r>
              <a:rPr lang="en-GB" sz="20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needs to be purified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risk of allergic reaction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religious / ethical issues of animal products</a:t>
            </a:r>
            <a:r>
              <a:rPr lang="en-GB" sz="2000" dirty="0">
                <a:solidFill>
                  <a:srgbClr val="00B0F0"/>
                </a:solidFill>
              </a:rPr>
              <a:t> – from pigs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some may not understand technology of injection routine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side effects of pumps e.g. causing lumps to form under skin</a:t>
            </a:r>
            <a:br>
              <a:rPr lang="en-GB" sz="1600" dirty="0"/>
            </a:br>
            <a:endParaRPr lang="en-GB" sz="16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A704C5F-BAE1-7865-C183-59A3C92AD4AD}"/>
              </a:ext>
            </a:extLst>
          </p:cNvPr>
          <p:cNvSpPr txBox="1"/>
          <p:nvPr/>
        </p:nvSpPr>
        <p:spPr>
          <a:xfrm>
            <a:off x="446451" y="196832"/>
            <a:ext cx="111397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Advantages of other treatments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1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transplants </a:t>
            </a:r>
            <a:r>
              <a:rPr lang="en-GB" sz="2000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less / no need for insulin injections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more physiological control of blood glucose compared with injection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improved quality of life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stem cells turned into functioning β-cells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Immunotherapies</a:t>
            </a:r>
            <a:r>
              <a:rPr lang="en-GB" sz="2000" b="0" i="1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sz="2000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‘reprogrammes’ immune system and prevents / stops damage to β-cells</a:t>
            </a:r>
          </a:p>
          <a:p>
            <a:pPr algn="l"/>
            <a:endParaRPr lang="en-GB" sz="2000" dirty="0"/>
          </a:p>
          <a:p>
            <a:pPr algn="l"/>
            <a:br>
              <a:rPr lang="en-GB" sz="2000" dirty="0"/>
            </a:br>
            <a:r>
              <a:rPr lang="en-GB" sz="20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Disadvantages of other treatments: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1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Transplants - </a:t>
            </a:r>
            <a:r>
              <a:rPr lang="en-GB" sz="2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requirement for immunosuppression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availability of donor tissue is low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ethical issues associated with stem cells – killing embryos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risk of cancer with stem cells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may still need low dose of insulin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initial high costs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need for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19329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8EBE-EEAB-B7D7-1047-097AE3CF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72" y="252333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How does the following clip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273786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ree Solo - Trailer | National Geographic">
            <a:hlinkClick r:id="" action="ppaction://media"/>
            <a:extLst>
              <a:ext uri="{FF2B5EF4-FFF2-40B4-BE49-F238E27FC236}">
                <a16:creationId xmlns:a16="http://schemas.microsoft.com/office/drawing/2014/main" id="{894A6D2F-B7A4-E109-A446-99C6FDFBB2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0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B910-39C8-CE73-EC30-06F4EB73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68" y="1319282"/>
            <a:ext cx="10515600" cy="1325563"/>
          </a:xfrm>
        </p:spPr>
        <p:txBody>
          <a:bodyPr/>
          <a:lstStyle/>
          <a:p>
            <a:r>
              <a:rPr lang="en-GB" dirty="0"/>
              <a:t>Why do some of us enjoy this feeling?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7E30-5490-B7BB-E206-53B4F2E7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7" y="3699860"/>
            <a:ext cx="10515600" cy="1002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Or is it just the absence of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247837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amygdala: Beyond fear — Neuroscientifically Challenged">
            <a:extLst>
              <a:ext uri="{FF2B5EF4-FFF2-40B4-BE49-F238E27FC236}">
                <a16:creationId xmlns:a16="http://schemas.microsoft.com/office/drawing/2014/main" id="{DF3005F8-1742-74BC-8A18-0A960C7E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88" y="187460"/>
            <a:ext cx="7355811" cy="57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4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01E67-4864-460F-8586-4D06307F0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4A6DE-FE06-4BB9-BAA0-736451AB0A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23684-3AB8-4400-BD40-FAAD14FD197E}">
  <ds:schemaRefs>
    <ds:schemaRef ds:uri="http://schemas.microsoft.com/office/2006/documentManagement/types"/>
    <ds:schemaRef ds:uri="http://purl.org/dc/elements/1.1/"/>
    <ds:schemaRef ds:uri="39a9f016-2850-430d-a9d7-5d156f797ecb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b83ea8ec-d1ce-4b1c-906d-dc0b29db250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1780</Words>
  <Application>Microsoft Office PowerPoint</Application>
  <PresentationFormat>Widescreen</PresentationFormat>
  <Paragraphs>256</Paragraphs>
  <Slides>32</Slides>
  <Notes>28</Notes>
  <HiddenSlides>2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-apple-system</vt:lpstr>
      <vt:lpstr>Aptos</vt:lpstr>
      <vt:lpstr>Arial</vt:lpstr>
      <vt:lpstr>Calibri</vt:lpstr>
      <vt:lpstr>Calibri Light</vt:lpstr>
      <vt:lpstr>gg sans</vt:lpstr>
      <vt:lpstr>Open Sans</vt:lpstr>
      <vt:lpstr>PT Serif</vt:lpstr>
      <vt:lpstr>Roboto</vt:lpstr>
      <vt:lpstr>Source Sans Pro</vt:lpstr>
      <vt:lpstr>Times New Roman</vt:lpstr>
      <vt:lpstr>Wingdings</vt:lpstr>
      <vt:lpstr>Office Theme</vt:lpstr>
      <vt:lpstr>Revision note</vt:lpstr>
      <vt:lpstr>PowerPoint Presentation</vt:lpstr>
      <vt:lpstr>Knowledge retrieval question</vt:lpstr>
      <vt:lpstr>Knowledge retrieval question</vt:lpstr>
      <vt:lpstr>PowerPoint Presentation</vt:lpstr>
      <vt:lpstr>How does the following clip make you feel?</vt:lpstr>
      <vt:lpstr>PowerPoint Presentation</vt:lpstr>
      <vt:lpstr>Why do some of us enjoy this feeling?</vt:lpstr>
      <vt:lpstr>PowerPoint Presentation</vt:lpstr>
      <vt:lpstr>PowerPoint Presentation</vt:lpstr>
      <vt:lpstr>PowerPoint Presentation</vt:lpstr>
      <vt:lpstr>PowerPoint Presentation</vt:lpstr>
      <vt:lpstr>Physiological responses </vt:lpstr>
      <vt:lpstr>Physiological responses </vt:lpstr>
      <vt:lpstr>PowerPoint Presentation</vt:lpstr>
      <vt:lpstr>PowerPoint Presentation</vt:lpstr>
      <vt:lpstr>PowerPoint Presentation</vt:lpstr>
      <vt:lpstr>Coordination of fight or flight response</vt:lpstr>
      <vt:lpstr>PowerPoint Presentation</vt:lpstr>
      <vt:lpstr>PowerPoint Presentation</vt:lpstr>
      <vt:lpstr>Action of adrenaline</vt:lpstr>
      <vt:lpstr>PowerPoint Presentation</vt:lpstr>
      <vt:lpstr>Action of adrenaline action</vt:lpstr>
      <vt:lpstr>Action of adrenaline action</vt:lpstr>
      <vt:lpstr>PowerPoint Presentation</vt:lpstr>
      <vt:lpstr>Cascade effect</vt:lpstr>
      <vt:lpstr>Complete the review questions..</vt:lpstr>
      <vt:lpstr>Review question answers.. </vt:lpstr>
      <vt:lpstr>PowerPoint Presentation</vt:lpstr>
      <vt:lpstr>Additional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Wyburn</dc:creator>
  <cp:lastModifiedBy>Chezka Mae Madrona</cp:lastModifiedBy>
  <cp:revision>9</cp:revision>
  <cp:lastPrinted>2023-03-06T09:54:13Z</cp:lastPrinted>
  <dcterms:created xsi:type="dcterms:W3CDTF">2019-03-15T13:04:01Z</dcterms:created>
  <dcterms:modified xsi:type="dcterms:W3CDTF">2025-07-23T07:37:50Z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39072200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opic">
    <vt:lpwstr/>
  </property>
  <property fmtid="{D5CDD505-2E9C-101B-9397-08002B2CF9AE}" pid="10" name="Term">
    <vt:lpwstr/>
  </property>
  <property fmtid="{D5CDD505-2E9C-101B-9397-08002B2CF9AE}" pid="11" name="Staff Category">
    <vt:lpwstr/>
  </property>
  <property fmtid="{D5CDD505-2E9C-101B-9397-08002B2CF9AE}" pid="12" name="Exam Board">
    <vt:lpwstr/>
  </property>
  <property fmtid="{D5CDD505-2E9C-101B-9397-08002B2CF9AE}" pid="13" name="Week">
    <vt:lpwstr/>
  </property>
  <property fmtid="{D5CDD505-2E9C-101B-9397-08002B2CF9AE}" pid="14" name="MediaServiceImageTags">
    <vt:lpwstr/>
  </property>
</Properties>
</file>