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sldIdLst>
    <p:sldId id="256" r:id="rId5"/>
    <p:sldId id="257"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A9017-DEA5-8964-0D06-FF0C93A9078E}" v="787" dt="2021-04-21T13:00:18.976"/>
    <p1510:client id="{7787F3B2-2811-1729-A6B0-B3B9300F6F36}" v="2" dt="2021-04-27T11:20:35.027"/>
    <p1510:client id="{DBAFC925-D910-42E9-A948-99CDE0A754F4}" v="7" dt="2021-04-21T10:23:31.752"/>
    <p1510:client id="{ECCCA8DB-BF39-F369-9A36-FCBA715F8E90}" v="928" dt="2021-04-26T08:31:07.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9" d="100"/>
          <a:sy n="79" d="100"/>
        </p:scale>
        <p:origin x="11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 Lupton" userId="330d0395-d8b0-4d77-8620-740b48613bd9" providerId="ADAL" clId="{DBAFC925-D910-42E9-A948-99CDE0A754F4}"/>
    <pc:docChg chg="custSel delSld modSld">
      <pc:chgData name="Hazel Lupton" userId="330d0395-d8b0-4d77-8620-740b48613bd9" providerId="ADAL" clId="{DBAFC925-D910-42E9-A948-99CDE0A754F4}" dt="2021-04-21T10:29:22.749" v="524" actId="20577"/>
      <pc:docMkLst>
        <pc:docMk/>
      </pc:docMkLst>
      <pc:sldChg chg="addSp modSp mod">
        <pc:chgData name="Hazel Lupton" userId="330d0395-d8b0-4d77-8620-740b48613bd9" providerId="ADAL" clId="{DBAFC925-D910-42E9-A948-99CDE0A754F4}" dt="2021-04-21T10:22:02.990" v="40" actId="5793"/>
        <pc:sldMkLst>
          <pc:docMk/>
          <pc:sldMk cId="2158280356" sldId="257"/>
        </pc:sldMkLst>
        <pc:spChg chg="mod">
          <ac:chgData name="Hazel Lupton" userId="330d0395-d8b0-4d77-8620-740b48613bd9" providerId="ADAL" clId="{DBAFC925-D910-42E9-A948-99CDE0A754F4}" dt="2021-04-21T10:21:37.882" v="5" actId="20577"/>
          <ac:spMkLst>
            <pc:docMk/>
            <pc:sldMk cId="2158280356" sldId="257"/>
            <ac:spMk id="2" creationId="{CDDDEDA2-2A11-4934-AB2C-0EDB80791CBF}"/>
          </ac:spMkLst>
        </pc:spChg>
        <pc:spChg chg="mod">
          <ac:chgData name="Hazel Lupton" userId="330d0395-d8b0-4d77-8620-740b48613bd9" providerId="ADAL" clId="{DBAFC925-D910-42E9-A948-99CDE0A754F4}" dt="2021-04-21T10:21:43.988" v="6" actId="14100"/>
          <ac:spMkLst>
            <pc:docMk/>
            <pc:sldMk cId="2158280356" sldId="257"/>
            <ac:spMk id="3" creationId="{17D10633-41FE-44F6-8D5A-A0C6E3CEACA4}"/>
          </ac:spMkLst>
        </pc:spChg>
        <pc:spChg chg="add mod">
          <ac:chgData name="Hazel Lupton" userId="330d0395-d8b0-4d77-8620-740b48613bd9" providerId="ADAL" clId="{DBAFC925-D910-42E9-A948-99CDE0A754F4}" dt="2021-04-21T10:22:02.990" v="40" actId="5793"/>
          <ac:spMkLst>
            <pc:docMk/>
            <pc:sldMk cId="2158280356" sldId="257"/>
            <ac:spMk id="4" creationId="{741653D5-B78B-41EF-BB15-B79931331827}"/>
          </ac:spMkLst>
        </pc:spChg>
      </pc:sldChg>
      <pc:sldChg chg="del">
        <pc:chgData name="Hazel Lupton" userId="330d0395-d8b0-4d77-8620-740b48613bd9" providerId="ADAL" clId="{DBAFC925-D910-42E9-A948-99CDE0A754F4}" dt="2021-04-21T10:23:05.025" v="41" actId="47"/>
        <pc:sldMkLst>
          <pc:docMk/>
          <pc:sldMk cId="3096524566" sldId="259"/>
        </pc:sldMkLst>
      </pc:sldChg>
      <pc:sldChg chg="addSp modSp mod">
        <pc:chgData name="Hazel Lupton" userId="330d0395-d8b0-4d77-8620-740b48613bd9" providerId="ADAL" clId="{DBAFC925-D910-42E9-A948-99CDE0A754F4}" dt="2021-04-21T10:29:22.749" v="524" actId="20577"/>
        <pc:sldMkLst>
          <pc:docMk/>
          <pc:sldMk cId="3611295505" sldId="260"/>
        </pc:sldMkLst>
        <pc:spChg chg="mod">
          <ac:chgData name="Hazel Lupton" userId="330d0395-d8b0-4d77-8620-740b48613bd9" providerId="ADAL" clId="{DBAFC925-D910-42E9-A948-99CDE0A754F4}" dt="2021-04-21T10:23:21.924" v="43" actId="1076"/>
          <ac:spMkLst>
            <pc:docMk/>
            <pc:sldMk cId="3611295505" sldId="260"/>
            <ac:spMk id="2" creationId="{6FED6DDC-67F1-4742-A0E0-51A7C2900DEE}"/>
          </ac:spMkLst>
        </pc:spChg>
        <pc:spChg chg="add mod">
          <ac:chgData name="Hazel Lupton" userId="330d0395-d8b0-4d77-8620-740b48613bd9" providerId="ADAL" clId="{DBAFC925-D910-42E9-A948-99CDE0A754F4}" dt="2021-04-21T10:29:22.749" v="524" actId="20577"/>
          <ac:spMkLst>
            <pc:docMk/>
            <pc:sldMk cId="3611295505" sldId="260"/>
            <ac:spMk id="4" creationId="{C626960D-6F7A-4C81-B7D0-3AAB7AD23015}"/>
          </ac:spMkLst>
        </pc:spChg>
        <pc:picChg chg="mod">
          <ac:chgData name="Hazel Lupton" userId="330d0395-d8b0-4d77-8620-740b48613bd9" providerId="ADAL" clId="{DBAFC925-D910-42E9-A948-99CDE0A754F4}" dt="2021-04-21T10:23:17.090" v="42" actId="1076"/>
          <ac:picMkLst>
            <pc:docMk/>
            <pc:sldMk cId="3611295505" sldId="260"/>
            <ac:picMk id="1026" creationId="{971683C1-C3CD-4D8E-B23A-02BE34A9F07C}"/>
          </ac:picMkLst>
        </pc:picChg>
      </pc:sldChg>
    </pc:docChg>
  </pc:docChgLst>
  <pc:docChgLst>
    <pc:chgData name="Hazel Lupton" userId="S::hazel.lupton@sthelens.london::330d0395-d8b0-4d77-8620-740b48613bd9" providerId="AD" clId="Web-{5E2A9017-DEA5-8964-0D06-FF0C93A9078E}"/>
    <pc:docChg chg="addSld delSld modSld">
      <pc:chgData name="Hazel Lupton" userId="S::hazel.lupton@sthelens.london::330d0395-d8b0-4d77-8620-740b48613bd9" providerId="AD" clId="Web-{5E2A9017-DEA5-8964-0D06-FF0C93A9078E}" dt="2021-04-21T13:00:18.976" v="407"/>
      <pc:docMkLst>
        <pc:docMk/>
      </pc:docMkLst>
      <pc:sldChg chg="del">
        <pc:chgData name="Hazel Lupton" userId="S::hazel.lupton@sthelens.london::330d0395-d8b0-4d77-8620-740b48613bd9" providerId="AD" clId="Web-{5E2A9017-DEA5-8964-0D06-FF0C93A9078E}" dt="2021-04-21T13:00:18.976" v="407"/>
        <pc:sldMkLst>
          <pc:docMk/>
          <pc:sldMk cId="2416049770" sldId="258"/>
        </pc:sldMkLst>
      </pc:sldChg>
      <pc:sldChg chg="modSp">
        <pc:chgData name="Hazel Lupton" userId="S::hazel.lupton@sthelens.london::330d0395-d8b0-4d77-8620-740b48613bd9" providerId="AD" clId="Web-{5E2A9017-DEA5-8964-0D06-FF0C93A9078E}" dt="2021-04-21T12:46:42.032" v="1" actId="20577"/>
        <pc:sldMkLst>
          <pc:docMk/>
          <pc:sldMk cId="3611295505" sldId="260"/>
        </pc:sldMkLst>
        <pc:spChg chg="mod">
          <ac:chgData name="Hazel Lupton" userId="S::hazel.lupton@sthelens.london::330d0395-d8b0-4d77-8620-740b48613bd9" providerId="AD" clId="Web-{5E2A9017-DEA5-8964-0D06-FF0C93A9078E}" dt="2021-04-21T12:46:42.032" v="1" actId="20577"/>
          <ac:spMkLst>
            <pc:docMk/>
            <pc:sldMk cId="3611295505" sldId="260"/>
            <ac:spMk id="4" creationId="{C626960D-6F7A-4C81-B7D0-3AAB7AD23015}"/>
          </ac:spMkLst>
        </pc:spChg>
      </pc:sldChg>
      <pc:sldChg chg="modSp new">
        <pc:chgData name="Hazel Lupton" userId="S::hazel.lupton@sthelens.london::330d0395-d8b0-4d77-8620-740b48613bd9" providerId="AD" clId="Web-{5E2A9017-DEA5-8964-0D06-FF0C93A9078E}" dt="2021-04-21T12:52:17.119" v="324" actId="20577"/>
        <pc:sldMkLst>
          <pc:docMk/>
          <pc:sldMk cId="404526591" sldId="261"/>
        </pc:sldMkLst>
        <pc:spChg chg="mod">
          <ac:chgData name="Hazel Lupton" userId="S::hazel.lupton@sthelens.london::330d0395-d8b0-4d77-8620-740b48613bd9" providerId="AD" clId="Web-{5E2A9017-DEA5-8964-0D06-FF0C93A9078E}" dt="2021-04-21T12:52:17.119" v="324" actId="20577"/>
          <ac:spMkLst>
            <pc:docMk/>
            <pc:sldMk cId="404526591" sldId="261"/>
            <ac:spMk id="2" creationId="{0A0FF8EC-D1DD-4514-8C4C-93CF4C50D310}"/>
          </ac:spMkLst>
        </pc:spChg>
        <pc:spChg chg="mod">
          <ac:chgData name="Hazel Lupton" userId="S::hazel.lupton@sthelens.london::330d0395-d8b0-4d77-8620-740b48613bd9" providerId="AD" clId="Web-{5E2A9017-DEA5-8964-0D06-FF0C93A9078E}" dt="2021-04-21T12:52:13.400" v="322" actId="20577"/>
          <ac:spMkLst>
            <pc:docMk/>
            <pc:sldMk cId="404526591" sldId="261"/>
            <ac:spMk id="3" creationId="{9D4909EC-C1A9-4D8C-AEB1-112D383B600A}"/>
          </ac:spMkLst>
        </pc:spChg>
      </pc:sldChg>
      <pc:sldChg chg="addSp delSp modSp new">
        <pc:chgData name="Hazel Lupton" userId="S::hazel.lupton@sthelens.london::330d0395-d8b0-4d77-8620-740b48613bd9" providerId="AD" clId="Web-{5E2A9017-DEA5-8964-0D06-FF0C93A9078E}" dt="2021-04-21T12:55:34.468" v="337" actId="1076"/>
        <pc:sldMkLst>
          <pc:docMk/>
          <pc:sldMk cId="1050149448" sldId="262"/>
        </pc:sldMkLst>
        <pc:spChg chg="del">
          <ac:chgData name="Hazel Lupton" userId="S::hazel.lupton@sthelens.london::330d0395-d8b0-4d77-8620-740b48613bd9" providerId="AD" clId="Web-{5E2A9017-DEA5-8964-0D06-FF0C93A9078E}" dt="2021-04-21T12:54:34.466" v="327"/>
          <ac:spMkLst>
            <pc:docMk/>
            <pc:sldMk cId="1050149448" sldId="262"/>
            <ac:spMk id="2" creationId="{2F0AF2AC-5262-4668-B9CD-723463E34358}"/>
          </ac:spMkLst>
        </pc:spChg>
        <pc:spChg chg="del">
          <ac:chgData name="Hazel Lupton" userId="S::hazel.lupton@sthelens.london::330d0395-d8b0-4d77-8620-740b48613bd9" providerId="AD" clId="Web-{5E2A9017-DEA5-8964-0D06-FF0C93A9078E}" dt="2021-04-21T12:54:32.404" v="326"/>
          <ac:spMkLst>
            <pc:docMk/>
            <pc:sldMk cId="1050149448" sldId="262"/>
            <ac:spMk id="3" creationId="{9CB3F4DF-DBE9-47DB-865E-A4823FDC31D9}"/>
          </ac:spMkLst>
        </pc:spChg>
        <pc:picChg chg="add mod modCrop">
          <ac:chgData name="Hazel Lupton" userId="S::hazel.lupton@sthelens.london::330d0395-d8b0-4d77-8620-740b48613bd9" providerId="AD" clId="Web-{5E2A9017-DEA5-8964-0D06-FF0C93A9078E}" dt="2021-04-21T12:55:34.468" v="337" actId="1076"/>
          <ac:picMkLst>
            <pc:docMk/>
            <pc:sldMk cId="1050149448" sldId="262"/>
            <ac:picMk id="4" creationId="{73908D5D-E37B-4F35-92F0-5114EBDCD6AA}"/>
          </ac:picMkLst>
        </pc:picChg>
      </pc:sldChg>
      <pc:sldChg chg="modSp new">
        <pc:chgData name="Hazel Lupton" userId="S::hazel.lupton@sthelens.london::330d0395-d8b0-4d77-8620-740b48613bd9" providerId="AD" clId="Web-{5E2A9017-DEA5-8964-0D06-FF0C93A9078E}" dt="2021-04-21T12:58:08.269" v="377" actId="20577"/>
        <pc:sldMkLst>
          <pc:docMk/>
          <pc:sldMk cId="2297288770" sldId="263"/>
        </pc:sldMkLst>
        <pc:spChg chg="mod">
          <ac:chgData name="Hazel Lupton" userId="S::hazel.lupton@sthelens.london::330d0395-d8b0-4d77-8620-740b48613bd9" providerId="AD" clId="Web-{5E2A9017-DEA5-8964-0D06-FF0C93A9078E}" dt="2021-04-21T12:57:44.894" v="365" actId="20577"/>
          <ac:spMkLst>
            <pc:docMk/>
            <pc:sldMk cId="2297288770" sldId="263"/>
            <ac:spMk id="2" creationId="{42545326-D439-41C1-8263-F23257E7B603}"/>
          </ac:spMkLst>
        </pc:spChg>
        <pc:spChg chg="mod">
          <ac:chgData name="Hazel Lupton" userId="S::hazel.lupton@sthelens.london::330d0395-d8b0-4d77-8620-740b48613bd9" providerId="AD" clId="Web-{5E2A9017-DEA5-8964-0D06-FF0C93A9078E}" dt="2021-04-21T12:58:08.269" v="377" actId="20577"/>
          <ac:spMkLst>
            <pc:docMk/>
            <pc:sldMk cId="2297288770" sldId="263"/>
            <ac:spMk id="3" creationId="{7C5E9276-F4F1-4E74-BC37-0F23AEC9500A}"/>
          </ac:spMkLst>
        </pc:spChg>
      </pc:sldChg>
      <pc:sldChg chg="addSp delSp modSp new">
        <pc:chgData name="Hazel Lupton" userId="S::hazel.lupton@sthelens.london::330d0395-d8b0-4d77-8620-740b48613bd9" providerId="AD" clId="Web-{5E2A9017-DEA5-8964-0D06-FF0C93A9078E}" dt="2021-04-21T13:00:02.007" v="397" actId="1076"/>
        <pc:sldMkLst>
          <pc:docMk/>
          <pc:sldMk cId="1297678294" sldId="264"/>
        </pc:sldMkLst>
        <pc:spChg chg="del">
          <ac:chgData name="Hazel Lupton" userId="S::hazel.lupton@sthelens.london::330d0395-d8b0-4d77-8620-740b48613bd9" providerId="AD" clId="Web-{5E2A9017-DEA5-8964-0D06-FF0C93A9078E}" dt="2021-04-21T12:58:22.270" v="380"/>
          <ac:spMkLst>
            <pc:docMk/>
            <pc:sldMk cId="1297678294" sldId="264"/>
            <ac:spMk id="2" creationId="{A787E5DB-3237-413A-95FD-DDA273DCBA32}"/>
          </ac:spMkLst>
        </pc:spChg>
        <pc:spChg chg="del">
          <ac:chgData name="Hazel Lupton" userId="S::hazel.lupton@sthelens.london::330d0395-d8b0-4d77-8620-740b48613bd9" providerId="AD" clId="Web-{5E2A9017-DEA5-8964-0D06-FF0C93A9078E}" dt="2021-04-21T12:58:20.613" v="379"/>
          <ac:spMkLst>
            <pc:docMk/>
            <pc:sldMk cId="1297678294" sldId="264"/>
            <ac:spMk id="3" creationId="{5B5C174B-B260-4AC2-BF2F-681E9F105D0F}"/>
          </ac:spMkLst>
        </pc:spChg>
        <pc:spChg chg="add del mod">
          <ac:chgData name="Hazel Lupton" userId="S::hazel.lupton@sthelens.london::330d0395-d8b0-4d77-8620-740b48613bd9" providerId="AD" clId="Web-{5E2A9017-DEA5-8964-0D06-FF0C93A9078E}" dt="2021-04-21T12:58:29.223" v="384"/>
          <ac:spMkLst>
            <pc:docMk/>
            <pc:sldMk cId="1297678294" sldId="264"/>
            <ac:spMk id="4" creationId="{B90BACDC-E3AA-4C73-AD91-AA9C7BF16298}"/>
          </ac:spMkLst>
        </pc:spChg>
        <pc:picChg chg="add mod modCrop">
          <ac:chgData name="Hazel Lupton" userId="S::hazel.lupton@sthelens.london::330d0395-d8b0-4d77-8620-740b48613bd9" providerId="AD" clId="Web-{5E2A9017-DEA5-8964-0D06-FF0C93A9078E}" dt="2021-04-21T13:00:02.007" v="397" actId="1076"/>
          <ac:picMkLst>
            <pc:docMk/>
            <pc:sldMk cId="1297678294" sldId="264"/>
            <ac:picMk id="5" creationId="{13DB8180-C4D8-4320-B011-BE1A8765A332}"/>
          </ac:picMkLst>
        </pc:picChg>
      </pc:sldChg>
      <pc:sldChg chg="modSp new">
        <pc:chgData name="Hazel Lupton" userId="S::hazel.lupton@sthelens.london::330d0395-d8b0-4d77-8620-740b48613bd9" providerId="AD" clId="Web-{5E2A9017-DEA5-8964-0D06-FF0C93A9078E}" dt="2021-04-21T13:00:18.210" v="406" actId="20577"/>
        <pc:sldMkLst>
          <pc:docMk/>
          <pc:sldMk cId="2137370659" sldId="265"/>
        </pc:sldMkLst>
        <pc:spChg chg="mod">
          <ac:chgData name="Hazel Lupton" userId="S::hazel.lupton@sthelens.london::330d0395-d8b0-4d77-8620-740b48613bd9" providerId="AD" clId="Web-{5E2A9017-DEA5-8964-0D06-FF0C93A9078E}" dt="2021-04-21T13:00:18.210" v="406" actId="20577"/>
          <ac:spMkLst>
            <pc:docMk/>
            <pc:sldMk cId="2137370659" sldId="265"/>
            <ac:spMk id="2" creationId="{176D6FAF-5107-49EF-BED2-F7ED2C2A4167}"/>
          </ac:spMkLst>
        </pc:spChg>
      </pc:sldChg>
    </pc:docChg>
  </pc:docChgLst>
  <pc:docChgLst>
    <pc:chgData name="Hazel Lupton" userId="S::hazel.lupton@sthelens.london::330d0395-d8b0-4d77-8620-740b48613bd9" providerId="AD" clId="Web-{ECCCA8DB-BF39-F369-9A36-FCBA715F8E90}"/>
    <pc:docChg chg="modSld">
      <pc:chgData name="Hazel Lupton" userId="S::hazel.lupton@sthelens.london::330d0395-d8b0-4d77-8620-740b48613bd9" providerId="AD" clId="Web-{ECCCA8DB-BF39-F369-9A36-FCBA715F8E90}" dt="2021-04-26T08:31:07.172" v="477" actId="20577"/>
      <pc:docMkLst>
        <pc:docMk/>
      </pc:docMkLst>
      <pc:sldChg chg="addSp delSp modSp">
        <pc:chgData name="Hazel Lupton" userId="S::hazel.lupton@sthelens.london::330d0395-d8b0-4d77-8620-740b48613bd9" providerId="AD" clId="Web-{ECCCA8DB-BF39-F369-9A36-FCBA715F8E90}" dt="2021-04-26T08:30:39.655" v="468"/>
        <pc:sldMkLst>
          <pc:docMk/>
          <pc:sldMk cId="2158280356" sldId="257"/>
        </pc:sldMkLst>
        <pc:spChg chg="del">
          <ac:chgData name="Hazel Lupton" userId="S::hazel.lupton@sthelens.london::330d0395-d8b0-4d77-8620-740b48613bd9" providerId="AD" clId="Web-{ECCCA8DB-BF39-F369-9A36-FCBA715F8E90}" dt="2021-04-26T08:30:36.484" v="467"/>
          <ac:spMkLst>
            <pc:docMk/>
            <pc:sldMk cId="2158280356" sldId="257"/>
            <ac:spMk id="3" creationId="{17D10633-41FE-44F6-8D5A-A0C6E3CEACA4}"/>
          </ac:spMkLst>
        </pc:spChg>
        <pc:spChg chg="add del mod">
          <ac:chgData name="Hazel Lupton" userId="S::hazel.lupton@sthelens.london::330d0395-d8b0-4d77-8620-740b48613bd9" providerId="AD" clId="Web-{ECCCA8DB-BF39-F369-9A36-FCBA715F8E90}" dt="2021-04-26T08:30:39.655" v="468"/>
          <ac:spMkLst>
            <pc:docMk/>
            <pc:sldMk cId="2158280356" sldId="257"/>
            <ac:spMk id="6" creationId="{22A718CA-EE09-477F-ACD1-59AA527B50F0}"/>
          </ac:spMkLst>
        </pc:spChg>
      </pc:sldChg>
      <pc:sldChg chg="modSp">
        <pc:chgData name="Hazel Lupton" userId="S::hazel.lupton@sthelens.london::330d0395-d8b0-4d77-8620-740b48613bd9" providerId="AD" clId="Web-{ECCCA8DB-BF39-F369-9A36-FCBA715F8E90}" dt="2021-04-26T08:30:46.437" v="470" actId="20577"/>
        <pc:sldMkLst>
          <pc:docMk/>
          <pc:sldMk cId="3611295505" sldId="260"/>
        </pc:sldMkLst>
        <pc:spChg chg="mod">
          <ac:chgData name="Hazel Lupton" userId="S::hazel.lupton@sthelens.london::330d0395-d8b0-4d77-8620-740b48613bd9" providerId="AD" clId="Web-{ECCCA8DB-BF39-F369-9A36-FCBA715F8E90}" dt="2021-04-26T08:30:46.437" v="470" actId="20577"/>
          <ac:spMkLst>
            <pc:docMk/>
            <pc:sldMk cId="3611295505" sldId="260"/>
            <ac:spMk id="2" creationId="{6FED6DDC-67F1-4742-A0E0-51A7C2900DEE}"/>
          </ac:spMkLst>
        </pc:spChg>
      </pc:sldChg>
      <pc:sldChg chg="modSp">
        <pc:chgData name="Hazel Lupton" userId="S::hazel.lupton@sthelens.london::330d0395-d8b0-4d77-8620-740b48613bd9" providerId="AD" clId="Web-{ECCCA8DB-BF39-F369-9A36-FCBA715F8E90}" dt="2021-04-26T08:30:54.109" v="472" actId="20577"/>
        <pc:sldMkLst>
          <pc:docMk/>
          <pc:sldMk cId="404526591" sldId="261"/>
        </pc:sldMkLst>
        <pc:spChg chg="mod">
          <ac:chgData name="Hazel Lupton" userId="S::hazel.lupton@sthelens.london::330d0395-d8b0-4d77-8620-740b48613bd9" providerId="AD" clId="Web-{ECCCA8DB-BF39-F369-9A36-FCBA715F8E90}" dt="2021-04-26T08:30:54.109" v="472" actId="20577"/>
          <ac:spMkLst>
            <pc:docMk/>
            <pc:sldMk cId="404526591" sldId="261"/>
            <ac:spMk id="2" creationId="{0A0FF8EC-D1DD-4514-8C4C-93CF4C50D310}"/>
          </ac:spMkLst>
        </pc:spChg>
      </pc:sldChg>
      <pc:sldChg chg="modSp">
        <pc:chgData name="Hazel Lupton" userId="S::hazel.lupton@sthelens.london::330d0395-d8b0-4d77-8620-740b48613bd9" providerId="AD" clId="Web-{ECCCA8DB-BF39-F369-9A36-FCBA715F8E90}" dt="2021-04-26T08:30:58.625" v="475" actId="20577"/>
        <pc:sldMkLst>
          <pc:docMk/>
          <pc:sldMk cId="2297288770" sldId="263"/>
        </pc:sldMkLst>
        <pc:spChg chg="mod">
          <ac:chgData name="Hazel Lupton" userId="S::hazel.lupton@sthelens.london::330d0395-d8b0-4d77-8620-740b48613bd9" providerId="AD" clId="Web-{ECCCA8DB-BF39-F369-9A36-FCBA715F8E90}" dt="2021-04-26T08:30:58.625" v="475" actId="20577"/>
          <ac:spMkLst>
            <pc:docMk/>
            <pc:sldMk cId="2297288770" sldId="263"/>
            <ac:spMk id="2" creationId="{42545326-D439-41C1-8263-F23257E7B603}"/>
          </ac:spMkLst>
        </pc:spChg>
      </pc:sldChg>
      <pc:sldChg chg="addSp modSp addAnim modAnim">
        <pc:chgData name="Hazel Lupton" userId="S::hazel.lupton@sthelens.london::330d0395-d8b0-4d77-8620-740b48613bd9" providerId="AD" clId="Web-{ECCCA8DB-BF39-F369-9A36-FCBA715F8E90}" dt="2021-04-26T08:31:07.172" v="477" actId="20577"/>
        <pc:sldMkLst>
          <pc:docMk/>
          <pc:sldMk cId="2137370659" sldId="265"/>
        </pc:sldMkLst>
        <pc:spChg chg="mod">
          <ac:chgData name="Hazel Lupton" userId="S::hazel.lupton@sthelens.london::330d0395-d8b0-4d77-8620-740b48613bd9" providerId="AD" clId="Web-{ECCCA8DB-BF39-F369-9A36-FCBA715F8E90}" dt="2021-04-26T08:31:07.172" v="477" actId="20577"/>
          <ac:spMkLst>
            <pc:docMk/>
            <pc:sldMk cId="2137370659" sldId="265"/>
            <ac:spMk id="2" creationId="{176D6FAF-5107-49EF-BED2-F7ED2C2A4167}"/>
          </ac:spMkLst>
        </pc:spChg>
        <pc:spChg chg="mod">
          <ac:chgData name="Hazel Lupton" userId="S::hazel.lupton@sthelens.london::330d0395-d8b0-4d77-8620-740b48613bd9" providerId="AD" clId="Web-{ECCCA8DB-BF39-F369-9A36-FCBA715F8E90}" dt="2021-04-26T08:26:19.791" v="415" actId="1076"/>
          <ac:spMkLst>
            <pc:docMk/>
            <pc:sldMk cId="2137370659" sldId="265"/>
            <ac:spMk id="3" creationId="{C4920BDB-7CA1-4620-B25F-BD886A52E4BC}"/>
          </ac:spMkLst>
        </pc:spChg>
        <pc:spChg chg="add mod">
          <ac:chgData name="Hazel Lupton" userId="S::hazel.lupton@sthelens.london::330d0395-d8b0-4d77-8620-740b48613bd9" providerId="AD" clId="Web-{ECCCA8DB-BF39-F369-9A36-FCBA715F8E90}" dt="2021-04-26T08:28:00.871" v="464" actId="14100"/>
          <ac:spMkLst>
            <pc:docMk/>
            <pc:sldMk cId="2137370659" sldId="265"/>
            <ac:spMk id="4" creationId="{797384D8-CC38-4F44-B29C-4756D9647698}"/>
          </ac:spMkLst>
        </pc:spChg>
      </pc:sldChg>
    </pc:docChg>
  </pc:docChgLst>
  <pc:docChgLst>
    <pc:chgData name="Hazel Lupton" userId="S::hazel.lupton@sthelens.london::330d0395-d8b0-4d77-8620-740b48613bd9" providerId="AD" clId="Web-{7787F3B2-2811-1729-A6B0-B3B9300F6F36}"/>
    <pc:docChg chg="modSld">
      <pc:chgData name="Hazel Lupton" userId="S::hazel.lupton@sthelens.london::330d0395-d8b0-4d77-8620-740b48613bd9" providerId="AD" clId="Web-{7787F3B2-2811-1729-A6B0-B3B9300F6F36}" dt="2021-04-27T11:20:35.027" v="1"/>
      <pc:docMkLst>
        <pc:docMk/>
      </pc:docMkLst>
      <pc:sldChg chg="addAnim modAnim">
        <pc:chgData name="Hazel Lupton" userId="S::hazel.lupton@sthelens.london::330d0395-d8b0-4d77-8620-740b48613bd9" providerId="AD" clId="Web-{7787F3B2-2811-1729-A6B0-B3B9300F6F36}" dt="2021-04-27T11:20:35.027" v="1"/>
        <pc:sldMkLst>
          <pc:docMk/>
          <pc:sldMk cId="3611295505"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7/23/2025</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5885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7/23/2025</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735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7/23/2025</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3622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7/23/2025</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110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7/23/2025</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0235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7/23/2025</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5058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7/23/2025</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5874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7/23/2025</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0564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7/23/2025</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124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7/23/2025</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5767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7/23/2025</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8057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7/23/2025</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
        <p:nvSpPr>
          <p:cNvPr id="7" name="Footer Placeholder 2">
            <a:extLst>
              <a:ext uri="{FF2B5EF4-FFF2-40B4-BE49-F238E27FC236}">
                <a16:creationId xmlns:a16="http://schemas.microsoft.com/office/drawing/2014/main" id="{2BD6CFEF-F752-E0F1-FE6B-20766E29EFC1}"/>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17D5D7-7C08-9252-4466-EF7687AE81FA}"/>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0A617FB-A3F5-389B-AD0E-D730A93ABBB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94200B82-3F82-0E6A-410B-4EEFF68FBEB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35487492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642132-805A-497E-9C84-8D6774339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E7F1DA-407F-41FD-AC0F-D9CAD1187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685800"/>
            <a:ext cx="4724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5C18B-5BF8-4A8C-9FAE-651E5394FFFF}"/>
              </a:ext>
            </a:extLst>
          </p:cNvPr>
          <p:cNvSpPr>
            <a:spLocks noGrp="1"/>
          </p:cNvSpPr>
          <p:nvPr>
            <p:ph type="ctrTitle"/>
          </p:nvPr>
        </p:nvSpPr>
        <p:spPr>
          <a:xfrm>
            <a:off x="7467600" y="1371599"/>
            <a:ext cx="3390900" cy="2360429"/>
          </a:xfrm>
        </p:spPr>
        <p:txBody>
          <a:bodyPr>
            <a:normAutofit/>
          </a:bodyPr>
          <a:lstStyle/>
          <a:p>
            <a:r>
              <a:rPr lang="en-GB" sz="2500">
                <a:solidFill>
                  <a:schemeClr val="bg2"/>
                </a:solidFill>
              </a:rPr>
              <a:t>Communicable disease </a:t>
            </a:r>
          </a:p>
        </p:txBody>
      </p:sp>
      <p:sp>
        <p:nvSpPr>
          <p:cNvPr id="3" name="Subtitle 2">
            <a:extLst>
              <a:ext uri="{FF2B5EF4-FFF2-40B4-BE49-F238E27FC236}">
                <a16:creationId xmlns:a16="http://schemas.microsoft.com/office/drawing/2014/main" id="{DA7E0F0D-805F-4F1B-AB0D-E4D7249DFB72}"/>
              </a:ext>
            </a:extLst>
          </p:cNvPr>
          <p:cNvSpPr>
            <a:spLocks noGrp="1"/>
          </p:cNvSpPr>
          <p:nvPr>
            <p:ph type="subTitle" idx="1"/>
          </p:nvPr>
        </p:nvSpPr>
        <p:spPr>
          <a:xfrm>
            <a:off x="7467600" y="4114800"/>
            <a:ext cx="3390900" cy="1371601"/>
          </a:xfrm>
        </p:spPr>
        <p:txBody>
          <a:bodyPr>
            <a:normAutofit/>
          </a:bodyPr>
          <a:lstStyle/>
          <a:p>
            <a:r>
              <a:rPr lang="en-GB">
                <a:solidFill>
                  <a:schemeClr val="bg2"/>
                </a:solidFill>
              </a:rPr>
              <a:t>revision</a:t>
            </a:r>
          </a:p>
        </p:txBody>
      </p:sp>
      <p:pic>
        <p:nvPicPr>
          <p:cNvPr id="4" name="Picture 3" descr="Mosquito on skin">
            <a:extLst>
              <a:ext uri="{FF2B5EF4-FFF2-40B4-BE49-F238E27FC236}">
                <a16:creationId xmlns:a16="http://schemas.microsoft.com/office/drawing/2014/main" id="{3286F9F7-7C09-4D4A-9D66-1872FEC6FE00}"/>
              </a:ext>
            </a:extLst>
          </p:cNvPr>
          <p:cNvPicPr>
            <a:picLocks noChangeAspect="1"/>
          </p:cNvPicPr>
          <p:nvPr/>
        </p:nvPicPr>
        <p:blipFill rotWithShape="1">
          <a:blip r:embed="rId2"/>
          <a:srcRect l="26881" r="16008" b="1"/>
          <a:stretch/>
        </p:blipFill>
        <p:spPr>
          <a:xfrm>
            <a:off x="1" y="10"/>
            <a:ext cx="6096000" cy="6857990"/>
          </a:xfrm>
          <a:prstGeom prst="rect">
            <a:avLst/>
          </a:prstGeom>
        </p:spPr>
      </p:pic>
    </p:spTree>
    <p:extLst>
      <p:ext uri="{BB962C8B-B14F-4D97-AF65-F5344CB8AC3E}">
        <p14:creationId xmlns:p14="http://schemas.microsoft.com/office/powerpoint/2010/main" val="370414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EDA2-2A11-4934-AB2C-0EDB80791CBF}"/>
              </a:ext>
            </a:extLst>
          </p:cNvPr>
          <p:cNvSpPr>
            <a:spLocks noGrp="1"/>
          </p:cNvSpPr>
          <p:nvPr>
            <p:ph type="title"/>
          </p:nvPr>
        </p:nvSpPr>
        <p:spPr/>
        <p:txBody>
          <a:bodyPr/>
          <a:lstStyle/>
          <a:p>
            <a:r>
              <a:rPr lang="en-GB"/>
              <a:t>Tasks:</a:t>
            </a:r>
          </a:p>
        </p:txBody>
      </p:sp>
      <p:sp>
        <p:nvSpPr>
          <p:cNvPr id="4" name="TextBox 3">
            <a:extLst>
              <a:ext uri="{FF2B5EF4-FFF2-40B4-BE49-F238E27FC236}">
                <a16:creationId xmlns:a16="http://schemas.microsoft.com/office/drawing/2014/main" id="{741653D5-B78B-41EF-BB15-B79931331827}"/>
              </a:ext>
            </a:extLst>
          </p:cNvPr>
          <p:cNvSpPr txBox="1"/>
          <p:nvPr/>
        </p:nvSpPr>
        <p:spPr>
          <a:xfrm>
            <a:off x="1635919" y="2443163"/>
            <a:ext cx="4672012" cy="646331"/>
          </a:xfrm>
          <a:prstGeom prst="rect">
            <a:avLst/>
          </a:prstGeom>
          <a:noFill/>
        </p:spPr>
        <p:txBody>
          <a:bodyPr wrap="square" rtlCol="0">
            <a:spAutoFit/>
          </a:bodyPr>
          <a:lstStyle/>
          <a:p>
            <a:pPr marL="342900" indent="-342900">
              <a:buAutoNum type="arabicPeriod"/>
            </a:pPr>
            <a:r>
              <a:rPr lang="en-GB"/>
              <a:t>Complete the revision poster</a:t>
            </a:r>
          </a:p>
          <a:p>
            <a:pPr marL="342900" indent="-342900">
              <a:buAutoNum type="arabicPeriod"/>
            </a:pPr>
            <a:endParaRPr lang="en-GB"/>
          </a:p>
        </p:txBody>
      </p:sp>
    </p:spTree>
    <p:extLst>
      <p:ext uri="{BB962C8B-B14F-4D97-AF65-F5344CB8AC3E}">
        <p14:creationId xmlns:p14="http://schemas.microsoft.com/office/powerpoint/2010/main" val="215828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6DDC-67F1-4742-A0E0-51A7C2900DEE}"/>
              </a:ext>
            </a:extLst>
          </p:cNvPr>
          <p:cNvSpPr>
            <a:spLocks noGrp="1"/>
          </p:cNvSpPr>
          <p:nvPr>
            <p:ph type="title"/>
          </p:nvPr>
        </p:nvSpPr>
        <p:spPr>
          <a:xfrm>
            <a:off x="812006" y="335756"/>
            <a:ext cx="9486900" cy="1371600"/>
          </a:xfrm>
        </p:spPr>
        <p:txBody>
          <a:bodyPr>
            <a:normAutofit fontScale="90000"/>
          </a:bodyPr>
          <a:lstStyle/>
          <a:p>
            <a:r>
              <a:rPr lang="en-GB"/>
              <a:t>2.Phagocytosis –annotate this diagram make sure you use all key terms</a:t>
            </a:r>
          </a:p>
        </p:txBody>
      </p:sp>
      <p:pic>
        <p:nvPicPr>
          <p:cNvPr id="1026" name="Picture 2" descr="Phagocytosis - Definition, Steps, Process and Examples">
            <a:extLst>
              <a:ext uri="{FF2B5EF4-FFF2-40B4-BE49-F238E27FC236}">
                <a16:creationId xmlns:a16="http://schemas.microsoft.com/office/drawing/2014/main" id="{971683C1-C3CD-4D8E-B23A-02BE34A9F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 y="2293143"/>
            <a:ext cx="5267325" cy="3950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26960D-6F7A-4C81-B7D0-3AAB7AD23015}"/>
              </a:ext>
            </a:extLst>
          </p:cNvPr>
          <p:cNvSpPr txBox="1"/>
          <p:nvPr/>
        </p:nvSpPr>
        <p:spPr>
          <a:xfrm>
            <a:off x="6243638" y="2293143"/>
            <a:ext cx="4843462" cy="4524315"/>
          </a:xfrm>
          <a:prstGeom prst="rect">
            <a:avLst/>
          </a:prstGeom>
          <a:noFill/>
        </p:spPr>
        <p:txBody>
          <a:bodyPr wrap="square" lIns="91440" tIns="45720" rIns="91440" bIns="45720" rtlCol="0" anchor="t">
            <a:spAutoFit/>
          </a:bodyPr>
          <a:lstStyle/>
          <a:p>
            <a:pPr marL="342900" indent="-342900">
              <a:buAutoNum type="arabicPeriod"/>
            </a:pPr>
            <a:r>
              <a:rPr lang="en-GB"/>
              <a:t>Macrophage attracted to pathogen by chemotaxis</a:t>
            </a:r>
          </a:p>
          <a:p>
            <a:pPr marL="342900" indent="-342900">
              <a:buAutoNum type="arabicPeriod"/>
            </a:pPr>
            <a:r>
              <a:rPr lang="en-GB"/>
              <a:t>Pathogen adheres to macrophage.</a:t>
            </a:r>
          </a:p>
          <a:p>
            <a:pPr marL="342900" indent="-342900">
              <a:buAutoNum type="arabicPeriod"/>
            </a:pPr>
            <a:r>
              <a:rPr lang="en-GB"/>
              <a:t>Macrophage develops pseudopodia which engulf the pathogen.</a:t>
            </a:r>
          </a:p>
          <a:p>
            <a:pPr marL="342900" indent="-342900">
              <a:buAutoNum type="arabicPeriod"/>
            </a:pPr>
            <a:r>
              <a:rPr lang="en-GB"/>
              <a:t>A phagosome is formed inside the macrophage.</a:t>
            </a:r>
          </a:p>
          <a:p>
            <a:pPr marL="342900" indent="-342900">
              <a:buAutoNum type="arabicPeriod"/>
            </a:pPr>
            <a:r>
              <a:rPr lang="en-GB"/>
              <a:t>Lysosomes containing digestive enzymes fuse with the phagosome.</a:t>
            </a:r>
          </a:p>
          <a:p>
            <a:pPr marL="342900" indent="-342900">
              <a:buAutoNum type="arabicPeriod"/>
            </a:pPr>
            <a:r>
              <a:rPr lang="en-GB"/>
              <a:t>A phagolysosome is formed.</a:t>
            </a:r>
          </a:p>
          <a:p>
            <a:pPr marL="342900" indent="-342900">
              <a:buAutoNum type="arabicPeriod"/>
            </a:pPr>
            <a:r>
              <a:rPr lang="en-GB"/>
              <a:t>Digestive enzymes are released which break down the pathogen.</a:t>
            </a:r>
          </a:p>
          <a:p>
            <a:pPr marL="342900" indent="-342900">
              <a:buAutoNum type="arabicPeriod"/>
            </a:pPr>
            <a:r>
              <a:rPr lang="en-GB"/>
              <a:t>Waste products move towards the cell membrane and fuse with it.</a:t>
            </a:r>
          </a:p>
          <a:p>
            <a:pPr marL="342900" indent="-342900">
              <a:buAutoNum type="arabicPeriod"/>
            </a:pPr>
            <a:r>
              <a:rPr lang="en-GB"/>
              <a:t>Waste products are expelled from the cell by exocytosis</a:t>
            </a:r>
          </a:p>
        </p:txBody>
      </p:sp>
    </p:spTree>
    <p:extLst>
      <p:ext uri="{BB962C8B-B14F-4D97-AF65-F5344CB8AC3E}">
        <p14:creationId xmlns:p14="http://schemas.microsoft.com/office/powerpoint/2010/main" val="36112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F8EC-D1DD-4514-8C4C-93CF4C50D310}"/>
              </a:ext>
            </a:extLst>
          </p:cNvPr>
          <p:cNvSpPr>
            <a:spLocks noGrp="1"/>
          </p:cNvSpPr>
          <p:nvPr>
            <p:ph type="title"/>
          </p:nvPr>
        </p:nvSpPr>
        <p:spPr/>
        <p:txBody>
          <a:bodyPr/>
          <a:lstStyle/>
          <a:p>
            <a:r>
              <a:rPr lang="en-GB"/>
              <a:t>3. Cell mediated response.</a:t>
            </a:r>
          </a:p>
        </p:txBody>
      </p:sp>
      <p:sp>
        <p:nvSpPr>
          <p:cNvPr id="3" name="Content Placeholder 2">
            <a:extLst>
              <a:ext uri="{FF2B5EF4-FFF2-40B4-BE49-F238E27FC236}">
                <a16:creationId xmlns:a16="http://schemas.microsoft.com/office/drawing/2014/main" id="{9D4909EC-C1A9-4D8C-AEB1-112D383B600A}"/>
              </a:ext>
            </a:extLst>
          </p:cNvPr>
          <p:cNvSpPr>
            <a:spLocks noGrp="1"/>
          </p:cNvSpPr>
          <p:nvPr>
            <p:ph idx="1"/>
          </p:nvPr>
        </p:nvSpPr>
        <p:spPr/>
        <p:txBody>
          <a:bodyPr vert="horz" lIns="91440" tIns="45720" rIns="91440" bIns="45720" rtlCol="0" anchor="t">
            <a:normAutofit/>
          </a:bodyPr>
          <a:lstStyle/>
          <a:p>
            <a:r>
              <a:rPr lang="en-GB"/>
              <a:t>Working in pairs how much of this can you remember from your revision poster?</a:t>
            </a:r>
          </a:p>
          <a:p>
            <a:pPr marL="0" indent="0">
              <a:buNone/>
            </a:pPr>
            <a:r>
              <a:rPr lang="en-GB"/>
              <a:t>1. Cell mediated. Start with an infected body cell at the top left corner of the page. You have 2 mins to continue drawing the response. Every two minutes you will swap posters until every poster is complete. You can add or correct any detail on each poster as you come across it. You can use key terms if absolutely necessary, but these must be minimal.</a:t>
            </a:r>
          </a:p>
        </p:txBody>
      </p:sp>
    </p:spTree>
    <p:extLst>
      <p:ext uri="{BB962C8B-B14F-4D97-AF65-F5344CB8AC3E}">
        <p14:creationId xmlns:p14="http://schemas.microsoft.com/office/powerpoint/2010/main" val="40452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73908D5D-E37B-4F35-92F0-5114EBDCD6AA}"/>
              </a:ext>
            </a:extLst>
          </p:cNvPr>
          <p:cNvPicPr>
            <a:picLocks noChangeAspect="1"/>
          </p:cNvPicPr>
          <p:nvPr/>
        </p:nvPicPr>
        <p:blipFill rotWithShape="1">
          <a:blip r:embed="rId2"/>
          <a:srcRect l="44320" t="17349" r="24560" b="5060"/>
          <a:stretch/>
        </p:blipFill>
        <p:spPr>
          <a:xfrm>
            <a:off x="4105275" y="-1587"/>
            <a:ext cx="4390921" cy="6614410"/>
          </a:xfrm>
          <a:prstGeom prst="rect">
            <a:avLst/>
          </a:prstGeom>
        </p:spPr>
      </p:pic>
    </p:spTree>
    <p:extLst>
      <p:ext uri="{BB962C8B-B14F-4D97-AF65-F5344CB8AC3E}">
        <p14:creationId xmlns:p14="http://schemas.microsoft.com/office/powerpoint/2010/main" val="105014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5326-D439-41C1-8263-F23257E7B603}"/>
              </a:ext>
            </a:extLst>
          </p:cNvPr>
          <p:cNvSpPr>
            <a:spLocks noGrp="1"/>
          </p:cNvSpPr>
          <p:nvPr>
            <p:ph type="title"/>
          </p:nvPr>
        </p:nvSpPr>
        <p:spPr/>
        <p:txBody>
          <a:bodyPr/>
          <a:lstStyle/>
          <a:p>
            <a:r>
              <a:rPr lang="en-GB"/>
              <a:t>4. Humoral response</a:t>
            </a:r>
          </a:p>
        </p:txBody>
      </p:sp>
      <p:sp>
        <p:nvSpPr>
          <p:cNvPr id="3" name="Content Placeholder 2">
            <a:extLst>
              <a:ext uri="{FF2B5EF4-FFF2-40B4-BE49-F238E27FC236}">
                <a16:creationId xmlns:a16="http://schemas.microsoft.com/office/drawing/2014/main" id="{7C5E9276-F4F1-4E74-BC37-0F23AEC9500A}"/>
              </a:ext>
            </a:extLst>
          </p:cNvPr>
          <p:cNvSpPr>
            <a:spLocks noGrp="1"/>
          </p:cNvSpPr>
          <p:nvPr>
            <p:ph idx="1"/>
          </p:nvPr>
        </p:nvSpPr>
        <p:spPr/>
        <p:txBody>
          <a:bodyPr vert="horz" lIns="91440" tIns="45720" rIns="91440" bIns="45720" rtlCol="0" anchor="t">
            <a:normAutofit/>
          </a:bodyPr>
          <a:lstStyle/>
          <a:p>
            <a:r>
              <a:rPr lang="en-GB">
                <a:ea typeface="+mj-lt"/>
                <a:cs typeface="+mj-lt"/>
              </a:rPr>
              <a:t>Working in pairs how much of this can you remember from your revision poster?</a:t>
            </a:r>
            <a:endParaRPr lang="en-US">
              <a:ea typeface="+mj-lt"/>
              <a:cs typeface="+mj-lt"/>
            </a:endParaRPr>
          </a:p>
          <a:p>
            <a:r>
              <a:rPr lang="en-GB">
                <a:ea typeface="+mj-lt"/>
                <a:cs typeface="+mj-lt"/>
              </a:rPr>
              <a:t>1. Humoral. Start with B cell and a bacteria at the top left corner of the page. You have 2 mins to continue drawing the response. Every two minutes you will swap posters until every poster is complete. You can add or correct any detail on each poster as you come across it. You can use key terms if absolutely necessary, but these must be minimal.</a:t>
            </a:r>
            <a:endParaRPr lang="en-GB"/>
          </a:p>
        </p:txBody>
      </p:sp>
    </p:spTree>
    <p:extLst>
      <p:ext uri="{BB962C8B-B14F-4D97-AF65-F5344CB8AC3E}">
        <p14:creationId xmlns:p14="http://schemas.microsoft.com/office/powerpoint/2010/main" val="229728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13DB8180-C4D8-4320-B011-BE1A8765A332}"/>
              </a:ext>
            </a:extLst>
          </p:cNvPr>
          <p:cNvPicPr>
            <a:picLocks noChangeAspect="1"/>
          </p:cNvPicPr>
          <p:nvPr/>
        </p:nvPicPr>
        <p:blipFill rotWithShape="1">
          <a:blip r:embed="rId2"/>
          <a:srcRect l="26732" t="12729" r="24368" b="53733"/>
          <a:stretch/>
        </p:blipFill>
        <p:spPr>
          <a:xfrm>
            <a:off x="144463" y="712788"/>
            <a:ext cx="11900656" cy="5427664"/>
          </a:xfrm>
          <a:prstGeom prst="rect">
            <a:avLst/>
          </a:prstGeom>
        </p:spPr>
      </p:pic>
    </p:spTree>
    <p:extLst>
      <p:ext uri="{BB962C8B-B14F-4D97-AF65-F5344CB8AC3E}">
        <p14:creationId xmlns:p14="http://schemas.microsoft.com/office/powerpoint/2010/main" val="129767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6FAF-5107-49EF-BED2-F7ED2C2A4167}"/>
              </a:ext>
            </a:extLst>
          </p:cNvPr>
          <p:cNvSpPr>
            <a:spLocks noGrp="1"/>
          </p:cNvSpPr>
          <p:nvPr>
            <p:ph type="title"/>
          </p:nvPr>
        </p:nvSpPr>
        <p:spPr>
          <a:xfrm>
            <a:off x="-1121" y="-826995"/>
            <a:ext cx="9486900" cy="1371600"/>
          </a:xfrm>
        </p:spPr>
        <p:txBody>
          <a:bodyPr/>
          <a:lstStyle/>
          <a:p>
            <a:r>
              <a:rPr lang="en-GB"/>
              <a:t>5. Quick 10</a:t>
            </a:r>
          </a:p>
        </p:txBody>
      </p:sp>
      <p:sp>
        <p:nvSpPr>
          <p:cNvPr id="3" name="Content Placeholder 2">
            <a:extLst>
              <a:ext uri="{FF2B5EF4-FFF2-40B4-BE49-F238E27FC236}">
                <a16:creationId xmlns:a16="http://schemas.microsoft.com/office/drawing/2014/main" id="{C4920BDB-7CA1-4620-B25F-BD886A52E4BC}"/>
              </a:ext>
            </a:extLst>
          </p:cNvPr>
          <p:cNvSpPr>
            <a:spLocks noGrp="1"/>
          </p:cNvSpPr>
          <p:nvPr>
            <p:ph idx="1"/>
          </p:nvPr>
        </p:nvSpPr>
        <p:spPr>
          <a:xfrm>
            <a:off x="161364" y="618044"/>
            <a:ext cx="11616018" cy="3918098"/>
          </a:xfrm>
        </p:spPr>
        <p:txBody>
          <a:bodyPr vert="horz" lIns="91440" tIns="45720" rIns="91440" bIns="45720" rtlCol="0" anchor="t">
            <a:normAutofit fontScale="92500" lnSpcReduction="20000"/>
          </a:bodyPr>
          <a:lstStyle/>
          <a:p>
            <a:pPr marL="0" indent="0">
              <a:buNone/>
            </a:pPr>
            <a:r>
              <a:rPr lang="en-GB"/>
              <a:t>1. Name a plant and animal disease caused by a fungus.</a:t>
            </a:r>
          </a:p>
          <a:p>
            <a:pPr marL="0" indent="0">
              <a:buNone/>
            </a:pPr>
            <a:r>
              <a:rPr lang="en-GB"/>
              <a:t>2. What are the best conditions for pathogens to thrive in?</a:t>
            </a:r>
            <a:endParaRPr lang="en-GB" dirty="0"/>
          </a:p>
          <a:p>
            <a:pPr marL="0" indent="0">
              <a:buNone/>
            </a:pPr>
            <a:r>
              <a:rPr lang="en-GB"/>
              <a:t>3. Name 2 physical defences in plants.</a:t>
            </a:r>
            <a:endParaRPr lang="en-GB" dirty="0"/>
          </a:p>
          <a:p>
            <a:pPr marL="0" indent="0">
              <a:buNone/>
            </a:pPr>
            <a:r>
              <a:rPr lang="en-GB"/>
              <a:t>4. Which process dries out surface cells to leave an effective protein barrier?</a:t>
            </a:r>
            <a:endParaRPr lang="en-GB" dirty="0"/>
          </a:p>
          <a:p>
            <a:pPr marL="0" indent="0">
              <a:buNone/>
            </a:pPr>
            <a:r>
              <a:rPr lang="en-GB" dirty="0"/>
              <a:t>5. Which soluble protein is found in the blood that is involved in forming a clot in </a:t>
            </a:r>
            <a:r>
              <a:rPr lang="en-GB"/>
              <a:t>its</a:t>
            </a:r>
            <a:r>
              <a:rPr lang="en-GB" dirty="0"/>
              <a:t> insoluble form?</a:t>
            </a:r>
          </a:p>
          <a:p>
            <a:pPr marL="0" indent="0">
              <a:buNone/>
            </a:pPr>
            <a:r>
              <a:rPr lang="en-GB"/>
              <a:t>6. What signalling substance do mast cells release?</a:t>
            </a:r>
            <a:endParaRPr lang="en-GB" dirty="0"/>
          </a:p>
          <a:p>
            <a:pPr marL="0" indent="0">
              <a:buNone/>
            </a:pPr>
            <a:r>
              <a:rPr lang="en-GB"/>
              <a:t>7. Which proteins enhance the ability of phagocytic cells to bind and engulf pathogens?</a:t>
            </a:r>
            <a:endParaRPr lang="en-GB" dirty="0"/>
          </a:p>
          <a:p>
            <a:pPr marL="0" indent="0">
              <a:buNone/>
            </a:pPr>
            <a:r>
              <a:rPr lang="en-GB"/>
              <a:t>8. What do monocytes become when they migrate into the body tissues?</a:t>
            </a:r>
            <a:endParaRPr lang="en-GB" dirty="0"/>
          </a:p>
          <a:p>
            <a:pPr marL="0" indent="0">
              <a:buNone/>
            </a:pPr>
            <a:r>
              <a:rPr lang="en-GB"/>
              <a:t>9. Which cells release cytokines?</a:t>
            </a:r>
            <a:endParaRPr lang="en-GB" dirty="0"/>
          </a:p>
          <a:p>
            <a:pPr marL="0" indent="0">
              <a:buNone/>
            </a:pPr>
            <a:r>
              <a:rPr lang="en-GB"/>
              <a:t>10. Which area of an antibody has a differing order of amino acids to determine its shape?</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797384D8-CC38-4F44-B29C-4756D9647698}"/>
              </a:ext>
            </a:extLst>
          </p:cNvPr>
          <p:cNvSpPr txBox="1"/>
          <p:nvPr/>
        </p:nvSpPr>
        <p:spPr>
          <a:xfrm>
            <a:off x="7167282" y="3755091"/>
            <a:ext cx="7416052" cy="2862322"/>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1. Black sigatoka, athletes foot</a:t>
            </a:r>
          </a:p>
          <a:p>
            <a:r>
              <a:rPr lang="en-GB"/>
              <a:t>2. warm and damp.</a:t>
            </a:r>
          </a:p>
          <a:p>
            <a:r>
              <a:rPr lang="en-GB"/>
              <a:t>3. cellulose, waxy cuticle, stomatal closure, callose.</a:t>
            </a:r>
          </a:p>
          <a:p>
            <a:r>
              <a:rPr lang="en-GB"/>
              <a:t>4. keratinisation.</a:t>
            </a:r>
          </a:p>
          <a:p>
            <a:r>
              <a:rPr lang="en-GB"/>
              <a:t>5.fibrinogen.</a:t>
            </a:r>
          </a:p>
          <a:p>
            <a:r>
              <a:rPr lang="en-GB"/>
              <a:t>6. histamine.</a:t>
            </a:r>
          </a:p>
          <a:p>
            <a:r>
              <a:rPr lang="en-GB"/>
              <a:t>7. opsonin</a:t>
            </a:r>
          </a:p>
          <a:p>
            <a:r>
              <a:rPr lang="en-GB"/>
              <a:t>8. macrophages.</a:t>
            </a:r>
            <a:endParaRPr lang="en-GB" dirty="0"/>
          </a:p>
          <a:p>
            <a:r>
              <a:rPr lang="en-GB"/>
              <a:t>9. T helper</a:t>
            </a:r>
          </a:p>
          <a:p>
            <a:r>
              <a:rPr lang="en-GB"/>
              <a:t>10. Variable region</a:t>
            </a:r>
            <a:endParaRPr lang="en-GB" dirty="0"/>
          </a:p>
        </p:txBody>
      </p:sp>
    </p:spTree>
    <p:extLst>
      <p:ext uri="{BB962C8B-B14F-4D97-AF65-F5344CB8AC3E}">
        <p14:creationId xmlns:p14="http://schemas.microsoft.com/office/powerpoint/2010/main" val="21373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lassicFrameVTI">
  <a:themeElements>
    <a:clrScheme name="AnalogousFromDarkSeedLeftStep">
      <a:dk1>
        <a:srgbClr val="000000"/>
      </a:dk1>
      <a:lt1>
        <a:srgbClr val="FFFFFF"/>
      </a:lt1>
      <a:dk2>
        <a:srgbClr val="2F3920"/>
      </a:dk2>
      <a:lt2>
        <a:srgbClr val="E8E2E4"/>
      </a:lt2>
      <a:accent1>
        <a:srgbClr val="29B585"/>
      </a:accent1>
      <a:accent2>
        <a:srgbClr val="1DB843"/>
      </a:accent2>
      <a:accent3>
        <a:srgbClr val="41B729"/>
      </a:accent3>
      <a:accent4>
        <a:srgbClr val="73B01C"/>
      </a:accent4>
      <a:accent5>
        <a:srgbClr val="A7A726"/>
      </a:accent5>
      <a:accent6>
        <a:srgbClr val="CC8420"/>
      </a:accent6>
      <a:hlink>
        <a:srgbClr val="7A892D"/>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lcf76f155ced4ddcb4097134ff3c332f xmlns="39a9f016-2850-430d-a9d7-5d156f797e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976313-C659-484A-9449-51393EA355C4}">
  <ds:schemaRefs>
    <ds:schemaRef ds:uri="39a9f016-2850-430d-a9d7-5d156f797ecb"/>
    <ds:schemaRef ds:uri="b83ea8ec-d1ce-4b1c-906d-dc0b29db25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6E67EC-091B-4FEC-B7C4-6F3F8358B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7217B2-02F6-4B7B-9B01-76A360C654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477</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gg sans</vt:lpstr>
      <vt:lpstr>Gill Sans MT</vt:lpstr>
      <vt:lpstr>Goudy Old Style</vt:lpstr>
      <vt:lpstr>Times New Roman</vt:lpstr>
      <vt:lpstr>ClassicFrameVTI</vt:lpstr>
      <vt:lpstr>Communicable disease </vt:lpstr>
      <vt:lpstr>Tasks:</vt:lpstr>
      <vt:lpstr>2.Phagocytosis –annotate this diagram make sure you use all key terms</vt:lpstr>
      <vt:lpstr>3. Cell mediated response.</vt:lpstr>
      <vt:lpstr>PowerPoint Presentation</vt:lpstr>
      <vt:lpstr>4. Humoral response</vt:lpstr>
      <vt:lpstr>PowerPoint Presentation</vt:lpstr>
      <vt:lpstr>5. Quick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Communicable disease </dc:title>
  <dc:creator>Hazel Lupton</dc:creator>
  <cp:lastModifiedBy>Chezka Mae Madrona</cp:lastModifiedBy>
  <cp:revision>88</cp:revision>
  <dcterms:created xsi:type="dcterms:W3CDTF">2021-04-20T16:15:45Z</dcterms:created>
  <dcterms:modified xsi:type="dcterms:W3CDTF">2025-07-23T07:30:30Z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Staff Category">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ies>
</file>