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9"/>
  </p:notesMasterIdLst>
  <p:sldIdLst>
    <p:sldId id="936" r:id="rId6"/>
    <p:sldId id="937" r:id="rId7"/>
    <p:sldId id="1950" r:id="rId8"/>
    <p:sldId id="1951" r:id="rId9"/>
    <p:sldId id="395" r:id="rId10"/>
    <p:sldId id="398" r:id="rId11"/>
    <p:sldId id="1938" r:id="rId12"/>
    <p:sldId id="1936" r:id="rId13"/>
    <p:sldId id="1937" r:id="rId14"/>
    <p:sldId id="988" r:id="rId15"/>
    <p:sldId id="1941" r:id="rId16"/>
    <p:sldId id="1940" r:id="rId17"/>
    <p:sldId id="1939" r:id="rId18"/>
    <p:sldId id="1947" r:id="rId19"/>
    <p:sldId id="397" r:id="rId20"/>
    <p:sldId id="399" r:id="rId21"/>
    <p:sldId id="1942" r:id="rId22"/>
    <p:sldId id="400" r:id="rId23"/>
    <p:sldId id="1943" r:id="rId24"/>
    <p:sldId id="1944" r:id="rId25"/>
    <p:sldId id="1945" r:id="rId26"/>
    <p:sldId id="401" r:id="rId27"/>
    <p:sldId id="1948" r:id="rId28"/>
    <p:sldId id="986" r:id="rId29"/>
    <p:sldId id="1946" r:id="rId30"/>
    <p:sldId id="1956" r:id="rId31"/>
    <p:sldId id="1955" r:id="rId32"/>
    <p:sldId id="1952" r:id="rId33"/>
    <p:sldId id="1953" r:id="rId34"/>
    <p:sldId id="1954" r:id="rId35"/>
    <p:sldId id="265" r:id="rId36"/>
    <p:sldId id="316" r:id="rId37"/>
    <p:sldId id="379" r:id="rId38"/>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FB054-34CE-4D2C-9538-32B7A4C4C83B}" v="109" dt="2024-04-29T10:11:21.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0748" autoAdjust="0"/>
  </p:normalViewPr>
  <p:slideViewPr>
    <p:cSldViewPr snapToGrid="0">
      <p:cViewPr varScale="1">
        <p:scale>
          <a:sx n="77" d="100"/>
          <a:sy n="77" d="100"/>
        </p:scale>
        <p:origin x="2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ll" userId="c2c6c2dd-6ddc-437e-8cdd-d7a74390accc" providerId="ADAL" clId="{4EDFB054-34CE-4D2C-9538-32B7A4C4C83B}"/>
    <pc:docChg chg="custSel addSld delSld modSld sldOrd">
      <pc:chgData name="Richard Ball" userId="c2c6c2dd-6ddc-437e-8cdd-d7a74390accc" providerId="ADAL" clId="{4EDFB054-34CE-4D2C-9538-32B7A4C4C83B}" dt="2024-04-29T10:11:21.384" v="1041" actId="14100"/>
      <pc:docMkLst>
        <pc:docMk/>
      </pc:docMkLst>
      <pc:sldChg chg="modSp mod">
        <pc:chgData name="Richard Ball" userId="c2c6c2dd-6ddc-437e-8cdd-d7a74390accc" providerId="ADAL" clId="{4EDFB054-34CE-4D2C-9538-32B7A4C4C83B}" dt="2024-03-08T10:05:30.551" v="721" actId="20577"/>
        <pc:sldMkLst>
          <pc:docMk/>
          <pc:sldMk cId="1774066966" sldId="395"/>
        </pc:sldMkLst>
        <pc:spChg chg="mod">
          <ac:chgData name="Richard Ball" userId="c2c6c2dd-6ddc-437e-8cdd-d7a74390accc" providerId="ADAL" clId="{4EDFB054-34CE-4D2C-9538-32B7A4C4C83B}" dt="2024-03-08T10:05:30.551" v="721" actId="20577"/>
          <ac:spMkLst>
            <pc:docMk/>
            <pc:sldMk cId="1774066966" sldId="395"/>
            <ac:spMk id="2" creationId="{633A9CF8-2ADE-4BD9-9C9D-6AE246A7B2BA}"/>
          </ac:spMkLst>
        </pc:spChg>
      </pc:sldChg>
      <pc:sldChg chg="addSp modSp mod modAnim">
        <pc:chgData name="Richard Ball" userId="c2c6c2dd-6ddc-437e-8cdd-d7a74390accc" providerId="ADAL" clId="{4EDFB054-34CE-4D2C-9538-32B7A4C4C83B}" dt="2024-03-08T09:38:06.634" v="192"/>
        <pc:sldMkLst>
          <pc:docMk/>
          <pc:sldMk cId="2819422361" sldId="397"/>
        </pc:sldMkLst>
        <pc:spChg chg="mod">
          <ac:chgData name="Richard Ball" userId="c2c6c2dd-6ddc-437e-8cdd-d7a74390accc" providerId="ADAL" clId="{4EDFB054-34CE-4D2C-9538-32B7A4C4C83B}" dt="2024-03-08T09:37:21.021" v="136" actId="113"/>
          <ac:spMkLst>
            <pc:docMk/>
            <pc:sldMk cId="2819422361" sldId="397"/>
            <ac:spMk id="3" creationId="{EE62D5C3-7DF4-439F-827B-B1DE285DE072}"/>
          </ac:spMkLst>
        </pc:spChg>
        <pc:spChg chg="add mod">
          <ac:chgData name="Richard Ball" userId="c2c6c2dd-6ddc-437e-8cdd-d7a74390accc" providerId="ADAL" clId="{4EDFB054-34CE-4D2C-9538-32B7A4C4C83B}" dt="2024-03-08T09:38:04.057" v="191" actId="13926"/>
          <ac:spMkLst>
            <pc:docMk/>
            <pc:sldMk cId="2819422361" sldId="397"/>
            <ac:spMk id="4" creationId="{2F114AC6-5977-6948-1B85-FC7CD14867EE}"/>
          </ac:spMkLst>
        </pc:spChg>
      </pc:sldChg>
      <pc:sldChg chg="modSp mod">
        <pc:chgData name="Richard Ball" userId="c2c6c2dd-6ddc-437e-8cdd-d7a74390accc" providerId="ADAL" clId="{4EDFB054-34CE-4D2C-9538-32B7A4C4C83B}" dt="2024-03-08T09:38:29.322" v="200" actId="20577"/>
        <pc:sldMkLst>
          <pc:docMk/>
          <pc:sldMk cId="1156260885" sldId="399"/>
        </pc:sldMkLst>
        <pc:spChg chg="mod">
          <ac:chgData name="Richard Ball" userId="c2c6c2dd-6ddc-437e-8cdd-d7a74390accc" providerId="ADAL" clId="{4EDFB054-34CE-4D2C-9538-32B7A4C4C83B}" dt="2024-03-08T09:38:29.322" v="200" actId="20577"/>
          <ac:spMkLst>
            <pc:docMk/>
            <pc:sldMk cId="1156260885" sldId="399"/>
            <ac:spMk id="3" creationId="{98CE432A-990E-3D45-562A-FAF1576E47A1}"/>
          </ac:spMkLst>
        </pc:spChg>
      </pc:sldChg>
      <pc:sldChg chg="modSp">
        <pc:chgData name="Richard Ball" userId="c2c6c2dd-6ddc-437e-8cdd-d7a74390accc" providerId="ADAL" clId="{4EDFB054-34CE-4D2C-9538-32B7A4C4C83B}" dt="2024-03-08T08:59:05.067" v="17" actId="20577"/>
        <pc:sldMkLst>
          <pc:docMk/>
          <pc:sldMk cId="3817772623" sldId="937"/>
        </pc:sldMkLst>
        <pc:spChg chg="mod">
          <ac:chgData name="Richard Ball" userId="c2c6c2dd-6ddc-437e-8cdd-d7a74390accc" providerId="ADAL" clId="{4EDFB054-34CE-4D2C-9538-32B7A4C4C83B}" dt="2024-03-08T08:59:05.067" v="17" actId="20577"/>
          <ac:spMkLst>
            <pc:docMk/>
            <pc:sldMk cId="3817772623" sldId="937"/>
            <ac:spMk id="3" creationId="{8F5648D6-F2A7-4849-D2E8-DFE5644C6A14}"/>
          </ac:spMkLst>
        </pc:spChg>
      </pc:sldChg>
      <pc:sldChg chg="modSp mod">
        <pc:chgData name="Richard Ball" userId="c2c6c2dd-6ddc-437e-8cdd-d7a74390accc" providerId="ADAL" clId="{4EDFB054-34CE-4D2C-9538-32B7A4C4C83B}" dt="2024-03-08T09:35:46.329" v="115" actId="113"/>
        <pc:sldMkLst>
          <pc:docMk/>
          <pc:sldMk cId="0" sldId="988"/>
        </pc:sldMkLst>
        <pc:spChg chg="mod">
          <ac:chgData name="Richard Ball" userId="c2c6c2dd-6ddc-437e-8cdd-d7a74390accc" providerId="ADAL" clId="{4EDFB054-34CE-4D2C-9538-32B7A4C4C83B}" dt="2024-03-08T09:35:46.329" v="115" actId="113"/>
          <ac:spMkLst>
            <pc:docMk/>
            <pc:sldMk cId="0" sldId="988"/>
            <ac:spMk id="184323" creationId="{B079E886-C3DA-7E6E-D790-7FDF2FF22D82}"/>
          </ac:spMkLst>
        </pc:spChg>
      </pc:sldChg>
      <pc:sldChg chg="modSp">
        <pc:chgData name="Richard Ball" userId="c2c6c2dd-6ddc-437e-8cdd-d7a74390accc" providerId="ADAL" clId="{4EDFB054-34CE-4D2C-9538-32B7A4C4C83B}" dt="2024-03-08T09:34:48.659" v="67" actId="403"/>
        <pc:sldMkLst>
          <pc:docMk/>
          <pc:sldMk cId="4147215996" sldId="1938"/>
        </pc:sldMkLst>
        <pc:spChg chg="mod">
          <ac:chgData name="Richard Ball" userId="c2c6c2dd-6ddc-437e-8cdd-d7a74390accc" providerId="ADAL" clId="{4EDFB054-34CE-4D2C-9538-32B7A4C4C83B}" dt="2024-03-08T09:34:48.659" v="67" actId="403"/>
          <ac:spMkLst>
            <pc:docMk/>
            <pc:sldMk cId="4147215996" sldId="1938"/>
            <ac:spMk id="4" creationId="{81FA84A7-03CE-ED3A-2F30-CD9FF5804FD0}"/>
          </ac:spMkLst>
        </pc:spChg>
      </pc:sldChg>
      <pc:sldChg chg="ord">
        <pc:chgData name="Richard Ball" userId="c2c6c2dd-6ddc-437e-8cdd-d7a74390accc" providerId="ADAL" clId="{4EDFB054-34CE-4D2C-9538-32B7A4C4C83B}" dt="2024-03-08T09:36:24.756" v="117"/>
        <pc:sldMkLst>
          <pc:docMk/>
          <pc:sldMk cId="1302039963" sldId="1939"/>
        </pc:sldMkLst>
      </pc:sldChg>
      <pc:sldChg chg="modSp mod">
        <pc:chgData name="Richard Ball" userId="c2c6c2dd-6ddc-437e-8cdd-d7a74390accc" providerId="ADAL" clId="{4EDFB054-34CE-4D2C-9538-32B7A4C4C83B}" dt="2024-03-08T09:39:33.163" v="209" actId="20577"/>
        <pc:sldMkLst>
          <pc:docMk/>
          <pc:sldMk cId="327355402" sldId="1945"/>
        </pc:sldMkLst>
        <pc:spChg chg="mod">
          <ac:chgData name="Richard Ball" userId="c2c6c2dd-6ddc-437e-8cdd-d7a74390accc" providerId="ADAL" clId="{4EDFB054-34CE-4D2C-9538-32B7A4C4C83B}" dt="2024-03-08T09:39:33.163" v="209" actId="20577"/>
          <ac:spMkLst>
            <pc:docMk/>
            <pc:sldMk cId="327355402" sldId="1945"/>
            <ac:spMk id="3" creationId="{57346647-974C-C747-45AD-FCAB48E50714}"/>
          </ac:spMkLst>
        </pc:spChg>
      </pc:sldChg>
      <pc:sldChg chg="addSp modSp modAnim">
        <pc:chgData name="Richard Ball" userId="c2c6c2dd-6ddc-437e-8cdd-d7a74390accc" providerId="ADAL" clId="{4EDFB054-34CE-4D2C-9538-32B7A4C4C83B}" dt="2024-03-08T10:17:20.313" v="722"/>
        <pc:sldMkLst>
          <pc:docMk/>
          <pc:sldMk cId="1477836106" sldId="1947"/>
        </pc:sldMkLst>
        <pc:spChg chg="add mod">
          <ac:chgData name="Richard Ball" userId="c2c6c2dd-6ddc-437e-8cdd-d7a74390accc" providerId="ADAL" clId="{4EDFB054-34CE-4D2C-9538-32B7A4C4C83B}" dt="2024-03-08T10:17:20.313" v="722"/>
          <ac:spMkLst>
            <pc:docMk/>
            <pc:sldMk cId="1477836106" sldId="1947"/>
            <ac:spMk id="2" creationId="{74A2AE8B-8447-97D1-1B27-84F85002F20A}"/>
          </ac:spMkLst>
        </pc:spChg>
      </pc:sldChg>
      <pc:sldChg chg="del">
        <pc:chgData name="Richard Ball" userId="c2c6c2dd-6ddc-437e-8cdd-d7a74390accc" providerId="ADAL" clId="{4EDFB054-34CE-4D2C-9538-32B7A4C4C83B}" dt="2024-03-08T09:40:09.785" v="210" actId="47"/>
        <pc:sldMkLst>
          <pc:docMk/>
          <pc:sldMk cId="3227587176" sldId="1949"/>
        </pc:sldMkLst>
      </pc:sldChg>
      <pc:sldChg chg="modSp add mod ord">
        <pc:chgData name="Richard Ball" userId="c2c6c2dd-6ddc-437e-8cdd-d7a74390accc" providerId="ADAL" clId="{4EDFB054-34CE-4D2C-9538-32B7A4C4C83B}" dt="2024-03-08T10:05:25.856" v="714"/>
        <pc:sldMkLst>
          <pc:docMk/>
          <pc:sldMk cId="2750115130" sldId="1951"/>
        </pc:sldMkLst>
        <pc:spChg chg="mod">
          <ac:chgData name="Richard Ball" userId="c2c6c2dd-6ddc-437e-8cdd-d7a74390accc" providerId="ADAL" clId="{4EDFB054-34CE-4D2C-9538-32B7A4C4C83B}" dt="2024-03-08T09:34:35.449" v="66" actId="20577"/>
          <ac:spMkLst>
            <pc:docMk/>
            <pc:sldMk cId="2750115130" sldId="1951"/>
            <ac:spMk id="2" creationId="{CFCBCF99-BE56-C1AD-FA6E-06C6428AAFB8}"/>
          </ac:spMkLst>
        </pc:spChg>
        <pc:spChg chg="mod">
          <ac:chgData name="Richard Ball" userId="c2c6c2dd-6ddc-437e-8cdd-d7a74390accc" providerId="ADAL" clId="{4EDFB054-34CE-4D2C-9538-32B7A4C4C83B}" dt="2024-03-08T09:34:26.208" v="38" actId="14100"/>
          <ac:spMkLst>
            <pc:docMk/>
            <pc:sldMk cId="2750115130" sldId="1951"/>
            <ac:spMk id="3" creationId="{5B806DEC-D12D-36F3-2259-CC1136ACA23F}"/>
          </ac:spMkLst>
        </pc:spChg>
        <pc:spChg chg="mod">
          <ac:chgData name="Richard Ball" userId="c2c6c2dd-6ddc-437e-8cdd-d7a74390accc" providerId="ADAL" clId="{4EDFB054-34CE-4D2C-9538-32B7A4C4C83B}" dt="2024-03-08T09:34:21.497" v="36" actId="1076"/>
          <ac:spMkLst>
            <pc:docMk/>
            <pc:sldMk cId="2750115130" sldId="1951"/>
            <ac:spMk id="7" creationId="{0AA6AE05-E8F1-791F-C63C-68BBF8C3F7EA}"/>
          </ac:spMkLst>
        </pc:spChg>
        <pc:spChg chg="mod">
          <ac:chgData name="Richard Ball" userId="c2c6c2dd-6ddc-437e-8cdd-d7a74390accc" providerId="ADAL" clId="{4EDFB054-34CE-4D2C-9538-32B7A4C4C83B}" dt="2024-03-08T09:34:19.346" v="35" actId="14100"/>
          <ac:spMkLst>
            <pc:docMk/>
            <pc:sldMk cId="2750115130" sldId="1951"/>
            <ac:spMk id="8" creationId="{71B302B9-C205-1FBB-F9B1-496DCA2C5821}"/>
          </ac:spMkLst>
        </pc:spChg>
        <pc:spChg chg="mod">
          <ac:chgData name="Richard Ball" userId="c2c6c2dd-6ddc-437e-8cdd-d7a74390accc" providerId="ADAL" clId="{4EDFB054-34CE-4D2C-9538-32B7A4C4C83B}" dt="2024-03-08T09:34:14.553" v="33" actId="14100"/>
          <ac:spMkLst>
            <pc:docMk/>
            <pc:sldMk cId="2750115130" sldId="1951"/>
            <ac:spMk id="9" creationId="{CD5C8282-3374-0EA1-0B79-26AA9175D896}"/>
          </ac:spMkLst>
        </pc:spChg>
        <pc:spChg chg="mod">
          <ac:chgData name="Richard Ball" userId="c2c6c2dd-6ddc-437e-8cdd-d7a74390accc" providerId="ADAL" clId="{4EDFB054-34CE-4D2C-9538-32B7A4C4C83B}" dt="2024-03-08T09:34:07.732" v="30" actId="1076"/>
          <ac:spMkLst>
            <pc:docMk/>
            <pc:sldMk cId="2750115130" sldId="1951"/>
            <ac:spMk id="10" creationId="{AEDE7C02-45AD-0A4C-AB2F-62639CCEE53A}"/>
          </ac:spMkLst>
        </pc:spChg>
        <pc:graphicFrameChg chg="mod">
          <ac:chgData name="Richard Ball" userId="c2c6c2dd-6ddc-437e-8cdd-d7a74390accc" providerId="ADAL" clId="{4EDFB054-34CE-4D2C-9538-32B7A4C4C83B}" dt="2024-03-08T09:34:04.574" v="29" actId="20577"/>
          <ac:graphicFrameMkLst>
            <pc:docMk/>
            <pc:sldMk cId="2750115130" sldId="1951"/>
            <ac:graphicFrameMk id="6" creationId="{A759C6F1-EB3C-8947-EB80-4E192AFD90CC}"/>
          </ac:graphicFrameMkLst>
        </pc:graphicFrameChg>
      </pc:sldChg>
      <pc:sldChg chg="modSp new del mod ord">
        <pc:chgData name="Richard Ball" userId="c2c6c2dd-6ddc-437e-8cdd-d7a74390accc" providerId="ADAL" clId="{4EDFB054-34CE-4D2C-9538-32B7A4C4C83B}" dt="2024-03-08T10:17:50.731" v="745" actId="47"/>
        <pc:sldMkLst>
          <pc:docMk/>
          <pc:sldMk cId="1151349001" sldId="1952"/>
        </pc:sldMkLst>
        <pc:spChg chg="mod">
          <ac:chgData name="Richard Ball" userId="c2c6c2dd-6ddc-437e-8cdd-d7a74390accc" providerId="ADAL" clId="{4EDFB054-34CE-4D2C-9538-32B7A4C4C83B}" dt="2024-03-08T09:46:44.254" v="230" actId="20577"/>
          <ac:spMkLst>
            <pc:docMk/>
            <pc:sldMk cId="1151349001" sldId="1952"/>
            <ac:spMk id="2" creationId="{91EB1D7F-4894-2A67-7E3E-F4363E8BDDB6}"/>
          </ac:spMkLst>
        </pc:spChg>
        <pc:spChg chg="mod">
          <ac:chgData name="Richard Ball" userId="c2c6c2dd-6ddc-437e-8cdd-d7a74390accc" providerId="ADAL" clId="{4EDFB054-34CE-4D2C-9538-32B7A4C4C83B}" dt="2024-03-08T09:47:16.729" v="372" actId="20577"/>
          <ac:spMkLst>
            <pc:docMk/>
            <pc:sldMk cId="1151349001" sldId="1952"/>
            <ac:spMk id="3" creationId="{6BE3CC6C-251C-9744-5B1A-87FC44D4B9C1}"/>
          </ac:spMkLst>
        </pc:spChg>
      </pc:sldChg>
      <pc:sldChg chg="add">
        <pc:chgData name="Richard Ball" userId="c2c6c2dd-6ddc-437e-8cdd-d7a74390accc" providerId="ADAL" clId="{4EDFB054-34CE-4D2C-9538-32B7A4C4C83B}" dt="2024-03-08T10:17:56.231" v="746"/>
        <pc:sldMkLst>
          <pc:docMk/>
          <pc:sldMk cId="2074951800" sldId="1952"/>
        </pc:sldMkLst>
      </pc:sldChg>
      <pc:sldChg chg="add">
        <pc:chgData name="Richard Ball" userId="c2c6c2dd-6ddc-437e-8cdd-d7a74390accc" providerId="ADAL" clId="{4EDFB054-34CE-4D2C-9538-32B7A4C4C83B}" dt="2024-03-08T10:17:56.231" v="746"/>
        <pc:sldMkLst>
          <pc:docMk/>
          <pc:sldMk cId="1336510572" sldId="1953"/>
        </pc:sldMkLst>
      </pc:sldChg>
      <pc:sldChg chg="modSp new del mod">
        <pc:chgData name="Richard Ball" userId="c2c6c2dd-6ddc-437e-8cdd-d7a74390accc" providerId="ADAL" clId="{4EDFB054-34CE-4D2C-9538-32B7A4C4C83B}" dt="2024-03-08T10:17:50.731" v="745" actId="47"/>
        <pc:sldMkLst>
          <pc:docMk/>
          <pc:sldMk cId="2716950654" sldId="1953"/>
        </pc:sldMkLst>
        <pc:spChg chg="mod">
          <ac:chgData name="Richard Ball" userId="c2c6c2dd-6ddc-437e-8cdd-d7a74390accc" providerId="ADAL" clId="{4EDFB054-34CE-4D2C-9538-32B7A4C4C83B}" dt="2024-03-08T09:46:48.054" v="236" actId="20577"/>
          <ac:spMkLst>
            <pc:docMk/>
            <pc:sldMk cId="2716950654" sldId="1953"/>
            <ac:spMk id="2" creationId="{44BAF97C-CBDA-FEDA-5B4C-6501E2722DEF}"/>
          </ac:spMkLst>
        </pc:spChg>
        <pc:spChg chg="mod">
          <ac:chgData name="Richard Ball" userId="c2c6c2dd-6ddc-437e-8cdd-d7a74390accc" providerId="ADAL" clId="{4EDFB054-34CE-4D2C-9538-32B7A4C4C83B}" dt="2024-03-08T09:47:02.964" v="305" actId="20577"/>
          <ac:spMkLst>
            <pc:docMk/>
            <pc:sldMk cId="2716950654" sldId="1953"/>
            <ac:spMk id="3" creationId="{BE838151-C9B5-847A-98C8-5F5CD6951F8E}"/>
          </ac:spMkLst>
        </pc:spChg>
      </pc:sldChg>
      <pc:sldChg chg="modSp new del mod">
        <pc:chgData name="Richard Ball" userId="c2c6c2dd-6ddc-437e-8cdd-d7a74390accc" providerId="ADAL" clId="{4EDFB054-34CE-4D2C-9538-32B7A4C4C83B}" dt="2024-03-08T10:17:50.731" v="745" actId="47"/>
        <pc:sldMkLst>
          <pc:docMk/>
          <pc:sldMk cId="3454300217" sldId="1954"/>
        </pc:sldMkLst>
        <pc:spChg chg="mod">
          <ac:chgData name="Richard Ball" userId="c2c6c2dd-6ddc-437e-8cdd-d7a74390accc" providerId="ADAL" clId="{4EDFB054-34CE-4D2C-9538-32B7A4C4C83B}" dt="2024-03-08T09:46:51.169" v="242" actId="20577"/>
          <ac:spMkLst>
            <pc:docMk/>
            <pc:sldMk cId="3454300217" sldId="1954"/>
            <ac:spMk id="2" creationId="{EE88089F-E90F-391A-66B1-F86581554E34}"/>
          </ac:spMkLst>
        </pc:spChg>
        <pc:spChg chg="mod">
          <ac:chgData name="Richard Ball" userId="c2c6c2dd-6ddc-437e-8cdd-d7a74390accc" providerId="ADAL" clId="{4EDFB054-34CE-4D2C-9538-32B7A4C4C83B}" dt="2024-03-08T09:49:11.889" v="712" actId="313"/>
          <ac:spMkLst>
            <pc:docMk/>
            <pc:sldMk cId="3454300217" sldId="1954"/>
            <ac:spMk id="3" creationId="{BBE7F51C-2511-C9BC-2091-8CED9C90A029}"/>
          </ac:spMkLst>
        </pc:spChg>
      </pc:sldChg>
      <pc:sldChg chg="add">
        <pc:chgData name="Richard Ball" userId="c2c6c2dd-6ddc-437e-8cdd-d7a74390accc" providerId="ADAL" clId="{4EDFB054-34CE-4D2C-9538-32B7A4C4C83B}" dt="2024-03-08T10:17:56.231" v="746"/>
        <pc:sldMkLst>
          <pc:docMk/>
          <pc:sldMk cId="3696545612" sldId="1954"/>
        </pc:sldMkLst>
      </pc:sldChg>
      <pc:sldChg chg="modSp new del mod ord">
        <pc:chgData name="Richard Ball" userId="c2c6c2dd-6ddc-437e-8cdd-d7a74390accc" providerId="ADAL" clId="{4EDFB054-34CE-4D2C-9538-32B7A4C4C83B}" dt="2024-03-08T10:17:50.731" v="745" actId="47"/>
        <pc:sldMkLst>
          <pc:docMk/>
          <pc:sldMk cId="2668664006" sldId="1955"/>
        </pc:sldMkLst>
        <pc:spChg chg="mod">
          <ac:chgData name="Richard Ball" userId="c2c6c2dd-6ddc-437e-8cdd-d7a74390accc" providerId="ADAL" clId="{4EDFB054-34CE-4D2C-9538-32B7A4C4C83B}" dt="2024-03-08T09:46:39.469" v="222" actId="20577"/>
          <ac:spMkLst>
            <pc:docMk/>
            <pc:sldMk cId="2668664006" sldId="1955"/>
            <ac:spMk id="2" creationId="{D108B0C5-64B1-9A35-8212-8163C857C3DD}"/>
          </ac:spMkLst>
        </pc:spChg>
        <pc:spChg chg="mod">
          <ac:chgData name="Richard Ball" userId="c2c6c2dd-6ddc-437e-8cdd-d7a74390accc" providerId="ADAL" clId="{4EDFB054-34CE-4D2C-9538-32B7A4C4C83B}" dt="2024-03-08T09:47:40.710" v="467" actId="313"/>
          <ac:spMkLst>
            <pc:docMk/>
            <pc:sldMk cId="2668664006" sldId="1955"/>
            <ac:spMk id="3" creationId="{432A293E-B067-CF73-6CB0-FD040F6F2355}"/>
          </ac:spMkLst>
        </pc:spChg>
      </pc:sldChg>
      <pc:sldChg chg="add">
        <pc:chgData name="Richard Ball" userId="c2c6c2dd-6ddc-437e-8cdd-d7a74390accc" providerId="ADAL" clId="{4EDFB054-34CE-4D2C-9538-32B7A4C4C83B}" dt="2024-03-08T10:17:56.231" v="746"/>
        <pc:sldMkLst>
          <pc:docMk/>
          <pc:sldMk cId="2875389799" sldId="1955"/>
        </pc:sldMkLst>
      </pc:sldChg>
      <pc:sldChg chg="addSp modSp new mod">
        <pc:chgData name="Richard Ball" userId="c2c6c2dd-6ddc-437e-8cdd-d7a74390accc" providerId="ADAL" clId="{4EDFB054-34CE-4D2C-9538-32B7A4C4C83B}" dt="2024-04-29T10:11:21.384" v="1041" actId="14100"/>
        <pc:sldMkLst>
          <pc:docMk/>
          <pc:sldMk cId="492513489" sldId="1956"/>
        </pc:sldMkLst>
        <pc:spChg chg="mod">
          <ac:chgData name="Richard Ball" userId="c2c6c2dd-6ddc-437e-8cdd-d7a74390accc" providerId="ADAL" clId="{4EDFB054-34CE-4D2C-9538-32B7A4C4C83B}" dt="2024-04-29T10:11:07.867" v="1035" actId="1076"/>
          <ac:spMkLst>
            <pc:docMk/>
            <pc:sldMk cId="492513489" sldId="1956"/>
            <ac:spMk id="2" creationId="{7B52C0C8-0506-FA2E-410F-82B9BCF35637}"/>
          </ac:spMkLst>
        </pc:spChg>
        <pc:spChg chg="mod">
          <ac:chgData name="Richard Ball" userId="c2c6c2dd-6ddc-437e-8cdd-d7a74390accc" providerId="ADAL" clId="{4EDFB054-34CE-4D2C-9538-32B7A4C4C83B}" dt="2024-04-29T10:11:14.435" v="1038" actId="27636"/>
          <ac:spMkLst>
            <pc:docMk/>
            <pc:sldMk cId="492513489" sldId="1956"/>
            <ac:spMk id="3" creationId="{19AEA330-2CAD-CAD4-517F-E120E3EE0D87}"/>
          </ac:spMkLst>
        </pc:spChg>
        <pc:picChg chg="add mod">
          <ac:chgData name="Richard Ball" userId="c2c6c2dd-6ddc-437e-8cdd-d7a74390accc" providerId="ADAL" clId="{4EDFB054-34CE-4D2C-9538-32B7A4C4C83B}" dt="2024-04-29T10:11:21.384" v="1041" actId="14100"/>
          <ac:picMkLst>
            <pc:docMk/>
            <pc:sldMk cId="492513489" sldId="1956"/>
            <ac:picMk id="4" creationId="{50503CB9-7AE4-0C06-E475-2B7EDCF5AF92}"/>
          </ac:picMkLst>
        </pc:picChg>
      </pc:sldChg>
    </pc:docChg>
  </pc:docChgLst>
  <pc:docChgLst>
    <pc:chgData name="Richard Ball" userId="c2c6c2dd-6ddc-437e-8cdd-d7a74390accc" providerId="ADAL" clId="{E72ABC0E-2CFC-4BBA-906A-A990564EB1B8}"/>
    <pc:docChg chg="undo custSel addSld delSld modSld sldOrd">
      <pc:chgData name="Richard Ball" userId="c2c6c2dd-6ddc-437e-8cdd-d7a74390accc" providerId="ADAL" clId="{E72ABC0E-2CFC-4BBA-906A-A990564EB1B8}" dt="2023-04-28T08:41:56.267" v="4084" actId="20577"/>
      <pc:docMkLst>
        <pc:docMk/>
      </pc:docMkLst>
      <pc:sldChg chg="addSp modSp mod ord modAnim">
        <pc:chgData name="Richard Ball" userId="c2c6c2dd-6ddc-437e-8cdd-d7a74390accc" providerId="ADAL" clId="{E72ABC0E-2CFC-4BBA-906A-A990564EB1B8}" dt="2023-04-28T08:41:56.267" v="4084" actId="20577"/>
        <pc:sldMkLst>
          <pc:docMk/>
          <pc:sldMk cId="3477655693" sldId="265"/>
        </pc:sldMkLst>
        <pc:spChg chg="mod">
          <ac:chgData name="Richard Ball" userId="c2c6c2dd-6ddc-437e-8cdd-d7a74390accc" providerId="ADAL" clId="{E72ABC0E-2CFC-4BBA-906A-A990564EB1B8}" dt="2023-04-28T08:41:56.267" v="4084" actId="20577"/>
          <ac:spMkLst>
            <pc:docMk/>
            <pc:sldMk cId="3477655693" sldId="265"/>
            <ac:spMk id="3" creationId="{00000000-0000-0000-0000-000000000000}"/>
          </ac:spMkLst>
        </pc:spChg>
        <pc:spChg chg="add mod">
          <ac:chgData name="Richard Ball" userId="c2c6c2dd-6ddc-437e-8cdd-d7a74390accc" providerId="ADAL" clId="{E72ABC0E-2CFC-4BBA-906A-A990564EB1B8}" dt="2023-04-28T07:14:19.374" v="3580" actId="1076"/>
          <ac:spMkLst>
            <pc:docMk/>
            <pc:sldMk cId="3477655693" sldId="265"/>
            <ac:spMk id="4" creationId="{EBD6BB41-DDFD-B477-A8D4-DA5CD8912394}"/>
          </ac:spMkLst>
        </pc:spChg>
      </pc:sldChg>
      <pc:sldChg chg="del">
        <pc:chgData name="Richard Ball" userId="c2c6c2dd-6ddc-437e-8cdd-d7a74390accc" providerId="ADAL" clId="{E72ABC0E-2CFC-4BBA-906A-A990564EB1B8}" dt="2023-04-15T06:14:22.547" v="7" actId="47"/>
        <pc:sldMkLst>
          <pc:docMk/>
          <pc:sldMk cId="1435278722" sldId="273"/>
        </pc:sldMkLst>
      </pc:sldChg>
      <pc:sldChg chg="del">
        <pc:chgData name="Richard Ball" userId="c2c6c2dd-6ddc-437e-8cdd-d7a74390accc" providerId="ADAL" clId="{E72ABC0E-2CFC-4BBA-906A-A990564EB1B8}" dt="2023-04-15T06:14:21.558" v="5" actId="47"/>
        <pc:sldMkLst>
          <pc:docMk/>
          <pc:sldMk cId="0" sldId="274"/>
        </pc:sldMkLst>
      </pc:sldChg>
      <pc:sldChg chg="delSp add del setBg delDesignElem">
        <pc:chgData name="Richard Ball" userId="c2c6c2dd-6ddc-437e-8cdd-d7a74390accc" providerId="ADAL" clId="{E72ABC0E-2CFC-4BBA-906A-A990564EB1B8}" dt="2023-04-15T09:06:46.291" v="1890" actId="47"/>
        <pc:sldMkLst>
          <pc:docMk/>
          <pc:sldMk cId="3702806755" sldId="288"/>
        </pc:sldMkLst>
        <pc:spChg chg="del">
          <ac:chgData name="Richard Ball" userId="c2c6c2dd-6ddc-437e-8cdd-d7a74390accc" providerId="ADAL" clId="{E72ABC0E-2CFC-4BBA-906A-A990564EB1B8}" dt="2023-04-15T09:06:34.256" v="1888"/>
          <ac:spMkLst>
            <pc:docMk/>
            <pc:sldMk cId="3702806755" sldId="288"/>
            <ac:spMk id="6151" creationId="{B5DAA40F-4F28-4316-934E-C55D7C3AA018}"/>
          </ac:spMkLst>
        </pc:spChg>
        <pc:spChg chg="del">
          <ac:chgData name="Richard Ball" userId="c2c6c2dd-6ddc-437e-8cdd-d7a74390accc" providerId="ADAL" clId="{E72ABC0E-2CFC-4BBA-906A-A990564EB1B8}" dt="2023-04-15T09:06:34.256" v="1888"/>
          <ac:spMkLst>
            <pc:docMk/>
            <pc:sldMk cId="3702806755" sldId="288"/>
            <ac:spMk id="6153" creationId="{F6D467C8-A8E0-468B-B88D-9CEEE37BFC59}"/>
          </ac:spMkLst>
        </pc:spChg>
        <pc:spChg chg="del">
          <ac:chgData name="Richard Ball" userId="c2c6c2dd-6ddc-437e-8cdd-d7a74390accc" providerId="ADAL" clId="{E72ABC0E-2CFC-4BBA-906A-A990564EB1B8}" dt="2023-04-15T09:06:34.256" v="1888"/>
          <ac:spMkLst>
            <pc:docMk/>
            <pc:sldMk cId="3702806755" sldId="288"/>
            <ac:spMk id="6155" creationId="{62677C27-4325-4BE2-B2C9-B721DA9E3CD4}"/>
          </ac:spMkLst>
        </pc:spChg>
      </pc:sldChg>
      <pc:sldChg chg="del">
        <pc:chgData name="Richard Ball" userId="c2c6c2dd-6ddc-437e-8cdd-d7a74390accc" providerId="ADAL" clId="{E72ABC0E-2CFC-4BBA-906A-A990564EB1B8}" dt="2023-04-15T06:09:46.365" v="2" actId="47"/>
        <pc:sldMkLst>
          <pc:docMk/>
          <pc:sldMk cId="2476589270" sldId="299"/>
        </pc:sldMkLst>
      </pc:sldChg>
      <pc:sldChg chg="del">
        <pc:chgData name="Richard Ball" userId="c2c6c2dd-6ddc-437e-8cdd-d7a74390accc" providerId="ADAL" clId="{E72ABC0E-2CFC-4BBA-906A-A990564EB1B8}" dt="2023-04-15T06:20:38.326" v="628" actId="47"/>
        <pc:sldMkLst>
          <pc:docMk/>
          <pc:sldMk cId="492569824" sldId="300"/>
        </pc:sldMkLst>
      </pc:sldChg>
      <pc:sldChg chg="del">
        <pc:chgData name="Richard Ball" userId="c2c6c2dd-6ddc-437e-8cdd-d7a74390accc" providerId="ADAL" clId="{E72ABC0E-2CFC-4BBA-906A-A990564EB1B8}" dt="2023-04-15T06:09:47.024" v="3" actId="47"/>
        <pc:sldMkLst>
          <pc:docMk/>
          <pc:sldMk cId="755455513" sldId="301"/>
        </pc:sldMkLst>
      </pc:sldChg>
      <pc:sldChg chg="del">
        <pc:chgData name="Richard Ball" userId="c2c6c2dd-6ddc-437e-8cdd-d7a74390accc" providerId="ADAL" clId="{E72ABC0E-2CFC-4BBA-906A-A990564EB1B8}" dt="2023-04-15T06:09:47.117" v="4" actId="47"/>
        <pc:sldMkLst>
          <pc:docMk/>
          <pc:sldMk cId="3175818864" sldId="302"/>
        </pc:sldMkLst>
      </pc:sldChg>
      <pc:sldChg chg="del">
        <pc:chgData name="Richard Ball" userId="c2c6c2dd-6ddc-437e-8cdd-d7a74390accc" providerId="ADAL" clId="{E72ABC0E-2CFC-4BBA-906A-A990564EB1B8}" dt="2023-04-15T06:09:37.824" v="0" actId="47"/>
        <pc:sldMkLst>
          <pc:docMk/>
          <pc:sldMk cId="2834018581" sldId="303"/>
        </pc:sldMkLst>
      </pc:sldChg>
      <pc:sldChg chg="del">
        <pc:chgData name="Richard Ball" userId="c2c6c2dd-6ddc-437e-8cdd-d7a74390accc" providerId="ADAL" clId="{E72ABC0E-2CFC-4BBA-906A-A990564EB1B8}" dt="2023-04-15T06:14:21.965" v="6" actId="47"/>
        <pc:sldMkLst>
          <pc:docMk/>
          <pc:sldMk cId="75180877" sldId="304"/>
        </pc:sldMkLst>
      </pc:sldChg>
      <pc:sldChg chg="del">
        <pc:chgData name="Richard Ball" userId="c2c6c2dd-6ddc-437e-8cdd-d7a74390accc" providerId="ADAL" clId="{E72ABC0E-2CFC-4BBA-906A-A990564EB1B8}" dt="2023-04-15T06:14:24.635" v="8" actId="47"/>
        <pc:sldMkLst>
          <pc:docMk/>
          <pc:sldMk cId="3816980051" sldId="305"/>
        </pc:sldMkLst>
      </pc:sldChg>
      <pc:sldChg chg="add del">
        <pc:chgData name="Richard Ball" userId="c2c6c2dd-6ddc-437e-8cdd-d7a74390accc" providerId="ADAL" clId="{E72ABC0E-2CFC-4BBA-906A-A990564EB1B8}" dt="2023-04-15T09:14:53.192" v="2056" actId="47"/>
        <pc:sldMkLst>
          <pc:docMk/>
          <pc:sldMk cId="2298258818" sldId="308"/>
        </pc:sldMkLst>
      </pc:sldChg>
      <pc:sldChg chg="del">
        <pc:chgData name="Richard Ball" userId="c2c6c2dd-6ddc-437e-8cdd-d7a74390accc" providerId="ADAL" clId="{E72ABC0E-2CFC-4BBA-906A-A990564EB1B8}" dt="2023-04-15T06:09:45.749" v="1" actId="47"/>
        <pc:sldMkLst>
          <pc:docMk/>
          <pc:sldMk cId="3381475671" sldId="393"/>
        </pc:sldMkLst>
      </pc:sldChg>
      <pc:sldChg chg="addSp delSp modSp mod ord modAnim modNotesTx">
        <pc:chgData name="Richard Ball" userId="c2c6c2dd-6ddc-437e-8cdd-d7a74390accc" providerId="ADAL" clId="{E72ABC0E-2CFC-4BBA-906A-A990564EB1B8}" dt="2023-04-28T07:54:02.910" v="4029" actId="20577"/>
        <pc:sldMkLst>
          <pc:docMk/>
          <pc:sldMk cId="1774066966" sldId="395"/>
        </pc:sldMkLst>
        <pc:spChg chg="mod">
          <ac:chgData name="Richard Ball" userId="c2c6c2dd-6ddc-437e-8cdd-d7a74390accc" providerId="ADAL" clId="{E72ABC0E-2CFC-4BBA-906A-A990564EB1B8}" dt="2023-04-28T07:54:02.910" v="4029" actId="20577"/>
          <ac:spMkLst>
            <pc:docMk/>
            <pc:sldMk cId="1774066966" sldId="395"/>
            <ac:spMk id="2" creationId="{633A9CF8-2ADE-4BD9-9C9D-6AE246A7B2BA}"/>
          </ac:spMkLst>
        </pc:spChg>
        <pc:spChg chg="add mod">
          <ac:chgData name="Richard Ball" userId="c2c6c2dd-6ddc-437e-8cdd-d7a74390accc" providerId="ADAL" clId="{E72ABC0E-2CFC-4BBA-906A-A990564EB1B8}" dt="2023-04-28T07:36:36.620" v="3868" actId="1076"/>
          <ac:spMkLst>
            <pc:docMk/>
            <pc:sldMk cId="1774066966" sldId="395"/>
            <ac:spMk id="3" creationId="{64E4DC7B-4304-27B7-E628-86955B3D141E}"/>
          </ac:spMkLst>
        </pc:spChg>
        <pc:spChg chg="add mod">
          <ac:chgData name="Richard Ball" userId="c2c6c2dd-6ddc-437e-8cdd-d7a74390accc" providerId="ADAL" clId="{E72ABC0E-2CFC-4BBA-906A-A990564EB1B8}" dt="2023-04-28T07:43:42.629" v="4016" actId="1076"/>
          <ac:spMkLst>
            <pc:docMk/>
            <pc:sldMk cId="1774066966" sldId="395"/>
            <ac:spMk id="7" creationId="{7BAAE5FD-28AF-1838-D48F-BDF315D2B857}"/>
          </ac:spMkLst>
        </pc:spChg>
        <pc:spChg chg="add mod">
          <ac:chgData name="Richard Ball" userId="c2c6c2dd-6ddc-437e-8cdd-d7a74390accc" providerId="ADAL" clId="{E72ABC0E-2CFC-4BBA-906A-A990564EB1B8}" dt="2023-04-28T07:36:47.885" v="3872" actId="1076"/>
          <ac:spMkLst>
            <pc:docMk/>
            <pc:sldMk cId="1774066966" sldId="395"/>
            <ac:spMk id="8" creationId="{35A0B90D-2D56-761D-7401-008C5199EA4E}"/>
          </ac:spMkLst>
        </pc:spChg>
        <pc:spChg chg="add mod">
          <ac:chgData name="Richard Ball" userId="c2c6c2dd-6ddc-437e-8cdd-d7a74390accc" providerId="ADAL" clId="{E72ABC0E-2CFC-4BBA-906A-A990564EB1B8}" dt="2023-04-28T07:36:57.415" v="3874" actId="1076"/>
          <ac:spMkLst>
            <pc:docMk/>
            <pc:sldMk cId="1774066966" sldId="395"/>
            <ac:spMk id="9" creationId="{44428221-5DA3-09B6-B83F-C467273A8179}"/>
          </ac:spMkLst>
        </pc:spChg>
        <pc:spChg chg="add mod">
          <ac:chgData name="Richard Ball" userId="c2c6c2dd-6ddc-437e-8cdd-d7a74390accc" providerId="ADAL" clId="{E72ABC0E-2CFC-4BBA-906A-A990564EB1B8}" dt="2023-04-28T07:36:59.058" v="3875" actId="1076"/>
          <ac:spMkLst>
            <pc:docMk/>
            <pc:sldMk cId="1774066966" sldId="395"/>
            <ac:spMk id="10" creationId="{EAC1B848-53C5-93C1-194D-9008ABFA1F69}"/>
          </ac:spMkLst>
        </pc:spChg>
        <pc:graphicFrameChg chg="mod">
          <ac:chgData name="Richard Ball" userId="c2c6c2dd-6ddc-437e-8cdd-d7a74390accc" providerId="ADAL" clId="{E72ABC0E-2CFC-4BBA-906A-A990564EB1B8}" dt="2023-04-28T07:40:51.427" v="4015" actId="313"/>
          <ac:graphicFrameMkLst>
            <pc:docMk/>
            <pc:sldMk cId="1774066966" sldId="395"/>
            <ac:graphicFrameMk id="6" creationId="{7BCC5AC0-AB0C-43E2-8CB9-39F54D5F6776}"/>
          </ac:graphicFrameMkLst>
        </pc:graphicFrameChg>
        <pc:picChg chg="add del">
          <ac:chgData name="Richard Ball" userId="c2c6c2dd-6ddc-437e-8cdd-d7a74390accc" providerId="ADAL" clId="{E72ABC0E-2CFC-4BBA-906A-A990564EB1B8}" dt="2023-04-26T14:08:26.229" v="2975" actId="478"/>
          <ac:picMkLst>
            <pc:docMk/>
            <pc:sldMk cId="1774066966" sldId="395"/>
            <ac:picMk id="5" creationId="{04327323-91ED-CB70-A33F-2E240C680A37}"/>
          </ac:picMkLst>
        </pc:picChg>
      </pc:sldChg>
      <pc:sldChg chg="addSp delSp modSp mod modShow">
        <pc:chgData name="Richard Ball" userId="c2c6c2dd-6ddc-437e-8cdd-d7a74390accc" providerId="ADAL" clId="{E72ABC0E-2CFC-4BBA-906A-A990564EB1B8}" dt="2023-04-26T14:24:41.994" v="3026" actId="729"/>
        <pc:sldMkLst>
          <pc:docMk/>
          <pc:sldMk cId="2819422361" sldId="397"/>
        </pc:sldMkLst>
        <pc:spChg chg="mod">
          <ac:chgData name="Richard Ball" userId="c2c6c2dd-6ddc-437e-8cdd-d7a74390accc" providerId="ADAL" clId="{E72ABC0E-2CFC-4BBA-906A-A990564EB1B8}" dt="2023-04-26T14:23:56.246" v="3014" actId="20577"/>
          <ac:spMkLst>
            <pc:docMk/>
            <pc:sldMk cId="2819422361" sldId="397"/>
            <ac:spMk id="2" creationId="{7E972509-F70E-4DF8-B17C-86AC580E7A00}"/>
          </ac:spMkLst>
        </pc:spChg>
        <pc:spChg chg="mod">
          <ac:chgData name="Richard Ball" userId="c2c6c2dd-6ddc-437e-8cdd-d7a74390accc" providerId="ADAL" clId="{E72ABC0E-2CFC-4BBA-906A-A990564EB1B8}" dt="2023-04-26T14:24:14.411" v="3021" actId="14100"/>
          <ac:spMkLst>
            <pc:docMk/>
            <pc:sldMk cId="2819422361" sldId="397"/>
            <ac:spMk id="3" creationId="{EE62D5C3-7DF4-439F-827B-B1DE285DE072}"/>
          </ac:spMkLst>
        </pc:spChg>
        <pc:spChg chg="add del mod">
          <ac:chgData name="Richard Ball" userId="c2c6c2dd-6ddc-437e-8cdd-d7a74390accc" providerId="ADAL" clId="{E72ABC0E-2CFC-4BBA-906A-A990564EB1B8}" dt="2023-04-26T14:22:50.153" v="3001" actId="478"/>
          <ac:spMkLst>
            <pc:docMk/>
            <pc:sldMk cId="2819422361" sldId="397"/>
            <ac:spMk id="5" creationId="{D6D07FFD-CD74-398B-F5FF-2A7A62E995F4}"/>
          </ac:spMkLst>
        </pc:spChg>
        <pc:picChg chg="del">
          <ac:chgData name="Richard Ball" userId="c2c6c2dd-6ddc-437e-8cdd-d7a74390accc" providerId="ADAL" clId="{E72ABC0E-2CFC-4BBA-906A-A990564EB1B8}" dt="2023-04-26T14:22:48.105" v="2999" actId="478"/>
          <ac:picMkLst>
            <pc:docMk/>
            <pc:sldMk cId="2819422361" sldId="397"/>
            <ac:picMk id="6" creationId="{43FCEEB8-5D46-4D38-8BC7-5EA8CFCEC9A4}"/>
          </ac:picMkLst>
        </pc:picChg>
        <pc:picChg chg="add mod">
          <ac:chgData name="Richard Ball" userId="c2c6c2dd-6ddc-437e-8cdd-d7a74390accc" providerId="ADAL" clId="{E72ABC0E-2CFC-4BBA-906A-A990564EB1B8}" dt="2023-04-26T14:22:59.119" v="3006" actId="14100"/>
          <ac:picMkLst>
            <pc:docMk/>
            <pc:sldMk cId="2819422361" sldId="397"/>
            <ac:picMk id="1026" creationId="{C34A003E-15F7-80D3-0F13-D901660756DF}"/>
          </ac:picMkLst>
        </pc:picChg>
      </pc:sldChg>
      <pc:sldChg chg="addSp delSp modSp mod modAnim">
        <pc:chgData name="Richard Ball" userId="c2c6c2dd-6ddc-437e-8cdd-d7a74390accc" providerId="ADAL" clId="{E72ABC0E-2CFC-4BBA-906A-A990564EB1B8}" dt="2023-04-28T08:01:16.063" v="4035" actId="20577"/>
        <pc:sldMkLst>
          <pc:docMk/>
          <pc:sldMk cId="2503736671" sldId="398"/>
        </pc:sldMkLst>
        <pc:spChg chg="mod">
          <ac:chgData name="Richard Ball" userId="c2c6c2dd-6ddc-437e-8cdd-d7a74390accc" providerId="ADAL" clId="{E72ABC0E-2CFC-4BBA-906A-A990564EB1B8}" dt="2023-04-28T07:19:45.540" v="3781" actId="20577"/>
          <ac:spMkLst>
            <pc:docMk/>
            <pc:sldMk cId="2503736671" sldId="398"/>
            <ac:spMk id="2" creationId="{00000000-0000-0000-0000-000000000000}"/>
          </ac:spMkLst>
        </pc:spChg>
        <pc:spChg chg="mod">
          <ac:chgData name="Richard Ball" userId="c2c6c2dd-6ddc-437e-8cdd-d7a74390accc" providerId="ADAL" clId="{E72ABC0E-2CFC-4BBA-906A-A990564EB1B8}" dt="2023-04-28T08:01:05.791" v="4031" actId="20577"/>
          <ac:spMkLst>
            <pc:docMk/>
            <pc:sldMk cId="2503736671" sldId="398"/>
            <ac:spMk id="6" creationId="{00000000-0000-0000-0000-000000000000}"/>
          </ac:spMkLst>
        </pc:spChg>
        <pc:spChg chg="mod">
          <ac:chgData name="Richard Ball" userId="c2c6c2dd-6ddc-437e-8cdd-d7a74390accc" providerId="ADAL" clId="{E72ABC0E-2CFC-4BBA-906A-A990564EB1B8}" dt="2023-04-28T08:01:16.063" v="4035" actId="20577"/>
          <ac:spMkLst>
            <pc:docMk/>
            <pc:sldMk cId="2503736671" sldId="398"/>
            <ac:spMk id="7" creationId="{00000000-0000-0000-0000-000000000000}"/>
          </ac:spMkLst>
        </pc:spChg>
        <pc:spChg chg="add del mod">
          <ac:chgData name="Richard Ball" userId="c2c6c2dd-6ddc-437e-8cdd-d7a74390accc" providerId="ADAL" clId="{E72ABC0E-2CFC-4BBA-906A-A990564EB1B8}" dt="2023-04-15T06:21:24.172" v="700"/>
          <ac:spMkLst>
            <pc:docMk/>
            <pc:sldMk cId="2503736671" sldId="398"/>
            <ac:spMk id="9" creationId="{1331F614-E912-F7CB-88B9-695BBA7EC21C}"/>
          </ac:spMkLst>
        </pc:spChg>
        <pc:graphicFrameChg chg="modGraphic">
          <ac:chgData name="Richard Ball" userId="c2c6c2dd-6ddc-437e-8cdd-d7a74390accc" providerId="ADAL" clId="{E72ABC0E-2CFC-4BBA-906A-A990564EB1B8}" dt="2023-04-28T08:01:09.101" v="4033" actId="20577"/>
          <ac:graphicFrameMkLst>
            <pc:docMk/>
            <pc:sldMk cId="2503736671" sldId="398"/>
            <ac:graphicFrameMk id="4" creationId="{00000000-0000-0000-0000-000000000000}"/>
          </ac:graphicFrameMkLst>
        </pc:graphicFrameChg>
      </pc:sldChg>
      <pc:sldChg chg="addSp delSp modSp new mod">
        <pc:chgData name="Richard Ball" userId="c2c6c2dd-6ddc-437e-8cdd-d7a74390accc" providerId="ADAL" clId="{E72ABC0E-2CFC-4BBA-906A-A990564EB1B8}" dt="2023-04-28T08:09:04.078" v="4052" actId="20577"/>
        <pc:sldMkLst>
          <pc:docMk/>
          <pc:sldMk cId="1156260885" sldId="399"/>
        </pc:sldMkLst>
        <pc:spChg chg="mod">
          <ac:chgData name="Richard Ball" userId="c2c6c2dd-6ddc-437e-8cdd-d7a74390accc" providerId="ADAL" clId="{E72ABC0E-2CFC-4BBA-906A-A990564EB1B8}" dt="2023-04-15T08:46:14.184" v="1705" actId="14100"/>
          <ac:spMkLst>
            <pc:docMk/>
            <pc:sldMk cId="1156260885" sldId="399"/>
            <ac:spMk id="2" creationId="{CE412823-E827-8CAD-E5A9-D48BD2134F0B}"/>
          </ac:spMkLst>
        </pc:spChg>
        <pc:spChg chg="mod">
          <ac:chgData name="Richard Ball" userId="c2c6c2dd-6ddc-437e-8cdd-d7a74390accc" providerId="ADAL" clId="{E72ABC0E-2CFC-4BBA-906A-A990564EB1B8}" dt="2023-04-28T08:09:04.078" v="4052" actId="20577"/>
          <ac:spMkLst>
            <pc:docMk/>
            <pc:sldMk cId="1156260885" sldId="399"/>
            <ac:spMk id="3" creationId="{98CE432A-990E-3D45-562A-FAF1576E47A1}"/>
          </ac:spMkLst>
        </pc:spChg>
        <pc:spChg chg="del mod">
          <ac:chgData name="Richard Ball" userId="c2c6c2dd-6ddc-437e-8cdd-d7a74390accc" providerId="ADAL" clId="{E72ABC0E-2CFC-4BBA-906A-A990564EB1B8}" dt="2023-04-15T06:19:02.549" v="618" actId="478"/>
          <ac:spMkLst>
            <pc:docMk/>
            <pc:sldMk cId="1156260885" sldId="399"/>
            <ac:spMk id="4" creationId="{8263F961-9FA4-3531-46C0-658F80579D65}"/>
          </ac:spMkLst>
        </pc:spChg>
        <pc:spChg chg="add mod">
          <ac:chgData name="Richard Ball" userId="c2c6c2dd-6ddc-437e-8cdd-d7a74390accc" providerId="ADAL" clId="{E72ABC0E-2CFC-4BBA-906A-A990564EB1B8}" dt="2023-04-28T07:24:32.955" v="3808" actId="20577"/>
          <ac:spMkLst>
            <pc:docMk/>
            <pc:sldMk cId="1156260885" sldId="399"/>
            <ac:spMk id="5" creationId="{3278DCC9-C1C0-E69F-1E09-132772286AC4}"/>
          </ac:spMkLst>
        </pc:spChg>
        <pc:picChg chg="add mod">
          <ac:chgData name="Richard Ball" userId="c2c6c2dd-6ddc-437e-8cdd-d7a74390accc" providerId="ADAL" clId="{E72ABC0E-2CFC-4BBA-906A-A990564EB1B8}" dt="2023-04-15T08:48:02.318" v="1740" actId="1076"/>
          <ac:picMkLst>
            <pc:docMk/>
            <pc:sldMk cId="1156260885" sldId="399"/>
            <ac:picMk id="1026" creationId="{DFAF9C9E-BC64-3EBF-8512-E1CB581377AF}"/>
          </ac:picMkLst>
        </pc:picChg>
      </pc:sldChg>
      <pc:sldChg chg="addSp delSp modSp new mod">
        <pc:chgData name="Richard Ball" userId="c2c6c2dd-6ddc-437e-8cdd-d7a74390accc" providerId="ADAL" clId="{E72ABC0E-2CFC-4BBA-906A-A990564EB1B8}" dt="2023-04-26T14:28:10.184" v="3369" actId="478"/>
        <pc:sldMkLst>
          <pc:docMk/>
          <pc:sldMk cId="1658038871" sldId="400"/>
        </pc:sldMkLst>
        <pc:spChg chg="del">
          <ac:chgData name="Richard Ball" userId="c2c6c2dd-6ddc-437e-8cdd-d7a74390accc" providerId="ADAL" clId="{E72ABC0E-2CFC-4BBA-906A-A990564EB1B8}" dt="2023-04-15T09:08:26.203" v="1893" actId="478"/>
          <ac:spMkLst>
            <pc:docMk/>
            <pc:sldMk cId="1658038871" sldId="400"/>
            <ac:spMk id="2" creationId="{6A822E7B-6EC5-1679-0F29-01CF135D5300}"/>
          </ac:spMkLst>
        </pc:spChg>
        <pc:spChg chg="del">
          <ac:chgData name="Richard Ball" userId="c2c6c2dd-6ddc-437e-8cdd-d7a74390accc" providerId="ADAL" clId="{E72ABC0E-2CFC-4BBA-906A-A990564EB1B8}" dt="2023-04-15T09:08:26.203" v="1893" actId="478"/>
          <ac:spMkLst>
            <pc:docMk/>
            <pc:sldMk cId="1658038871" sldId="400"/>
            <ac:spMk id="3" creationId="{99FB3694-9546-F17A-3296-CB5C4EACDAAA}"/>
          </ac:spMkLst>
        </pc:spChg>
        <pc:spChg chg="del">
          <ac:chgData name="Richard Ball" userId="c2c6c2dd-6ddc-437e-8cdd-d7a74390accc" providerId="ADAL" clId="{E72ABC0E-2CFC-4BBA-906A-A990564EB1B8}" dt="2023-04-15T09:08:26.203" v="1893" actId="478"/>
          <ac:spMkLst>
            <pc:docMk/>
            <pc:sldMk cId="1658038871" sldId="400"/>
            <ac:spMk id="4" creationId="{38E6EFD1-1010-B234-DC6B-0BBCA952BF1D}"/>
          </ac:spMkLst>
        </pc:spChg>
        <pc:spChg chg="add mod">
          <ac:chgData name="Richard Ball" userId="c2c6c2dd-6ddc-437e-8cdd-d7a74390accc" providerId="ADAL" clId="{E72ABC0E-2CFC-4BBA-906A-A990564EB1B8}" dt="2023-04-26T14:28:02.567" v="3367" actId="20577"/>
          <ac:spMkLst>
            <pc:docMk/>
            <pc:sldMk cId="1658038871" sldId="400"/>
            <ac:spMk id="6" creationId="{72FEB29D-BBD9-71B2-EF04-56DB8AEB6E4C}"/>
          </ac:spMkLst>
        </pc:spChg>
        <pc:spChg chg="add del mod">
          <ac:chgData name="Richard Ball" userId="c2c6c2dd-6ddc-437e-8cdd-d7a74390accc" providerId="ADAL" clId="{E72ABC0E-2CFC-4BBA-906A-A990564EB1B8}" dt="2023-04-26T14:28:10.184" v="3369" actId="478"/>
          <ac:spMkLst>
            <pc:docMk/>
            <pc:sldMk cId="1658038871" sldId="400"/>
            <ac:spMk id="7" creationId="{2BEC4A51-07A7-692F-9BEE-8C12456F2BE1}"/>
          </ac:spMkLst>
        </pc:spChg>
        <pc:picChg chg="add del mod">
          <ac:chgData name="Richard Ball" userId="c2c6c2dd-6ddc-437e-8cdd-d7a74390accc" providerId="ADAL" clId="{E72ABC0E-2CFC-4BBA-906A-A990564EB1B8}" dt="2023-04-15T09:12:20.525" v="1901" actId="478"/>
          <ac:picMkLst>
            <pc:docMk/>
            <pc:sldMk cId="1658038871" sldId="400"/>
            <ac:picMk id="5" creationId="{8EC75C06-9C5D-44FC-F20D-9B8F0A4AEEBF}"/>
          </ac:picMkLst>
        </pc:picChg>
        <pc:picChg chg="add mod">
          <ac:chgData name="Richard Ball" userId="c2c6c2dd-6ddc-437e-8cdd-d7a74390accc" providerId="ADAL" clId="{E72ABC0E-2CFC-4BBA-906A-A990564EB1B8}" dt="2023-04-15T09:12:35.284" v="1905" actId="1076"/>
          <ac:picMkLst>
            <pc:docMk/>
            <pc:sldMk cId="1658038871" sldId="400"/>
            <ac:picMk id="6146" creationId="{44A43286-BF3E-97A7-6C0D-126DFA960539}"/>
          </ac:picMkLst>
        </pc:picChg>
        <pc:picChg chg="add mod">
          <ac:chgData name="Richard Ball" userId="c2c6c2dd-6ddc-437e-8cdd-d7a74390accc" providerId="ADAL" clId="{E72ABC0E-2CFC-4BBA-906A-A990564EB1B8}" dt="2023-04-15T09:12:33.831" v="1904" actId="1076"/>
          <ac:picMkLst>
            <pc:docMk/>
            <pc:sldMk cId="1658038871" sldId="400"/>
            <ac:picMk id="6148" creationId="{EBDE35F7-5F15-04A7-F793-587FC1123C4B}"/>
          </ac:picMkLst>
        </pc:picChg>
      </pc:sldChg>
      <pc:sldChg chg="addSp delSp modSp new mod ord modNotesTx">
        <pc:chgData name="Richard Ball" userId="c2c6c2dd-6ddc-437e-8cdd-d7a74390accc" providerId="ADAL" clId="{E72ABC0E-2CFC-4BBA-906A-A990564EB1B8}" dt="2023-04-28T07:29:00.555" v="3862" actId="1076"/>
        <pc:sldMkLst>
          <pc:docMk/>
          <pc:sldMk cId="3349461566" sldId="401"/>
        </pc:sldMkLst>
        <pc:spChg chg="mod">
          <ac:chgData name="Richard Ball" userId="c2c6c2dd-6ddc-437e-8cdd-d7a74390accc" providerId="ADAL" clId="{E72ABC0E-2CFC-4BBA-906A-A990564EB1B8}" dt="2023-04-15T09:26:34.662" v="2425" actId="1076"/>
          <ac:spMkLst>
            <pc:docMk/>
            <pc:sldMk cId="3349461566" sldId="401"/>
            <ac:spMk id="2" creationId="{B409EBFC-3BDC-B41C-97D2-F914341763BF}"/>
          </ac:spMkLst>
        </pc:spChg>
        <pc:spChg chg="mod">
          <ac:chgData name="Richard Ball" userId="c2c6c2dd-6ddc-437e-8cdd-d7a74390accc" providerId="ADAL" clId="{E72ABC0E-2CFC-4BBA-906A-A990564EB1B8}" dt="2023-04-15T09:27:07.225" v="2433" actId="13926"/>
          <ac:spMkLst>
            <pc:docMk/>
            <pc:sldMk cId="3349461566" sldId="401"/>
            <ac:spMk id="3" creationId="{57346647-974C-C747-45AD-FCAB48E50714}"/>
          </ac:spMkLst>
        </pc:spChg>
        <pc:spChg chg="del mod">
          <ac:chgData name="Richard Ball" userId="c2c6c2dd-6ddc-437e-8cdd-d7a74390accc" providerId="ADAL" clId="{E72ABC0E-2CFC-4BBA-906A-A990564EB1B8}" dt="2023-04-15T09:24:55.509" v="2187" actId="478"/>
          <ac:spMkLst>
            <pc:docMk/>
            <pc:sldMk cId="3349461566" sldId="401"/>
            <ac:spMk id="4" creationId="{CC69B405-B10E-2CCF-E256-C7893FF32475}"/>
          </ac:spMkLst>
        </pc:spChg>
        <pc:picChg chg="add mod">
          <ac:chgData name="Richard Ball" userId="c2c6c2dd-6ddc-437e-8cdd-d7a74390accc" providerId="ADAL" clId="{E72ABC0E-2CFC-4BBA-906A-A990564EB1B8}" dt="2023-04-28T07:29:00.555" v="3862" actId="1076"/>
          <ac:picMkLst>
            <pc:docMk/>
            <pc:sldMk cId="3349461566" sldId="401"/>
            <ac:picMk id="2050" creationId="{22074ADC-6938-58A6-5D7B-A8933647490D}"/>
          </ac:picMkLst>
        </pc:picChg>
        <pc:picChg chg="add mod">
          <ac:chgData name="Richard Ball" userId="c2c6c2dd-6ddc-437e-8cdd-d7a74390accc" providerId="ADAL" clId="{E72ABC0E-2CFC-4BBA-906A-A990564EB1B8}" dt="2023-04-15T09:26:30.560" v="2423" actId="1076"/>
          <ac:picMkLst>
            <pc:docMk/>
            <pc:sldMk cId="3349461566" sldId="401"/>
            <ac:picMk id="7170" creationId="{AD8EADEC-96EB-64A5-4F1A-42AA371E840F}"/>
          </ac:picMkLst>
        </pc:picChg>
      </pc:sldChg>
      <pc:sldChg chg="new del">
        <pc:chgData name="Richard Ball" userId="c2c6c2dd-6ddc-437e-8cdd-d7a74390accc" providerId="ADAL" clId="{E72ABC0E-2CFC-4BBA-906A-A990564EB1B8}" dt="2023-04-15T06:30:47.299" v="711" actId="47"/>
        <pc:sldMkLst>
          <pc:docMk/>
          <pc:sldMk cId="3211445364" sldId="402"/>
        </pc:sldMkLst>
      </pc:sldChg>
      <pc:sldChg chg="new del">
        <pc:chgData name="Richard Ball" userId="c2c6c2dd-6ddc-437e-8cdd-d7a74390accc" providerId="ADAL" clId="{E72ABC0E-2CFC-4BBA-906A-A990564EB1B8}" dt="2023-04-15T06:22:05.901" v="703" actId="47"/>
        <pc:sldMkLst>
          <pc:docMk/>
          <pc:sldMk cId="2153367336" sldId="403"/>
        </pc:sldMkLst>
      </pc:sldChg>
      <pc:sldChg chg="delSp modSp add mod">
        <pc:chgData name="Richard Ball" userId="c2c6c2dd-6ddc-437e-8cdd-d7a74390accc" providerId="ADAL" clId="{E72ABC0E-2CFC-4BBA-906A-A990564EB1B8}" dt="2023-04-26T14:31:04.160" v="3554" actId="20577"/>
        <pc:sldMkLst>
          <pc:docMk/>
          <pc:sldMk cId="0" sldId="986"/>
        </pc:sldMkLst>
        <pc:spChg chg="mod">
          <ac:chgData name="Richard Ball" userId="c2c6c2dd-6ddc-437e-8cdd-d7a74390accc" providerId="ADAL" clId="{E72ABC0E-2CFC-4BBA-906A-A990564EB1B8}" dt="2023-04-26T14:31:04.160" v="3554" actId="20577"/>
          <ac:spMkLst>
            <pc:docMk/>
            <pc:sldMk cId="0" sldId="986"/>
            <ac:spMk id="5" creationId="{90C70470-FE30-4B3A-BAB8-2279D5A61AC0}"/>
          </ac:spMkLst>
        </pc:spChg>
        <pc:inkChg chg="del">
          <ac:chgData name="Richard Ball" userId="c2c6c2dd-6ddc-437e-8cdd-d7a74390accc" providerId="ADAL" clId="{E72ABC0E-2CFC-4BBA-906A-A990564EB1B8}" dt="2023-04-15T09:31:50.067" v="2581" actId="478"/>
          <ac:inkMkLst>
            <pc:docMk/>
            <pc:sldMk cId="0" sldId="986"/>
            <ac:inkMk id="2" creationId="{5F460960-9A62-B267-53D5-9EAF324D36C6}"/>
          </ac:inkMkLst>
        </pc:inkChg>
      </pc:sldChg>
      <pc:sldChg chg="modSp add del mod">
        <pc:chgData name="Richard Ball" userId="c2c6c2dd-6ddc-437e-8cdd-d7a74390accc" providerId="ADAL" clId="{E72ABC0E-2CFC-4BBA-906A-A990564EB1B8}" dt="2023-04-28T07:21:18.321" v="3786" actId="113"/>
        <pc:sldMkLst>
          <pc:docMk/>
          <pc:sldMk cId="0" sldId="988"/>
        </pc:sldMkLst>
        <pc:spChg chg="mod">
          <ac:chgData name="Richard Ball" userId="c2c6c2dd-6ddc-437e-8cdd-d7a74390accc" providerId="ADAL" clId="{E72ABC0E-2CFC-4BBA-906A-A990564EB1B8}" dt="2023-04-28T07:21:06.733" v="3785" actId="255"/>
          <ac:spMkLst>
            <pc:docMk/>
            <pc:sldMk cId="0" sldId="988"/>
            <ac:spMk id="5" creationId="{7183DC8E-A728-0571-C6B4-631ABCC8BD2C}"/>
          </ac:spMkLst>
        </pc:spChg>
        <pc:spChg chg="mod">
          <ac:chgData name="Richard Ball" userId="c2c6c2dd-6ddc-437e-8cdd-d7a74390accc" providerId="ADAL" clId="{E72ABC0E-2CFC-4BBA-906A-A990564EB1B8}" dt="2023-04-28T07:21:18.321" v="3786" actId="113"/>
          <ac:spMkLst>
            <pc:docMk/>
            <pc:sldMk cId="0" sldId="988"/>
            <ac:spMk id="184323" creationId="{B079E886-C3DA-7E6E-D790-7FDF2FF22D82}"/>
          </ac:spMkLst>
        </pc:spChg>
      </pc:sldChg>
      <pc:sldChg chg="addSp delSp modSp add del mod setBg modAnim delDesignElem">
        <pc:chgData name="Richard Ball" userId="c2c6c2dd-6ddc-437e-8cdd-d7a74390accc" providerId="ADAL" clId="{E72ABC0E-2CFC-4BBA-906A-A990564EB1B8}" dt="2023-04-26T14:09:46.781" v="2994" actId="122"/>
        <pc:sldMkLst>
          <pc:docMk/>
          <pc:sldMk cId="3621018282" sldId="1936"/>
        </pc:sldMkLst>
        <pc:spChg chg="mod">
          <ac:chgData name="Richard Ball" userId="c2c6c2dd-6ddc-437e-8cdd-d7a74390accc" providerId="ADAL" clId="{E72ABC0E-2CFC-4BBA-906A-A990564EB1B8}" dt="2023-04-26T14:09:46.781" v="2994" actId="122"/>
          <ac:spMkLst>
            <pc:docMk/>
            <pc:sldMk cId="3621018282" sldId="1936"/>
            <ac:spMk id="2" creationId="{3083FFCF-6B7B-3059-221B-8664278AE6F7}"/>
          </ac:spMkLst>
        </pc:spChg>
        <pc:spChg chg="add del">
          <ac:chgData name="Richard Ball" userId="c2c6c2dd-6ddc-437e-8cdd-d7a74390accc" providerId="ADAL" clId="{E72ABC0E-2CFC-4BBA-906A-A990564EB1B8}" dt="2023-04-15T06:30:41.225" v="710"/>
          <ac:spMkLst>
            <pc:docMk/>
            <pc:sldMk cId="3621018282" sldId="1936"/>
            <ac:spMk id="5127" creationId="{E91DC736-0EF8-4F87-9146-EBF1D2EE4D3D}"/>
          </ac:spMkLst>
        </pc:spChg>
        <pc:spChg chg="add del">
          <ac:chgData name="Richard Ball" userId="c2c6c2dd-6ddc-437e-8cdd-d7a74390accc" providerId="ADAL" clId="{E72ABC0E-2CFC-4BBA-906A-A990564EB1B8}" dt="2023-04-15T06:30:41.225" v="710"/>
          <ac:spMkLst>
            <pc:docMk/>
            <pc:sldMk cId="3621018282" sldId="1936"/>
            <ac:spMk id="5129" creationId="{097CD68E-23E3-4007-8847-CD0944C4F7BE}"/>
          </ac:spMkLst>
        </pc:spChg>
        <pc:spChg chg="add del">
          <ac:chgData name="Richard Ball" userId="c2c6c2dd-6ddc-437e-8cdd-d7a74390accc" providerId="ADAL" clId="{E72ABC0E-2CFC-4BBA-906A-A990564EB1B8}" dt="2023-04-15T06:30:41.225" v="710"/>
          <ac:spMkLst>
            <pc:docMk/>
            <pc:sldMk cId="3621018282" sldId="1936"/>
            <ac:spMk id="5131" creationId="{AF2F604E-43BE-4DC3-B983-E071523364F8}"/>
          </ac:spMkLst>
        </pc:spChg>
        <pc:spChg chg="add del">
          <ac:chgData name="Richard Ball" userId="c2c6c2dd-6ddc-437e-8cdd-d7a74390accc" providerId="ADAL" clId="{E72ABC0E-2CFC-4BBA-906A-A990564EB1B8}" dt="2023-04-15T06:30:41.225" v="710"/>
          <ac:spMkLst>
            <pc:docMk/>
            <pc:sldMk cId="3621018282" sldId="1936"/>
            <ac:spMk id="5133" creationId="{08C9B587-E65E-4B52-B37C-ABEBB6E87928}"/>
          </ac:spMkLst>
        </pc:spChg>
      </pc:sldChg>
      <pc:sldChg chg="addSp delSp modSp add del mod setBg modAnim delDesignElem">
        <pc:chgData name="Richard Ball" userId="c2c6c2dd-6ddc-437e-8cdd-d7a74390accc" providerId="ADAL" clId="{E72ABC0E-2CFC-4BBA-906A-A990564EB1B8}" dt="2023-04-26T14:09:58.068" v="2995"/>
        <pc:sldMkLst>
          <pc:docMk/>
          <pc:sldMk cId="2118994620" sldId="1937"/>
        </pc:sldMkLst>
        <pc:spChg chg="mod">
          <ac:chgData name="Richard Ball" userId="c2c6c2dd-6ddc-437e-8cdd-d7a74390accc" providerId="ADAL" clId="{E72ABC0E-2CFC-4BBA-906A-A990564EB1B8}" dt="2023-04-15T06:31:03.363" v="717" actId="14100"/>
          <ac:spMkLst>
            <pc:docMk/>
            <pc:sldMk cId="2118994620" sldId="1937"/>
            <ac:spMk id="2" creationId="{F1E03AC1-560C-7550-CC0E-A0B29E74CE42}"/>
          </ac:spMkLst>
        </pc:spChg>
        <pc:spChg chg="add del">
          <ac:chgData name="Richard Ball" userId="c2c6c2dd-6ddc-437e-8cdd-d7a74390accc" providerId="ADAL" clId="{E72ABC0E-2CFC-4BBA-906A-A990564EB1B8}" dt="2023-04-15T06:30:41.225" v="710"/>
          <ac:spMkLst>
            <pc:docMk/>
            <pc:sldMk cId="2118994620" sldId="1937"/>
            <ac:spMk id="6151" creationId="{E91DC736-0EF8-4F87-9146-EBF1D2EE4D3D}"/>
          </ac:spMkLst>
        </pc:spChg>
        <pc:spChg chg="add del">
          <ac:chgData name="Richard Ball" userId="c2c6c2dd-6ddc-437e-8cdd-d7a74390accc" providerId="ADAL" clId="{E72ABC0E-2CFC-4BBA-906A-A990564EB1B8}" dt="2023-04-15T06:30:41.225" v="710"/>
          <ac:spMkLst>
            <pc:docMk/>
            <pc:sldMk cId="2118994620" sldId="1937"/>
            <ac:spMk id="6153" creationId="{097CD68E-23E3-4007-8847-CD0944C4F7BE}"/>
          </ac:spMkLst>
        </pc:spChg>
        <pc:spChg chg="add del">
          <ac:chgData name="Richard Ball" userId="c2c6c2dd-6ddc-437e-8cdd-d7a74390accc" providerId="ADAL" clId="{E72ABC0E-2CFC-4BBA-906A-A990564EB1B8}" dt="2023-04-15T06:30:41.225" v="710"/>
          <ac:spMkLst>
            <pc:docMk/>
            <pc:sldMk cId="2118994620" sldId="1937"/>
            <ac:spMk id="6155" creationId="{AF2F604E-43BE-4DC3-B983-E071523364F8}"/>
          </ac:spMkLst>
        </pc:spChg>
        <pc:spChg chg="add del">
          <ac:chgData name="Richard Ball" userId="c2c6c2dd-6ddc-437e-8cdd-d7a74390accc" providerId="ADAL" clId="{E72ABC0E-2CFC-4BBA-906A-A990564EB1B8}" dt="2023-04-15T06:30:41.225" v="710"/>
          <ac:spMkLst>
            <pc:docMk/>
            <pc:sldMk cId="2118994620" sldId="1937"/>
            <ac:spMk id="6157" creationId="{08C9B587-E65E-4B52-B37C-ABEBB6E87928}"/>
          </ac:spMkLst>
        </pc:spChg>
      </pc:sldChg>
      <pc:sldChg chg="addSp delSp modSp new mod modAnim">
        <pc:chgData name="Richard Ball" userId="c2c6c2dd-6ddc-437e-8cdd-d7a74390accc" providerId="ADAL" clId="{E72ABC0E-2CFC-4BBA-906A-A990564EB1B8}" dt="2023-04-28T07:20:24.604" v="3782" actId="113"/>
        <pc:sldMkLst>
          <pc:docMk/>
          <pc:sldMk cId="4147215996" sldId="1938"/>
        </pc:sldMkLst>
        <pc:spChg chg="del">
          <ac:chgData name="Richard Ball" userId="c2c6c2dd-6ddc-437e-8cdd-d7a74390accc" providerId="ADAL" clId="{E72ABC0E-2CFC-4BBA-906A-A990564EB1B8}" dt="2023-04-15T06:31:52.197" v="719" actId="478"/>
          <ac:spMkLst>
            <pc:docMk/>
            <pc:sldMk cId="4147215996" sldId="1938"/>
            <ac:spMk id="2" creationId="{78B7B6BE-6C09-FE53-8D81-254160944238}"/>
          </ac:spMkLst>
        </pc:spChg>
        <pc:spChg chg="del">
          <ac:chgData name="Richard Ball" userId="c2c6c2dd-6ddc-437e-8cdd-d7a74390accc" providerId="ADAL" clId="{E72ABC0E-2CFC-4BBA-906A-A990564EB1B8}" dt="2023-04-15T06:31:52.197" v="719" actId="478"/>
          <ac:spMkLst>
            <pc:docMk/>
            <pc:sldMk cId="4147215996" sldId="1938"/>
            <ac:spMk id="3" creationId="{170A972B-2E86-84EF-5C42-8BFD40091E41}"/>
          </ac:spMkLst>
        </pc:spChg>
        <pc:spChg chg="add mod">
          <ac:chgData name="Richard Ball" userId="c2c6c2dd-6ddc-437e-8cdd-d7a74390accc" providerId="ADAL" clId="{E72ABC0E-2CFC-4BBA-906A-A990564EB1B8}" dt="2023-04-28T07:20:24.604" v="3782" actId="113"/>
          <ac:spMkLst>
            <pc:docMk/>
            <pc:sldMk cId="4147215996" sldId="1938"/>
            <ac:spMk id="4" creationId="{81FA84A7-03CE-ED3A-2F30-CD9FF5804FD0}"/>
          </ac:spMkLst>
        </pc:spChg>
        <pc:picChg chg="add mod">
          <ac:chgData name="Richard Ball" userId="c2c6c2dd-6ddc-437e-8cdd-d7a74390accc" providerId="ADAL" clId="{E72ABC0E-2CFC-4BBA-906A-A990564EB1B8}" dt="2023-04-15T06:32:18.904" v="721" actId="1076"/>
          <ac:picMkLst>
            <pc:docMk/>
            <pc:sldMk cId="4147215996" sldId="1938"/>
            <ac:picMk id="2050" creationId="{1B33CF0E-3024-22B5-AB51-C23C21E688F5}"/>
          </ac:picMkLst>
        </pc:picChg>
      </pc:sldChg>
      <pc:sldChg chg="addSp delSp modSp new mod">
        <pc:chgData name="Richard Ball" userId="c2c6c2dd-6ddc-437e-8cdd-d7a74390accc" providerId="ADAL" clId="{E72ABC0E-2CFC-4BBA-906A-A990564EB1B8}" dt="2023-04-15T08:15:34.996" v="1174" actId="14100"/>
        <pc:sldMkLst>
          <pc:docMk/>
          <pc:sldMk cId="1302039963" sldId="1939"/>
        </pc:sldMkLst>
        <pc:spChg chg="del">
          <ac:chgData name="Richard Ball" userId="c2c6c2dd-6ddc-437e-8cdd-d7a74390accc" providerId="ADAL" clId="{E72ABC0E-2CFC-4BBA-906A-A990564EB1B8}" dt="2023-04-15T06:36:01.737" v="1155" actId="478"/>
          <ac:spMkLst>
            <pc:docMk/>
            <pc:sldMk cId="1302039963" sldId="1939"/>
            <ac:spMk id="2" creationId="{4EA2A802-0CFE-3437-F800-93F3541B6F53}"/>
          </ac:spMkLst>
        </pc:spChg>
        <pc:spChg chg="del">
          <ac:chgData name="Richard Ball" userId="c2c6c2dd-6ddc-437e-8cdd-d7a74390accc" providerId="ADAL" clId="{E72ABC0E-2CFC-4BBA-906A-A990564EB1B8}" dt="2023-04-15T06:36:01.737" v="1155" actId="478"/>
          <ac:spMkLst>
            <pc:docMk/>
            <pc:sldMk cId="1302039963" sldId="1939"/>
            <ac:spMk id="3" creationId="{FF464A83-8702-74C3-4975-8B70672772CD}"/>
          </ac:spMkLst>
        </pc:spChg>
        <pc:spChg chg="add del mod">
          <ac:chgData name="Richard Ball" userId="c2c6c2dd-6ddc-437e-8cdd-d7a74390accc" providerId="ADAL" clId="{E72ABC0E-2CFC-4BBA-906A-A990564EB1B8}" dt="2023-04-15T08:15:21.678" v="1168" actId="478"/>
          <ac:spMkLst>
            <pc:docMk/>
            <pc:sldMk cId="1302039963" sldId="1939"/>
            <ac:spMk id="4" creationId="{E1B30CD3-9F5A-527B-0133-A3324ADB0533}"/>
          </ac:spMkLst>
        </pc:spChg>
        <pc:picChg chg="add mod">
          <ac:chgData name="Richard Ball" userId="c2c6c2dd-6ddc-437e-8cdd-d7a74390accc" providerId="ADAL" clId="{E72ABC0E-2CFC-4BBA-906A-A990564EB1B8}" dt="2023-04-15T08:15:34.996" v="1174" actId="14100"/>
          <ac:picMkLst>
            <pc:docMk/>
            <pc:sldMk cId="1302039963" sldId="1939"/>
            <ac:picMk id="3074" creationId="{352A89D8-EF1B-368F-45DB-DD70410E88B7}"/>
          </ac:picMkLst>
        </pc:picChg>
      </pc:sldChg>
      <pc:sldChg chg="addSp modSp new mod modAnim">
        <pc:chgData name="Richard Ball" userId="c2c6c2dd-6ddc-437e-8cdd-d7a74390accc" providerId="ADAL" clId="{E72ABC0E-2CFC-4BBA-906A-A990564EB1B8}" dt="2023-04-28T07:22:01.923" v="3788" actId="113"/>
        <pc:sldMkLst>
          <pc:docMk/>
          <pc:sldMk cId="2941006883" sldId="1940"/>
        </pc:sldMkLst>
        <pc:spChg chg="mod">
          <ac:chgData name="Richard Ball" userId="c2c6c2dd-6ddc-437e-8cdd-d7a74390accc" providerId="ADAL" clId="{E72ABC0E-2CFC-4BBA-906A-A990564EB1B8}" dt="2023-04-15T08:18:35.359" v="1258" actId="1076"/>
          <ac:spMkLst>
            <pc:docMk/>
            <pc:sldMk cId="2941006883" sldId="1940"/>
            <ac:spMk id="2" creationId="{E29F4EF3-F184-BF6D-68BA-7831778FE56F}"/>
          </ac:spMkLst>
        </pc:spChg>
        <pc:spChg chg="mod">
          <ac:chgData name="Richard Ball" userId="c2c6c2dd-6ddc-437e-8cdd-d7a74390accc" providerId="ADAL" clId="{E72ABC0E-2CFC-4BBA-906A-A990564EB1B8}" dt="2023-04-28T07:22:01.923" v="3788" actId="113"/>
          <ac:spMkLst>
            <pc:docMk/>
            <pc:sldMk cId="2941006883" sldId="1940"/>
            <ac:spMk id="3" creationId="{7AAFB93D-27AE-6C90-D79C-2353E96133FE}"/>
          </ac:spMkLst>
        </pc:spChg>
        <pc:picChg chg="add mod">
          <ac:chgData name="Richard Ball" userId="c2c6c2dd-6ddc-437e-8cdd-d7a74390accc" providerId="ADAL" clId="{E72ABC0E-2CFC-4BBA-906A-A990564EB1B8}" dt="2023-04-15T08:40:00.562" v="1699" actId="14100"/>
          <ac:picMkLst>
            <pc:docMk/>
            <pc:sldMk cId="2941006883" sldId="1940"/>
            <ac:picMk id="4098" creationId="{F7ECB9BB-0C45-D484-1FB1-BC4ABC5AB9ED}"/>
          </ac:picMkLst>
        </pc:picChg>
        <pc:picChg chg="add mod">
          <ac:chgData name="Richard Ball" userId="c2c6c2dd-6ddc-437e-8cdd-d7a74390accc" providerId="ADAL" clId="{E72ABC0E-2CFC-4BBA-906A-A990564EB1B8}" dt="2023-04-15T08:39:58.720" v="1698" actId="1076"/>
          <ac:picMkLst>
            <pc:docMk/>
            <pc:sldMk cId="2941006883" sldId="1940"/>
            <ac:picMk id="4100" creationId="{D743AE83-4F5A-926C-5A66-A81FACCC0211}"/>
          </ac:picMkLst>
        </pc:picChg>
      </pc:sldChg>
      <pc:sldChg chg="addSp delSp modSp new mod">
        <pc:chgData name="Richard Ball" userId="c2c6c2dd-6ddc-437e-8cdd-d7a74390accc" providerId="ADAL" clId="{E72ABC0E-2CFC-4BBA-906A-A990564EB1B8}" dt="2023-04-15T08:35:38.599" v="1649" actId="1076"/>
        <pc:sldMkLst>
          <pc:docMk/>
          <pc:sldMk cId="1025266696" sldId="1941"/>
        </pc:sldMkLst>
        <pc:spChg chg="del">
          <ac:chgData name="Richard Ball" userId="c2c6c2dd-6ddc-437e-8cdd-d7a74390accc" providerId="ADAL" clId="{E72ABC0E-2CFC-4BBA-906A-A990564EB1B8}" dt="2023-04-15T08:30:25.039" v="1541" actId="478"/>
          <ac:spMkLst>
            <pc:docMk/>
            <pc:sldMk cId="1025266696" sldId="1941"/>
            <ac:spMk id="2" creationId="{E3CD6B35-BC88-8A94-F156-91E90B57D910}"/>
          </ac:spMkLst>
        </pc:spChg>
        <pc:spChg chg="del">
          <ac:chgData name="Richard Ball" userId="c2c6c2dd-6ddc-437e-8cdd-d7a74390accc" providerId="ADAL" clId="{E72ABC0E-2CFC-4BBA-906A-A990564EB1B8}" dt="2023-04-15T08:30:25.039" v="1541" actId="478"/>
          <ac:spMkLst>
            <pc:docMk/>
            <pc:sldMk cId="1025266696" sldId="1941"/>
            <ac:spMk id="3" creationId="{C71BDAFB-E24D-03B1-E0DD-1A10068F6B37}"/>
          </ac:spMkLst>
        </pc:spChg>
        <pc:spChg chg="add mod">
          <ac:chgData name="Richard Ball" userId="c2c6c2dd-6ddc-437e-8cdd-d7a74390accc" providerId="ADAL" clId="{E72ABC0E-2CFC-4BBA-906A-A990564EB1B8}" dt="2023-04-15T08:34:11.410" v="1617" actId="1076"/>
          <ac:spMkLst>
            <pc:docMk/>
            <pc:sldMk cId="1025266696" sldId="1941"/>
            <ac:spMk id="7" creationId="{D8BDD6E5-B626-3349-F7C5-31722B566CFE}"/>
          </ac:spMkLst>
        </pc:spChg>
        <pc:picChg chg="add del mod">
          <ac:chgData name="Richard Ball" userId="c2c6c2dd-6ddc-437e-8cdd-d7a74390accc" providerId="ADAL" clId="{E72ABC0E-2CFC-4BBA-906A-A990564EB1B8}" dt="2023-04-15T08:33:32.611" v="1562"/>
          <ac:picMkLst>
            <pc:docMk/>
            <pc:sldMk cId="1025266696" sldId="1941"/>
            <ac:picMk id="4" creationId="{7ABCFFF3-1241-689E-5B56-D913CAB2EED0}"/>
          </ac:picMkLst>
        </pc:picChg>
        <pc:picChg chg="add del mod">
          <ac:chgData name="Richard Ball" userId="c2c6c2dd-6ddc-437e-8cdd-d7a74390accc" providerId="ADAL" clId="{E72ABC0E-2CFC-4BBA-906A-A990564EB1B8}" dt="2023-04-15T08:35:13.983" v="1637" actId="478"/>
          <ac:picMkLst>
            <pc:docMk/>
            <pc:sldMk cId="1025266696" sldId="1941"/>
            <ac:picMk id="5" creationId="{8E54520B-73E1-2BC9-8E6E-B1C847C5E508}"/>
          </ac:picMkLst>
        </pc:picChg>
        <pc:picChg chg="add del mod">
          <ac:chgData name="Richard Ball" userId="c2c6c2dd-6ddc-437e-8cdd-d7a74390accc" providerId="ADAL" clId="{E72ABC0E-2CFC-4BBA-906A-A990564EB1B8}" dt="2023-04-15T08:35:23.229" v="1640" actId="478"/>
          <ac:picMkLst>
            <pc:docMk/>
            <pc:sldMk cId="1025266696" sldId="1941"/>
            <ac:picMk id="6" creationId="{B1A4ECD2-1AEA-5AEC-F2BB-E98B734FBC8A}"/>
          </ac:picMkLst>
        </pc:picChg>
        <pc:picChg chg="add del mod">
          <ac:chgData name="Richard Ball" userId="c2c6c2dd-6ddc-437e-8cdd-d7a74390accc" providerId="ADAL" clId="{E72ABC0E-2CFC-4BBA-906A-A990564EB1B8}" dt="2023-04-15T08:35:13.983" v="1637" actId="478"/>
          <ac:picMkLst>
            <pc:docMk/>
            <pc:sldMk cId="1025266696" sldId="1941"/>
            <ac:picMk id="8" creationId="{A5B0D7B0-A40A-2DEE-52BA-78795610641E}"/>
          </ac:picMkLst>
        </pc:picChg>
        <pc:picChg chg="add mod">
          <ac:chgData name="Richard Ball" userId="c2c6c2dd-6ddc-437e-8cdd-d7a74390accc" providerId="ADAL" clId="{E72ABC0E-2CFC-4BBA-906A-A990564EB1B8}" dt="2023-04-15T08:35:30.214" v="1645" actId="1076"/>
          <ac:picMkLst>
            <pc:docMk/>
            <pc:sldMk cId="1025266696" sldId="1941"/>
            <ac:picMk id="9" creationId="{149C49C0-3405-F7F2-99D7-876B7E508E04}"/>
          </ac:picMkLst>
        </pc:picChg>
        <pc:picChg chg="add mod ord">
          <ac:chgData name="Richard Ball" userId="c2c6c2dd-6ddc-437e-8cdd-d7a74390accc" providerId="ADAL" clId="{E72ABC0E-2CFC-4BBA-906A-A990564EB1B8}" dt="2023-04-15T08:35:38.599" v="1649" actId="1076"/>
          <ac:picMkLst>
            <pc:docMk/>
            <pc:sldMk cId="1025266696" sldId="1941"/>
            <ac:picMk id="10" creationId="{B1081514-4FC5-253C-9495-06A686166FE4}"/>
          </ac:picMkLst>
        </pc:picChg>
        <pc:picChg chg="add del mod">
          <ac:chgData name="Richard Ball" userId="c2c6c2dd-6ddc-437e-8cdd-d7a74390accc" providerId="ADAL" clId="{E72ABC0E-2CFC-4BBA-906A-A990564EB1B8}" dt="2023-04-15T08:33:40.737" v="1568" actId="478"/>
          <ac:picMkLst>
            <pc:docMk/>
            <pc:sldMk cId="1025266696" sldId="1941"/>
            <ac:picMk id="5122" creationId="{624D806A-8F90-EA0E-488E-5DD9004A4D1A}"/>
          </ac:picMkLst>
        </pc:picChg>
        <pc:picChg chg="add del">
          <ac:chgData name="Richard Ball" userId="c2c6c2dd-6ddc-437e-8cdd-d7a74390accc" providerId="ADAL" clId="{E72ABC0E-2CFC-4BBA-906A-A990564EB1B8}" dt="2023-04-15T08:31:42.944" v="1549" actId="478"/>
          <ac:picMkLst>
            <pc:docMk/>
            <pc:sldMk cId="1025266696" sldId="1941"/>
            <ac:picMk id="5124" creationId="{160C1760-FC31-D040-531C-2E9A3656D27B}"/>
          </ac:picMkLst>
        </pc:picChg>
        <pc:picChg chg="add del mod">
          <ac:chgData name="Richard Ball" userId="c2c6c2dd-6ddc-437e-8cdd-d7a74390accc" providerId="ADAL" clId="{E72ABC0E-2CFC-4BBA-906A-A990564EB1B8}" dt="2023-04-15T08:33:40.737" v="1568" actId="478"/>
          <ac:picMkLst>
            <pc:docMk/>
            <pc:sldMk cId="1025266696" sldId="1941"/>
            <ac:picMk id="5126" creationId="{7CE7B83C-7522-71B7-06EE-0812D854D91A}"/>
          </ac:picMkLst>
        </pc:picChg>
        <pc:picChg chg="add del mod">
          <ac:chgData name="Richard Ball" userId="c2c6c2dd-6ddc-437e-8cdd-d7a74390accc" providerId="ADAL" clId="{E72ABC0E-2CFC-4BBA-906A-A990564EB1B8}" dt="2023-04-15T08:35:23.229" v="1640" actId="478"/>
          <ac:picMkLst>
            <pc:docMk/>
            <pc:sldMk cId="1025266696" sldId="1941"/>
            <ac:picMk id="5128" creationId="{244CBACA-3E02-9FC8-12CE-BF352319A75A}"/>
          </ac:picMkLst>
        </pc:picChg>
      </pc:sldChg>
      <pc:sldChg chg="addSp modSp add mod modNotesTx">
        <pc:chgData name="Richard Ball" userId="c2c6c2dd-6ddc-437e-8cdd-d7a74390accc" providerId="ADAL" clId="{E72ABC0E-2CFC-4BBA-906A-A990564EB1B8}" dt="2023-04-28T08:09:11.697" v="4060" actId="20577"/>
        <pc:sldMkLst>
          <pc:docMk/>
          <pc:sldMk cId="266552943" sldId="1942"/>
        </pc:sldMkLst>
        <pc:spChg chg="mod">
          <ac:chgData name="Richard Ball" userId="c2c6c2dd-6ddc-437e-8cdd-d7a74390accc" providerId="ADAL" clId="{E72ABC0E-2CFC-4BBA-906A-A990564EB1B8}" dt="2023-04-28T07:25:30.747" v="3810" actId="1076"/>
          <ac:spMkLst>
            <pc:docMk/>
            <pc:sldMk cId="266552943" sldId="1942"/>
            <ac:spMk id="2" creationId="{CE412823-E827-8CAD-E5A9-D48BD2134F0B}"/>
          </ac:spMkLst>
        </pc:spChg>
        <pc:spChg chg="mod">
          <ac:chgData name="Richard Ball" userId="c2c6c2dd-6ddc-437e-8cdd-d7a74390accc" providerId="ADAL" clId="{E72ABC0E-2CFC-4BBA-906A-A990564EB1B8}" dt="2023-04-28T08:09:11.697" v="4060" actId="20577"/>
          <ac:spMkLst>
            <pc:docMk/>
            <pc:sldMk cId="266552943" sldId="1942"/>
            <ac:spMk id="3" creationId="{98CE432A-990E-3D45-562A-FAF1576E47A1}"/>
          </ac:spMkLst>
        </pc:spChg>
        <pc:picChg chg="add mod">
          <ac:chgData name="Richard Ball" userId="c2c6c2dd-6ddc-437e-8cdd-d7a74390accc" providerId="ADAL" clId="{E72ABC0E-2CFC-4BBA-906A-A990564EB1B8}" dt="2023-04-28T07:26:12.716" v="3848" actId="1076"/>
          <ac:picMkLst>
            <pc:docMk/>
            <pc:sldMk cId="266552943" sldId="1942"/>
            <ac:picMk id="4" creationId="{B17DDB99-3D87-4BED-F511-39D3C9C6A634}"/>
          </ac:picMkLst>
        </pc:picChg>
      </pc:sldChg>
      <pc:sldChg chg="modSp add mod ord modAnim">
        <pc:chgData name="Richard Ball" userId="c2c6c2dd-6ddc-437e-8cdd-d7a74390accc" providerId="ADAL" clId="{E72ABC0E-2CFC-4BBA-906A-A990564EB1B8}" dt="2023-04-28T07:26:56.184" v="3851" actId="207"/>
        <pc:sldMkLst>
          <pc:docMk/>
          <pc:sldMk cId="3732810705" sldId="1943"/>
        </pc:sldMkLst>
        <pc:spChg chg="mod">
          <ac:chgData name="Richard Ball" userId="c2c6c2dd-6ddc-437e-8cdd-d7a74390accc" providerId="ADAL" clId="{E72ABC0E-2CFC-4BBA-906A-A990564EB1B8}" dt="2023-04-28T07:26:56.184" v="3851" actId="207"/>
          <ac:spMkLst>
            <pc:docMk/>
            <pc:sldMk cId="3732810705" sldId="1943"/>
            <ac:spMk id="5" creationId="{00000000-0000-0000-0000-000000000000}"/>
          </ac:spMkLst>
        </pc:spChg>
      </pc:sldChg>
      <pc:sldChg chg="modSp add mod">
        <pc:chgData name="Richard Ball" userId="c2c6c2dd-6ddc-437e-8cdd-d7a74390accc" providerId="ADAL" clId="{E72ABC0E-2CFC-4BBA-906A-A990564EB1B8}" dt="2023-04-28T07:27:37.081" v="3853" actId="27636"/>
        <pc:sldMkLst>
          <pc:docMk/>
          <pc:sldMk cId="2913858736" sldId="1944"/>
        </pc:sldMkLst>
        <pc:spChg chg="mod">
          <ac:chgData name="Richard Ball" userId="c2c6c2dd-6ddc-437e-8cdd-d7a74390accc" providerId="ADAL" clId="{E72ABC0E-2CFC-4BBA-906A-A990564EB1B8}" dt="2023-04-28T07:27:37.081" v="3853" actId="27636"/>
          <ac:spMkLst>
            <pc:docMk/>
            <pc:sldMk cId="2913858736" sldId="1944"/>
            <ac:spMk id="10" creationId="{5A5B6972-8A80-4CF0-92EC-89A38A73A2C5}"/>
          </ac:spMkLst>
        </pc:spChg>
      </pc:sldChg>
      <pc:sldChg chg="modSp add mod ord">
        <pc:chgData name="Richard Ball" userId="c2c6c2dd-6ddc-437e-8cdd-d7a74390accc" providerId="ADAL" clId="{E72ABC0E-2CFC-4BBA-906A-A990564EB1B8}" dt="2023-04-26T14:28:39.927" v="3377" actId="20577"/>
        <pc:sldMkLst>
          <pc:docMk/>
          <pc:sldMk cId="327355402" sldId="1945"/>
        </pc:sldMkLst>
        <pc:spChg chg="mod">
          <ac:chgData name="Richard Ball" userId="c2c6c2dd-6ddc-437e-8cdd-d7a74390accc" providerId="ADAL" clId="{E72ABC0E-2CFC-4BBA-906A-A990564EB1B8}" dt="2023-04-26T14:28:39.927" v="3377" actId="20577"/>
          <ac:spMkLst>
            <pc:docMk/>
            <pc:sldMk cId="327355402" sldId="1945"/>
            <ac:spMk id="2" creationId="{B409EBFC-3BDC-B41C-97D2-F914341763BF}"/>
          </ac:spMkLst>
        </pc:spChg>
        <pc:spChg chg="mod">
          <ac:chgData name="Richard Ball" userId="c2c6c2dd-6ddc-437e-8cdd-d7a74390accc" providerId="ADAL" clId="{E72ABC0E-2CFC-4BBA-906A-A990564EB1B8}" dt="2023-04-15T09:27:33.361" v="2574" actId="20577"/>
          <ac:spMkLst>
            <pc:docMk/>
            <pc:sldMk cId="327355402" sldId="1945"/>
            <ac:spMk id="3" creationId="{57346647-974C-C747-45AD-FCAB48E50714}"/>
          </ac:spMkLst>
        </pc:spChg>
      </pc:sldChg>
      <pc:sldChg chg="delSp new del mod">
        <pc:chgData name="Richard Ball" userId="c2c6c2dd-6ddc-437e-8cdd-d7a74390accc" providerId="ADAL" clId="{E72ABC0E-2CFC-4BBA-906A-A990564EB1B8}" dt="2023-04-15T09:31:43.905" v="2580" actId="47"/>
        <pc:sldMkLst>
          <pc:docMk/>
          <pc:sldMk cId="354867390" sldId="1946"/>
        </pc:sldMkLst>
        <pc:spChg chg="del">
          <ac:chgData name="Richard Ball" userId="c2c6c2dd-6ddc-437e-8cdd-d7a74390accc" providerId="ADAL" clId="{E72ABC0E-2CFC-4BBA-906A-A990564EB1B8}" dt="2023-04-15T09:29:51.941" v="2578" actId="478"/>
          <ac:spMkLst>
            <pc:docMk/>
            <pc:sldMk cId="354867390" sldId="1946"/>
            <ac:spMk id="2" creationId="{0F0B4BA9-87B7-6959-62F1-AA4EF3DEC29E}"/>
          </ac:spMkLst>
        </pc:spChg>
        <pc:spChg chg="del">
          <ac:chgData name="Richard Ball" userId="c2c6c2dd-6ddc-437e-8cdd-d7a74390accc" providerId="ADAL" clId="{E72ABC0E-2CFC-4BBA-906A-A990564EB1B8}" dt="2023-04-15T09:29:51.941" v="2578" actId="478"/>
          <ac:spMkLst>
            <pc:docMk/>
            <pc:sldMk cId="354867390" sldId="1946"/>
            <ac:spMk id="3" creationId="{9CB9092E-C246-1F72-6E12-AD4801D7E215}"/>
          </ac:spMkLst>
        </pc:spChg>
        <pc:spChg chg="del">
          <ac:chgData name="Richard Ball" userId="c2c6c2dd-6ddc-437e-8cdd-d7a74390accc" providerId="ADAL" clId="{E72ABC0E-2CFC-4BBA-906A-A990564EB1B8}" dt="2023-04-15T09:29:51.941" v="2578" actId="478"/>
          <ac:spMkLst>
            <pc:docMk/>
            <pc:sldMk cId="354867390" sldId="1946"/>
            <ac:spMk id="4" creationId="{BBD90176-5790-102F-D393-7AA4F40A12E8}"/>
          </ac:spMkLst>
        </pc:spChg>
      </pc:sldChg>
      <pc:sldChg chg="addSp modSp new mod">
        <pc:chgData name="Richard Ball" userId="c2c6c2dd-6ddc-437e-8cdd-d7a74390accc" providerId="ADAL" clId="{E72ABC0E-2CFC-4BBA-906A-A990564EB1B8}" dt="2023-04-28T07:17:23.840" v="3747" actId="14100"/>
        <pc:sldMkLst>
          <pc:docMk/>
          <pc:sldMk cId="3683905013" sldId="1946"/>
        </pc:sldMkLst>
        <pc:spChg chg="mod">
          <ac:chgData name="Richard Ball" userId="c2c6c2dd-6ddc-437e-8cdd-d7a74390accc" providerId="ADAL" clId="{E72ABC0E-2CFC-4BBA-906A-A990564EB1B8}" dt="2023-04-15T09:35:39.743" v="2949" actId="1076"/>
          <ac:spMkLst>
            <pc:docMk/>
            <pc:sldMk cId="3683905013" sldId="1946"/>
            <ac:spMk id="2" creationId="{2599AD5C-5A7A-D60B-8606-DD60EDCF2A69}"/>
          </ac:spMkLst>
        </pc:spChg>
        <pc:spChg chg="mod">
          <ac:chgData name="Richard Ball" userId="c2c6c2dd-6ddc-437e-8cdd-d7a74390accc" providerId="ADAL" clId="{E72ABC0E-2CFC-4BBA-906A-A990564EB1B8}" dt="2023-04-28T07:17:23.840" v="3747" actId="14100"/>
          <ac:spMkLst>
            <pc:docMk/>
            <pc:sldMk cId="3683905013" sldId="1946"/>
            <ac:spMk id="3" creationId="{1E3067C5-E6ED-03B3-28E5-5662886D6921}"/>
          </ac:spMkLst>
        </pc:spChg>
        <pc:picChg chg="add mod">
          <ac:chgData name="Richard Ball" userId="c2c6c2dd-6ddc-437e-8cdd-d7a74390accc" providerId="ADAL" clId="{E72ABC0E-2CFC-4BBA-906A-A990564EB1B8}" dt="2023-04-26T14:31:49.278" v="3556" actId="14100"/>
          <ac:picMkLst>
            <pc:docMk/>
            <pc:sldMk cId="3683905013" sldId="1946"/>
            <ac:picMk id="8194" creationId="{4D415E85-4A1C-57C3-78BB-922DA6E4A7F4}"/>
          </ac:picMkLst>
        </pc:picChg>
      </pc:sldChg>
      <pc:sldChg chg="addSp delSp modSp new mod modNotesTx">
        <pc:chgData name="Richard Ball" userId="c2c6c2dd-6ddc-437e-8cdd-d7a74390accc" providerId="ADAL" clId="{E72ABC0E-2CFC-4BBA-906A-A990564EB1B8}" dt="2023-04-26T14:26:31.229" v="3199" actId="313"/>
        <pc:sldMkLst>
          <pc:docMk/>
          <pc:sldMk cId="1477836106" sldId="1947"/>
        </pc:sldMkLst>
        <pc:spChg chg="del">
          <ac:chgData name="Richard Ball" userId="c2c6c2dd-6ddc-437e-8cdd-d7a74390accc" providerId="ADAL" clId="{E72ABC0E-2CFC-4BBA-906A-A990564EB1B8}" dt="2023-04-26T14:24:32.865" v="3023" actId="478"/>
          <ac:spMkLst>
            <pc:docMk/>
            <pc:sldMk cId="1477836106" sldId="1947"/>
            <ac:spMk id="2" creationId="{0C690633-9C43-E651-8468-4DCB82C2D9C4}"/>
          </ac:spMkLst>
        </pc:spChg>
        <pc:spChg chg="del">
          <ac:chgData name="Richard Ball" userId="c2c6c2dd-6ddc-437e-8cdd-d7a74390accc" providerId="ADAL" clId="{E72ABC0E-2CFC-4BBA-906A-A990564EB1B8}" dt="2023-04-26T14:24:32.865" v="3023" actId="478"/>
          <ac:spMkLst>
            <pc:docMk/>
            <pc:sldMk cId="1477836106" sldId="1947"/>
            <ac:spMk id="3" creationId="{25CBF21E-82DF-9087-616A-451E61ED8CC3}"/>
          </ac:spMkLst>
        </pc:spChg>
        <pc:picChg chg="add mod">
          <ac:chgData name="Richard Ball" userId="c2c6c2dd-6ddc-437e-8cdd-d7a74390accc" providerId="ADAL" clId="{E72ABC0E-2CFC-4BBA-906A-A990564EB1B8}" dt="2023-04-26T14:24:37.047" v="3025" actId="14100"/>
          <ac:picMkLst>
            <pc:docMk/>
            <pc:sldMk cId="1477836106" sldId="1947"/>
            <ac:picMk id="4" creationId="{49E68184-B058-1912-5342-AF285C3379B5}"/>
          </ac:picMkLst>
        </pc:picChg>
      </pc:sldChg>
      <pc:sldChg chg="addSp delSp modSp new mod modAnim">
        <pc:chgData name="Richard Ball" userId="c2c6c2dd-6ddc-437e-8cdd-d7a74390accc" providerId="ADAL" clId="{E72ABC0E-2CFC-4BBA-906A-A990564EB1B8}" dt="2023-04-28T07:29:14.896" v="3864" actId="20577"/>
        <pc:sldMkLst>
          <pc:docMk/>
          <pc:sldMk cId="645994294" sldId="1948"/>
        </pc:sldMkLst>
        <pc:spChg chg="mod">
          <ac:chgData name="Richard Ball" userId="c2c6c2dd-6ddc-437e-8cdd-d7a74390accc" providerId="ADAL" clId="{E72ABC0E-2CFC-4BBA-906A-A990564EB1B8}" dt="2023-04-26T14:29:00.878" v="3416" actId="1076"/>
          <ac:spMkLst>
            <pc:docMk/>
            <pc:sldMk cId="645994294" sldId="1948"/>
            <ac:spMk id="2" creationId="{450FB2E6-A71C-FDF4-BA61-4D6722A65C26}"/>
          </ac:spMkLst>
        </pc:spChg>
        <pc:spChg chg="del mod">
          <ac:chgData name="Richard Ball" userId="c2c6c2dd-6ddc-437e-8cdd-d7a74390accc" providerId="ADAL" clId="{E72ABC0E-2CFC-4BBA-906A-A990564EB1B8}" dt="2023-04-26T14:28:56.526" v="3413" actId="478"/>
          <ac:spMkLst>
            <pc:docMk/>
            <pc:sldMk cId="645994294" sldId="1948"/>
            <ac:spMk id="3" creationId="{E4759F6A-B4DF-5B76-8184-471052AFB5A3}"/>
          </ac:spMkLst>
        </pc:spChg>
        <pc:spChg chg="del mod">
          <ac:chgData name="Richard Ball" userId="c2c6c2dd-6ddc-437e-8cdd-d7a74390accc" providerId="ADAL" clId="{E72ABC0E-2CFC-4BBA-906A-A990564EB1B8}" dt="2023-04-26T14:28:58.267" v="3415" actId="478"/>
          <ac:spMkLst>
            <pc:docMk/>
            <pc:sldMk cId="645994294" sldId="1948"/>
            <ac:spMk id="4" creationId="{2D41EC84-41AB-13E2-36A9-CAD40ED1376D}"/>
          </ac:spMkLst>
        </pc:spChg>
        <pc:spChg chg="add mod">
          <ac:chgData name="Richard Ball" userId="c2c6c2dd-6ddc-437e-8cdd-d7a74390accc" providerId="ADAL" clId="{E72ABC0E-2CFC-4BBA-906A-A990564EB1B8}" dt="2023-04-28T07:29:14.896" v="3864" actId="20577"/>
          <ac:spMkLst>
            <pc:docMk/>
            <pc:sldMk cId="645994294" sldId="1948"/>
            <ac:spMk id="6" creationId="{31946C61-7C78-490D-1857-12268C78D4FE}"/>
          </ac:spMkLst>
        </pc:spChg>
        <pc:picChg chg="add mod">
          <ac:chgData name="Richard Ball" userId="c2c6c2dd-6ddc-437e-8cdd-d7a74390accc" providerId="ADAL" clId="{E72ABC0E-2CFC-4BBA-906A-A990564EB1B8}" dt="2023-04-26T14:29:15.961" v="3421" actId="1076"/>
          <ac:picMkLst>
            <pc:docMk/>
            <pc:sldMk cId="645994294" sldId="1948"/>
            <ac:picMk id="5" creationId="{DFDCCA62-90AD-7610-BED5-878F96E23B19}"/>
          </ac:picMkLst>
        </pc:picChg>
      </pc:sldChg>
      <pc:sldChg chg="modSp new mod">
        <pc:chgData name="Richard Ball" userId="c2c6c2dd-6ddc-437e-8cdd-d7a74390accc" providerId="ADAL" clId="{E72ABC0E-2CFC-4BBA-906A-A990564EB1B8}" dt="2023-04-28T07:13:10.574" v="3575" actId="20577"/>
        <pc:sldMkLst>
          <pc:docMk/>
          <pc:sldMk cId="3227587176" sldId="1949"/>
        </pc:sldMkLst>
        <pc:spChg chg="mod">
          <ac:chgData name="Richard Ball" userId="c2c6c2dd-6ddc-437e-8cdd-d7a74390accc" providerId="ADAL" clId="{E72ABC0E-2CFC-4BBA-906A-A990564EB1B8}" dt="2023-04-28T07:13:10.574" v="3575" actId="20577"/>
          <ac:spMkLst>
            <pc:docMk/>
            <pc:sldMk cId="3227587176" sldId="1949"/>
            <ac:spMk id="2" creationId="{6E4751C0-D0CD-B6B9-A871-95F89BFA5C2F}"/>
          </ac:spMkLst>
        </pc:spChg>
      </pc:sldChg>
      <pc:sldChg chg="addSp delSp modSp new mod ord">
        <pc:chgData name="Richard Ball" userId="c2c6c2dd-6ddc-437e-8cdd-d7a74390accc" providerId="ADAL" clId="{E72ABC0E-2CFC-4BBA-906A-A990564EB1B8}" dt="2023-04-28T07:53:30.076" v="4025" actId="14100"/>
        <pc:sldMkLst>
          <pc:docMk/>
          <pc:sldMk cId="2393619932" sldId="1950"/>
        </pc:sldMkLst>
        <pc:spChg chg="del">
          <ac:chgData name="Richard Ball" userId="c2c6c2dd-6ddc-437e-8cdd-d7a74390accc" providerId="ADAL" clId="{E72ABC0E-2CFC-4BBA-906A-A990564EB1B8}" dt="2023-04-28T07:53:16.634" v="4020" actId="478"/>
          <ac:spMkLst>
            <pc:docMk/>
            <pc:sldMk cId="2393619932" sldId="1950"/>
            <ac:spMk id="2" creationId="{6805DC85-385A-9F24-722E-F337C7A0BC58}"/>
          </ac:spMkLst>
        </pc:spChg>
        <pc:spChg chg="del">
          <ac:chgData name="Richard Ball" userId="c2c6c2dd-6ddc-437e-8cdd-d7a74390accc" providerId="ADAL" clId="{E72ABC0E-2CFC-4BBA-906A-A990564EB1B8}" dt="2023-04-28T07:53:16.634" v="4020" actId="478"/>
          <ac:spMkLst>
            <pc:docMk/>
            <pc:sldMk cId="2393619932" sldId="1950"/>
            <ac:spMk id="3" creationId="{351DBA0A-A6AF-6F2A-456C-BD85310E5E0C}"/>
          </ac:spMkLst>
        </pc:spChg>
        <pc:spChg chg="add del mod">
          <ac:chgData name="Richard Ball" userId="c2c6c2dd-6ddc-437e-8cdd-d7a74390accc" providerId="ADAL" clId="{E72ABC0E-2CFC-4BBA-906A-A990564EB1B8}" dt="2023-04-28T07:53:18.477" v="4022" actId="478"/>
          <ac:spMkLst>
            <pc:docMk/>
            <pc:sldMk cId="2393619932" sldId="1950"/>
            <ac:spMk id="4" creationId="{3C9F5CF7-F988-3613-7556-8308E9F11E6F}"/>
          </ac:spMkLst>
        </pc:spChg>
        <pc:spChg chg="add del mod">
          <ac:chgData name="Richard Ball" userId="c2c6c2dd-6ddc-437e-8cdd-d7a74390accc" providerId="ADAL" clId="{E72ABC0E-2CFC-4BBA-906A-A990564EB1B8}" dt="2023-04-28T07:53:18.477" v="4022" actId="478"/>
          <ac:spMkLst>
            <pc:docMk/>
            <pc:sldMk cId="2393619932" sldId="1950"/>
            <ac:spMk id="5" creationId="{0BA994B0-79AB-84B2-56AA-CCD8317932BA}"/>
          </ac:spMkLst>
        </pc:spChg>
        <pc:picChg chg="add mod">
          <ac:chgData name="Richard Ball" userId="c2c6c2dd-6ddc-437e-8cdd-d7a74390accc" providerId="ADAL" clId="{E72ABC0E-2CFC-4BBA-906A-A990564EB1B8}" dt="2023-04-28T07:53:30.076" v="4025" actId="14100"/>
          <ac:picMkLst>
            <pc:docMk/>
            <pc:sldMk cId="2393619932" sldId="1950"/>
            <ac:picMk id="7" creationId="{AE6489AB-03C7-CC69-8DF3-0EE232CF4E55}"/>
          </ac:picMkLst>
        </pc:picChg>
      </pc:sldChg>
    </pc:docChg>
  </pc:docChgLst>
  <pc:docChgLst>
    <pc:chgData name="Richard Ball" userId="S::richard.ball@sthelens.london::c2c6c2dd-6ddc-437e-8cdd-d7a74390accc" providerId="AD" clId="Web-{858D2157-0C68-B7FA-5C0C-6FB64D4E1118}"/>
    <pc:docChg chg="addSld sldOrd">
      <pc:chgData name="Richard Ball" userId="S::richard.ball@sthelens.london::c2c6c2dd-6ddc-437e-8cdd-d7a74390accc" providerId="AD" clId="Web-{858D2157-0C68-B7FA-5C0C-6FB64D4E1118}" dt="2024-03-06T14:12:57.594" v="2"/>
      <pc:docMkLst>
        <pc:docMk/>
      </pc:docMkLst>
      <pc:sldChg chg="add">
        <pc:chgData name="Richard Ball" userId="S::richard.ball@sthelens.london::c2c6c2dd-6ddc-437e-8cdd-d7a74390accc" providerId="AD" clId="Web-{858D2157-0C68-B7FA-5C0C-6FB64D4E1118}" dt="2024-03-06T14:12:55" v="1"/>
        <pc:sldMkLst>
          <pc:docMk/>
          <pc:sldMk cId="2268168955" sldId="936"/>
        </pc:sldMkLst>
      </pc:sldChg>
      <pc:sldChg chg="add">
        <pc:chgData name="Richard Ball" userId="S::richard.ball@sthelens.london::c2c6c2dd-6ddc-437e-8cdd-d7a74390accc" providerId="AD" clId="Web-{858D2157-0C68-B7FA-5C0C-6FB64D4E1118}" dt="2024-03-06T14:12:54.734" v="0"/>
        <pc:sldMkLst>
          <pc:docMk/>
          <pc:sldMk cId="3817772623" sldId="937"/>
        </pc:sldMkLst>
      </pc:sldChg>
      <pc:sldChg chg="ord">
        <pc:chgData name="Richard Ball" userId="S::richard.ball@sthelens.london::c2c6c2dd-6ddc-437e-8cdd-d7a74390accc" providerId="AD" clId="Web-{858D2157-0C68-B7FA-5C0C-6FB64D4E1118}" dt="2024-03-06T14:12:57.594" v="2"/>
        <pc:sldMkLst>
          <pc:docMk/>
          <pc:sldMk cId="2393619932" sldId="1950"/>
        </pc:sldMkLst>
      </pc:sldChg>
    </pc:docChg>
  </pc:docChgLst>
  <pc:docChgLst>
    <pc:chgData name="Richard Ball" userId="S::richard.ball@sthelens.london::c2c6c2dd-6ddc-437e-8cdd-d7a74390accc" providerId="AD" clId="Web-{EBA6383B-8B32-F758-A040-1228AF030A87}"/>
    <pc:docChg chg="modSld">
      <pc:chgData name="Richard Ball" userId="S::richard.ball@sthelens.london::c2c6c2dd-6ddc-437e-8cdd-d7a74390accc" providerId="AD" clId="Web-{EBA6383B-8B32-F758-A040-1228AF030A87}" dt="2023-04-28T12:57:28.958" v="0" actId="1076"/>
      <pc:docMkLst>
        <pc:docMk/>
      </pc:docMkLst>
      <pc:sldChg chg="modSp">
        <pc:chgData name="Richard Ball" userId="S::richard.ball@sthelens.london::c2c6c2dd-6ddc-437e-8cdd-d7a74390accc" providerId="AD" clId="Web-{EBA6383B-8B32-F758-A040-1228AF030A87}" dt="2023-04-28T12:57:28.958" v="0" actId="1076"/>
        <pc:sldMkLst>
          <pc:docMk/>
          <pc:sldMk cId="1774066966" sldId="395"/>
        </pc:sldMkLst>
        <pc:spChg chg="mod">
          <ac:chgData name="Richard Ball" userId="S::richard.ball@sthelens.london::c2c6c2dd-6ddc-437e-8cdd-d7a74390accc" providerId="AD" clId="Web-{EBA6383B-8B32-F758-A040-1228AF030A87}" dt="2023-04-28T12:57:28.958" v="0" actId="1076"/>
          <ac:spMkLst>
            <pc:docMk/>
            <pc:sldMk cId="1774066966" sldId="395"/>
            <ac:spMk id="10" creationId="{EAC1B848-53C5-93C1-194D-9008ABFA1F6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945DC-2ECE-4605-9F63-DB683267176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E7007D0-705B-47EA-B597-FB2AFCD3D619}">
      <dgm:prSet/>
      <dgm:spPr/>
      <dgm:t>
        <a:bodyPr/>
        <a:lstStyle/>
        <a:p>
          <a:r>
            <a:rPr lang="en-GB"/>
            <a:t>Ethene</a:t>
          </a:r>
          <a:endParaRPr lang="en-US"/>
        </a:p>
      </dgm:t>
    </dgm:pt>
    <dgm:pt modelId="{BC2D7468-1CB7-43A6-8FF5-68C844DF13A0}" type="parTrans" cxnId="{2E9DA755-9F5C-4643-8B66-F9FA779928FD}">
      <dgm:prSet/>
      <dgm:spPr/>
      <dgm:t>
        <a:bodyPr/>
        <a:lstStyle/>
        <a:p>
          <a:endParaRPr lang="en-US"/>
        </a:p>
      </dgm:t>
    </dgm:pt>
    <dgm:pt modelId="{043C4014-4AA1-42AD-BBBC-1F3CA7375D17}" type="sibTrans" cxnId="{2E9DA755-9F5C-4643-8B66-F9FA779928FD}">
      <dgm:prSet/>
      <dgm:spPr/>
      <dgm:t>
        <a:bodyPr/>
        <a:lstStyle/>
        <a:p>
          <a:endParaRPr lang="en-US"/>
        </a:p>
      </dgm:t>
    </dgm:pt>
    <dgm:pt modelId="{507596CB-DCF8-4B07-8499-C6A9F751E232}">
      <dgm:prSet/>
      <dgm:spPr/>
      <dgm:t>
        <a:bodyPr/>
        <a:lstStyle/>
        <a:p>
          <a:r>
            <a:rPr lang="en-GB" dirty="0"/>
            <a:t>Speeds up ripening of fruit and thus fruit dropping</a:t>
          </a:r>
          <a:endParaRPr lang="en-US" dirty="0"/>
        </a:p>
      </dgm:t>
    </dgm:pt>
    <dgm:pt modelId="{134CF8B9-2173-4C3E-8D16-3A87C8DF18EB}" type="parTrans" cxnId="{185FA1DB-EF2A-475D-94B2-E6F3C0CEE47B}">
      <dgm:prSet/>
      <dgm:spPr/>
      <dgm:t>
        <a:bodyPr/>
        <a:lstStyle/>
        <a:p>
          <a:endParaRPr lang="en-US"/>
        </a:p>
      </dgm:t>
    </dgm:pt>
    <dgm:pt modelId="{C9BF5C89-2F0F-4AAF-ADBE-B68FBA0743DC}" type="sibTrans" cxnId="{185FA1DB-EF2A-475D-94B2-E6F3C0CEE47B}">
      <dgm:prSet/>
      <dgm:spPr/>
      <dgm:t>
        <a:bodyPr/>
        <a:lstStyle/>
        <a:p>
          <a:endParaRPr lang="en-US"/>
        </a:p>
      </dgm:t>
    </dgm:pt>
    <dgm:pt modelId="{4B06B654-154B-4E45-829A-73511C3DAB0E}">
      <dgm:prSet/>
      <dgm:spPr/>
      <dgm:t>
        <a:bodyPr/>
        <a:lstStyle/>
        <a:p>
          <a:r>
            <a:rPr lang="en-GB"/>
            <a:t>Cytokinins</a:t>
          </a:r>
          <a:endParaRPr lang="en-US"/>
        </a:p>
      </dgm:t>
    </dgm:pt>
    <dgm:pt modelId="{235BEACD-434D-493B-9989-3FC05CC4F2AC}" type="parTrans" cxnId="{350CA75F-8C56-4BE6-ADF0-0AB8B1DCADB8}">
      <dgm:prSet/>
      <dgm:spPr/>
      <dgm:t>
        <a:bodyPr/>
        <a:lstStyle/>
        <a:p>
          <a:endParaRPr lang="en-US"/>
        </a:p>
      </dgm:t>
    </dgm:pt>
    <dgm:pt modelId="{55F9B472-47EF-4DCC-A4F7-B3A9F1160C92}" type="sibTrans" cxnId="{350CA75F-8C56-4BE6-ADF0-0AB8B1DCADB8}">
      <dgm:prSet/>
      <dgm:spPr/>
      <dgm:t>
        <a:bodyPr/>
        <a:lstStyle/>
        <a:p>
          <a:endParaRPr lang="en-US"/>
        </a:p>
      </dgm:t>
    </dgm:pt>
    <dgm:pt modelId="{60B56E0C-FBEE-4DD3-AF89-658272A88755}">
      <dgm:prSet/>
      <dgm:spPr/>
      <dgm:t>
        <a:bodyPr/>
        <a:lstStyle/>
        <a:p>
          <a:r>
            <a:rPr lang="en-GB" dirty="0"/>
            <a:t>Promote cell division and cell expansion, leaf senescence </a:t>
          </a:r>
          <a:endParaRPr lang="en-US" dirty="0"/>
        </a:p>
      </dgm:t>
    </dgm:pt>
    <dgm:pt modelId="{8439D9B9-E53D-4A27-82B2-5764DC8E19C0}" type="parTrans" cxnId="{B0946636-CCC0-4DE5-9479-4CEE266097F8}">
      <dgm:prSet/>
      <dgm:spPr/>
      <dgm:t>
        <a:bodyPr/>
        <a:lstStyle/>
        <a:p>
          <a:endParaRPr lang="en-US"/>
        </a:p>
      </dgm:t>
    </dgm:pt>
    <dgm:pt modelId="{DFBA03DA-F201-4E35-B26F-FCCF6689EBA0}" type="sibTrans" cxnId="{B0946636-CCC0-4DE5-9479-4CEE266097F8}">
      <dgm:prSet/>
      <dgm:spPr/>
      <dgm:t>
        <a:bodyPr/>
        <a:lstStyle/>
        <a:p>
          <a:endParaRPr lang="en-US"/>
        </a:p>
      </dgm:t>
    </dgm:pt>
    <dgm:pt modelId="{504570BF-55D3-4F03-8DA1-76D81E2DEEB2}">
      <dgm:prSet/>
      <dgm:spPr/>
      <dgm:t>
        <a:bodyPr/>
        <a:lstStyle/>
        <a:p>
          <a:r>
            <a:rPr lang="en-GB"/>
            <a:t>Abscisic acid:</a:t>
          </a:r>
          <a:endParaRPr lang="en-US"/>
        </a:p>
      </dgm:t>
    </dgm:pt>
    <dgm:pt modelId="{DAAA49CA-4194-4F15-9D18-ABB81E8E70B3}" type="parTrans" cxnId="{1DFB65FC-8323-4D81-A393-1296DAA7E1B9}">
      <dgm:prSet/>
      <dgm:spPr/>
      <dgm:t>
        <a:bodyPr/>
        <a:lstStyle/>
        <a:p>
          <a:endParaRPr lang="en-US"/>
        </a:p>
      </dgm:t>
    </dgm:pt>
    <dgm:pt modelId="{87679822-00FC-4E16-B426-F86F89416F6E}" type="sibTrans" cxnId="{1DFB65FC-8323-4D81-A393-1296DAA7E1B9}">
      <dgm:prSet/>
      <dgm:spPr/>
      <dgm:t>
        <a:bodyPr/>
        <a:lstStyle/>
        <a:p>
          <a:endParaRPr lang="en-US"/>
        </a:p>
      </dgm:t>
    </dgm:pt>
    <dgm:pt modelId="{6C443FA7-FF74-4385-B814-A8BBF7DC0658}">
      <dgm:prSet/>
      <dgm:spPr/>
      <dgm:t>
        <a:bodyPr/>
        <a:lstStyle/>
        <a:p>
          <a:r>
            <a:rPr lang="en-GB"/>
            <a:t>Inhibits lateral shoot growth. Auxin keeps absicic acid concentration low. Causes stomatal closure when water availability is limited.</a:t>
          </a:r>
          <a:endParaRPr lang="en-US"/>
        </a:p>
      </dgm:t>
    </dgm:pt>
    <dgm:pt modelId="{9576657D-846C-456E-A679-E73B1DFDA84E}" type="parTrans" cxnId="{BC726AE5-7F9A-4290-99F7-8764554B92CC}">
      <dgm:prSet/>
      <dgm:spPr/>
      <dgm:t>
        <a:bodyPr/>
        <a:lstStyle/>
        <a:p>
          <a:endParaRPr lang="en-US"/>
        </a:p>
      </dgm:t>
    </dgm:pt>
    <dgm:pt modelId="{7713007C-BF41-4AA6-8E58-8E3F241984DA}" type="sibTrans" cxnId="{BC726AE5-7F9A-4290-99F7-8764554B92CC}">
      <dgm:prSet/>
      <dgm:spPr/>
      <dgm:t>
        <a:bodyPr/>
        <a:lstStyle/>
        <a:p>
          <a:endParaRPr lang="en-US"/>
        </a:p>
      </dgm:t>
    </dgm:pt>
    <dgm:pt modelId="{9C69DFB8-CE05-446F-8B9D-D97BD87FC034}">
      <dgm:prSet/>
      <dgm:spPr/>
      <dgm:t>
        <a:bodyPr/>
        <a:lstStyle/>
        <a:p>
          <a:r>
            <a:rPr lang="en-GB"/>
            <a:t>Auxin</a:t>
          </a:r>
          <a:endParaRPr lang="en-US"/>
        </a:p>
      </dgm:t>
    </dgm:pt>
    <dgm:pt modelId="{67F46E5A-6BE0-46E9-9783-736B28629A40}" type="parTrans" cxnId="{40696232-8C3C-44C7-B105-42AD50654E1F}">
      <dgm:prSet/>
      <dgm:spPr/>
      <dgm:t>
        <a:bodyPr/>
        <a:lstStyle/>
        <a:p>
          <a:endParaRPr lang="en-US"/>
        </a:p>
      </dgm:t>
    </dgm:pt>
    <dgm:pt modelId="{9CDF437B-ED93-4F4D-A814-BDF693138529}" type="sibTrans" cxnId="{40696232-8C3C-44C7-B105-42AD50654E1F}">
      <dgm:prSet/>
      <dgm:spPr/>
      <dgm:t>
        <a:bodyPr/>
        <a:lstStyle/>
        <a:p>
          <a:endParaRPr lang="en-US"/>
        </a:p>
      </dgm:t>
    </dgm:pt>
    <dgm:pt modelId="{9A0A2848-0EFB-4D54-B3BD-4B535375B860}">
      <dgm:prSet/>
      <dgm:spPr/>
      <dgm:t>
        <a:bodyPr/>
        <a:lstStyle/>
        <a:p>
          <a:r>
            <a:rPr lang="en-GB"/>
            <a:t>Regulates plant growth</a:t>
          </a:r>
          <a:endParaRPr lang="en-US"/>
        </a:p>
      </dgm:t>
    </dgm:pt>
    <dgm:pt modelId="{FC9988A8-8E9D-4454-A149-CAA72D11B39D}" type="parTrans" cxnId="{69462CC5-1206-4929-BAA8-DFA7507824A1}">
      <dgm:prSet/>
      <dgm:spPr/>
      <dgm:t>
        <a:bodyPr/>
        <a:lstStyle/>
        <a:p>
          <a:endParaRPr lang="en-US"/>
        </a:p>
      </dgm:t>
    </dgm:pt>
    <dgm:pt modelId="{522F41BE-BEEB-42E0-9641-8C2FB513EEC3}" type="sibTrans" cxnId="{69462CC5-1206-4929-BAA8-DFA7507824A1}">
      <dgm:prSet/>
      <dgm:spPr/>
      <dgm:t>
        <a:bodyPr/>
        <a:lstStyle/>
        <a:p>
          <a:endParaRPr lang="en-US"/>
        </a:p>
      </dgm:t>
    </dgm:pt>
    <dgm:pt modelId="{A29F87B6-B9B3-4BB8-8060-C3418E224C4E}">
      <dgm:prSet/>
      <dgm:spPr/>
      <dgm:t>
        <a:bodyPr/>
        <a:lstStyle/>
        <a:p>
          <a:r>
            <a:rPr lang="en-GB"/>
            <a:t>Promotes cell elongation</a:t>
          </a:r>
          <a:endParaRPr lang="en-US"/>
        </a:p>
      </dgm:t>
    </dgm:pt>
    <dgm:pt modelId="{AB346950-4884-4BFF-9553-107C6E02766C}" type="parTrans" cxnId="{3562428B-3321-455D-96B8-C3BAF6ED10BF}">
      <dgm:prSet/>
      <dgm:spPr/>
      <dgm:t>
        <a:bodyPr/>
        <a:lstStyle/>
        <a:p>
          <a:endParaRPr lang="en-US"/>
        </a:p>
      </dgm:t>
    </dgm:pt>
    <dgm:pt modelId="{69E63EFB-0B64-452F-B32E-B61BBAB837B4}" type="sibTrans" cxnId="{3562428B-3321-455D-96B8-C3BAF6ED10BF}">
      <dgm:prSet/>
      <dgm:spPr/>
      <dgm:t>
        <a:bodyPr/>
        <a:lstStyle/>
        <a:p>
          <a:endParaRPr lang="en-US"/>
        </a:p>
      </dgm:t>
    </dgm:pt>
    <dgm:pt modelId="{30FBDA61-F773-48E8-8766-426DCA4D1A32}">
      <dgm:prSet/>
      <dgm:spPr/>
      <dgm:t>
        <a:bodyPr/>
        <a:lstStyle/>
        <a:p>
          <a:r>
            <a:rPr lang="en-GB"/>
            <a:t>Causes </a:t>
          </a:r>
          <a:r>
            <a:rPr lang="en-GB" u="sng"/>
            <a:t>apical dominance</a:t>
          </a:r>
          <a:r>
            <a:rPr lang="en-GB"/>
            <a:t>: inhibits growth of lateral shoots (lateral shoots do not grow)</a:t>
          </a:r>
          <a:endParaRPr lang="en-US"/>
        </a:p>
      </dgm:t>
    </dgm:pt>
    <dgm:pt modelId="{0C1A68A3-26A6-40CF-979A-2CB48FF77E35}" type="parTrans" cxnId="{10DB6723-0C82-46EC-A1B2-DCFDBC773050}">
      <dgm:prSet/>
      <dgm:spPr/>
      <dgm:t>
        <a:bodyPr/>
        <a:lstStyle/>
        <a:p>
          <a:endParaRPr lang="en-US"/>
        </a:p>
      </dgm:t>
    </dgm:pt>
    <dgm:pt modelId="{B53568BE-9863-43D0-9086-0DB23409476C}" type="sibTrans" cxnId="{10DB6723-0C82-46EC-A1B2-DCFDBC773050}">
      <dgm:prSet/>
      <dgm:spPr/>
      <dgm:t>
        <a:bodyPr/>
        <a:lstStyle/>
        <a:p>
          <a:endParaRPr lang="en-US"/>
        </a:p>
      </dgm:t>
    </dgm:pt>
    <dgm:pt modelId="{28703226-CDF7-4512-8FB9-C20D7A1E7C67}">
      <dgm:prSet/>
      <dgm:spPr/>
      <dgm:t>
        <a:bodyPr/>
        <a:lstStyle/>
        <a:p>
          <a:r>
            <a:rPr lang="en-GB"/>
            <a:t>Inhibits root growth</a:t>
          </a:r>
          <a:endParaRPr lang="en-US"/>
        </a:p>
      </dgm:t>
    </dgm:pt>
    <dgm:pt modelId="{C72AF112-25A7-40AD-B894-DB98BAD8AD40}" type="parTrans" cxnId="{324D788D-E336-4E7C-B487-306019C7AC50}">
      <dgm:prSet/>
      <dgm:spPr/>
      <dgm:t>
        <a:bodyPr/>
        <a:lstStyle/>
        <a:p>
          <a:endParaRPr lang="en-US"/>
        </a:p>
      </dgm:t>
    </dgm:pt>
    <dgm:pt modelId="{FF51A103-A828-471C-81B1-9F163D771790}" type="sibTrans" cxnId="{324D788D-E336-4E7C-B487-306019C7AC50}">
      <dgm:prSet/>
      <dgm:spPr/>
      <dgm:t>
        <a:bodyPr/>
        <a:lstStyle/>
        <a:p>
          <a:endParaRPr lang="en-US"/>
        </a:p>
      </dgm:t>
    </dgm:pt>
    <dgm:pt modelId="{C8353A47-FA99-4664-89EC-32B94F8523E3}">
      <dgm:prSet/>
      <dgm:spPr/>
      <dgm:t>
        <a:bodyPr/>
        <a:lstStyle/>
        <a:p>
          <a:r>
            <a:rPr lang="en-GB"/>
            <a:t>Inhibits ethene production, stopping leaf abscission (loss of leaves) and fruit dropping</a:t>
          </a:r>
          <a:endParaRPr lang="en-US"/>
        </a:p>
      </dgm:t>
    </dgm:pt>
    <dgm:pt modelId="{4C971FC5-9CE0-4EE7-AF32-F478F255292A}" type="parTrans" cxnId="{8A2602BB-9AD5-4800-9F36-35531DCF04DA}">
      <dgm:prSet/>
      <dgm:spPr/>
      <dgm:t>
        <a:bodyPr/>
        <a:lstStyle/>
        <a:p>
          <a:endParaRPr lang="en-US"/>
        </a:p>
      </dgm:t>
    </dgm:pt>
    <dgm:pt modelId="{D0D25518-467E-417C-B886-208DEA6621A6}" type="sibTrans" cxnId="{8A2602BB-9AD5-4800-9F36-35531DCF04DA}">
      <dgm:prSet/>
      <dgm:spPr/>
      <dgm:t>
        <a:bodyPr/>
        <a:lstStyle/>
        <a:p>
          <a:endParaRPr lang="en-US"/>
        </a:p>
      </dgm:t>
    </dgm:pt>
    <dgm:pt modelId="{54D3790D-ABFC-4105-9451-628D08531EBF}">
      <dgm:prSet/>
      <dgm:spPr/>
      <dgm:t>
        <a:bodyPr/>
        <a:lstStyle/>
        <a:p>
          <a:r>
            <a:rPr lang="en-GB"/>
            <a:t>Gibberellins </a:t>
          </a:r>
          <a:endParaRPr lang="en-US"/>
        </a:p>
      </dgm:t>
    </dgm:pt>
    <dgm:pt modelId="{2271D1EB-5FA9-4E9C-9171-07768974AF9B}" type="parTrans" cxnId="{4A63F79B-8D7E-4C42-BC5D-92A949DC731C}">
      <dgm:prSet/>
      <dgm:spPr/>
      <dgm:t>
        <a:bodyPr/>
        <a:lstStyle/>
        <a:p>
          <a:endParaRPr lang="en-US"/>
        </a:p>
      </dgm:t>
    </dgm:pt>
    <dgm:pt modelId="{62170070-0B33-4BCB-BB7F-89195322B87A}" type="sibTrans" cxnId="{4A63F79B-8D7E-4C42-BC5D-92A949DC731C}">
      <dgm:prSet/>
      <dgm:spPr/>
      <dgm:t>
        <a:bodyPr/>
        <a:lstStyle/>
        <a:p>
          <a:endParaRPr lang="en-US"/>
        </a:p>
      </dgm:t>
    </dgm:pt>
    <dgm:pt modelId="{02ED0775-C792-425C-9FBA-82D174C78C9A}">
      <dgm:prSet/>
      <dgm:spPr/>
      <dgm:t>
        <a:bodyPr/>
        <a:lstStyle/>
        <a:p>
          <a:r>
            <a:rPr lang="en-US" dirty="0"/>
            <a:t>Gibberellins promote seed germination by activating genes for amylase and protease enzymes, which break down food stores (Presence of water initiates gibberellin release).</a:t>
          </a:r>
        </a:p>
      </dgm:t>
    </dgm:pt>
    <dgm:pt modelId="{4A8DE610-D5D6-473A-9E9A-A0EC9666980C}" type="parTrans" cxnId="{B9F095D1-A80A-4947-B00C-E33E50A54863}">
      <dgm:prSet/>
      <dgm:spPr/>
      <dgm:t>
        <a:bodyPr/>
        <a:lstStyle/>
        <a:p>
          <a:endParaRPr lang="en-US"/>
        </a:p>
      </dgm:t>
    </dgm:pt>
    <dgm:pt modelId="{840BB7D8-2F00-455C-8B8A-A90015FF92BF}" type="sibTrans" cxnId="{B9F095D1-A80A-4947-B00C-E33E50A54863}">
      <dgm:prSet/>
      <dgm:spPr/>
      <dgm:t>
        <a:bodyPr/>
        <a:lstStyle/>
        <a:p>
          <a:endParaRPr lang="en-US"/>
        </a:p>
      </dgm:t>
    </dgm:pt>
    <dgm:pt modelId="{E412DE46-3A9B-4E76-B665-6CE51D21FD4E}" type="pres">
      <dgm:prSet presAssocID="{2E8945DC-2ECE-4605-9F63-DB6832671762}" presName="linear" presStyleCnt="0">
        <dgm:presLayoutVars>
          <dgm:animLvl val="lvl"/>
          <dgm:resizeHandles val="exact"/>
        </dgm:presLayoutVars>
      </dgm:prSet>
      <dgm:spPr/>
    </dgm:pt>
    <dgm:pt modelId="{484E57AF-7734-4361-ACDD-B3B1A4299DBF}" type="pres">
      <dgm:prSet presAssocID="{2E7007D0-705B-47EA-B597-FB2AFCD3D619}" presName="parentText" presStyleLbl="node1" presStyleIdx="0" presStyleCnt="5">
        <dgm:presLayoutVars>
          <dgm:chMax val="0"/>
          <dgm:bulletEnabled val="1"/>
        </dgm:presLayoutVars>
      </dgm:prSet>
      <dgm:spPr/>
    </dgm:pt>
    <dgm:pt modelId="{E9FF0D1D-4546-4910-878B-E4C3549ED89B}" type="pres">
      <dgm:prSet presAssocID="{2E7007D0-705B-47EA-B597-FB2AFCD3D619}" presName="childText" presStyleLbl="revTx" presStyleIdx="0" presStyleCnt="5">
        <dgm:presLayoutVars>
          <dgm:bulletEnabled val="1"/>
        </dgm:presLayoutVars>
      </dgm:prSet>
      <dgm:spPr/>
    </dgm:pt>
    <dgm:pt modelId="{BE766295-986F-49FD-9D62-4038C2F31B2F}" type="pres">
      <dgm:prSet presAssocID="{4B06B654-154B-4E45-829A-73511C3DAB0E}" presName="parentText" presStyleLbl="node1" presStyleIdx="1" presStyleCnt="5">
        <dgm:presLayoutVars>
          <dgm:chMax val="0"/>
          <dgm:bulletEnabled val="1"/>
        </dgm:presLayoutVars>
      </dgm:prSet>
      <dgm:spPr/>
    </dgm:pt>
    <dgm:pt modelId="{1B621F07-D945-4226-8C4D-6A68910894AA}" type="pres">
      <dgm:prSet presAssocID="{4B06B654-154B-4E45-829A-73511C3DAB0E}" presName="childText" presStyleLbl="revTx" presStyleIdx="1" presStyleCnt="5">
        <dgm:presLayoutVars>
          <dgm:bulletEnabled val="1"/>
        </dgm:presLayoutVars>
      </dgm:prSet>
      <dgm:spPr/>
    </dgm:pt>
    <dgm:pt modelId="{D357CAA6-8F0E-4C30-81FB-836DDCC24725}" type="pres">
      <dgm:prSet presAssocID="{504570BF-55D3-4F03-8DA1-76D81E2DEEB2}" presName="parentText" presStyleLbl="node1" presStyleIdx="2" presStyleCnt="5">
        <dgm:presLayoutVars>
          <dgm:chMax val="0"/>
          <dgm:bulletEnabled val="1"/>
        </dgm:presLayoutVars>
      </dgm:prSet>
      <dgm:spPr/>
    </dgm:pt>
    <dgm:pt modelId="{01D60DFF-DAA5-4E87-97D1-5B31DA58072D}" type="pres">
      <dgm:prSet presAssocID="{504570BF-55D3-4F03-8DA1-76D81E2DEEB2}" presName="childText" presStyleLbl="revTx" presStyleIdx="2" presStyleCnt="5">
        <dgm:presLayoutVars>
          <dgm:bulletEnabled val="1"/>
        </dgm:presLayoutVars>
      </dgm:prSet>
      <dgm:spPr/>
    </dgm:pt>
    <dgm:pt modelId="{7BEF12DF-E04F-4B63-B0EC-1E793FA90093}" type="pres">
      <dgm:prSet presAssocID="{9C69DFB8-CE05-446F-8B9D-D97BD87FC034}" presName="parentText" presStyleLbl="node1" presStyleIdx="3" presStyleCnt="5">
        <dgm:presLayoutVars>
          <dgm:chMax val="0"/>
          <dgm:bulletEnabled val="1"/>
        </dgm:presLayoutVars>
      </dgm:prSet>
      <dgm:spPr/>
    </dgm:pt>
    <dgm:pt modelId="{265B23DA-58CC-4113-A366-F298E4BC405A}" type="pres">
      <dgm:prSet presAssocID="{9C69DFB8-CE05-446F-8B9D-D97BD87FC034}" presName="childText" presStyleLbl="revTx" presStyleIdx="3" presStyleCnt="5">
        <dgm:presLayoutVars>
          <dgm:bulletEnabled val="1"/>
        </dgm:presLayoutVars>
      </dgm:prSet>
      <dgm:spPr/>
    </dgm:pt>
    <dgm:pt modelId="{1BA7560A-C5ED-4596-AF16-AC9C57940372}" type="pres">
      <dgm:prSet presAssocID="{54D3790D-ABFC-4105-9451-628D08531EBF}" presName="parentText" presStyleLbl="node1" presStyleIdx="4" presStyleCnt="5">
        <dgm:presLayoutVars>
          <dgm:chMax val="0"/>
          <dgm:bulletEnabled val="1"/>
        </dgm:presLayoutVars>
      </dgm:prSet>
      <dgm:spPr/>
    </dgm:pt>
    <dgm:pt modelId="{8A749B53-FDB8-401C-B020-D939B3DC03C1}" type="pres">
      <dgm:prSet presAssocID="{54D3790D-ABFC-4105-9451-628D08531EBF}" presName="childText" presStyleLbl="revTx" presStyleIdx="4" presStyleCnt="5">
        <dgm:presLayoutVars>
          <dgm:bulletEnabled val="1"/>
        </dgm:presLayoutVars>
      </dgm:prSet>
      <dgm:spPr/>
    </dgm:pt>
  </dgm:ptLst>
  <dgm:cxnLst>
    <dgm:cxn modelId="{AEBD5A05-E43C-4AC0-8493-C5BFA5ADB11C}" type="presOf" srcId="{02ED0775-C792-425C-9FBA-82D174C78C9A}" destId="{8A749B53-FDB8-401C-B020-D939B3DC03C1}" srcOrd="0" destOrd="0" presId="urn:microsoft.com/office/officeart/2005/8/layout/vList2"/>
    <dgm:cxn modelId="{97B7DC08-9DC9-4B71-B021-B495CCF2F676}" type="presOf" srcId="{54D3790D-ABFC-4105-9451-628D08531EBF}" destId="{1BA7560A-C5ED-4596-AF16-AC9C57940372}" srcOrd="0" destOrd="0" presId="urn:microsoft.com/office/officeart/2005/8/layout/vList2"/>
    <dgm:cxn modelId="{15CD640C-46EE-4D1F-88AB-09D6385639BD}" type="presOf" srcId="{30FBDA61-F773-48E8-8766-426DCA4D1A32}" destId="{265B23DA-58CC-4113-A366-F298E4BC405A}" srcOrd="0" destOrd="2" presId="urn:microsoft.com/office/officeart/2005/8/layout/vList2"/>
    <dgm:cxn modelId="{10DB6723-0C82-46EC-A1B2-DCFDBC773050}" srcId="{9C69DFB8-CE05-446F-8B9D-D97BD87FC034}" destId="{30FBDA61-F773-48E8-8766-426DCA4D1A32}" srcOrd="2" destOrd="0" parTransId="{0C1A68A3-26A6-40CF-979A-2CB48FF77E35}" sibTransId="{B53568BE-9863-43D0-9086-0DB23409476C}"/>
    <dgm:cxn modelId="{40696232-8C3C-44C7-B105-42AD50654E1F}" srcId="{2E8945DC-2ECE-4605-9F63-DB6832671762}" destId="{9C69DFB8-CE05-446F-8B9D-D97BD87FC034}" srcOrd="3" destOrd="0" parTransId="{67F46E5A-6BE0-46E9-9783-736B28629A40}" sibTransId="{9CDF437B-ED93-4F4D-A814-BDF693138529}"/>
    <dgm:cxn modelId="{BBC1A134-3DEA-4789-9641-1DD13CC712E4}" type="presOf" srcId="{4B06B654-154B-4E45-829A-73511C3DAB0E}" destId="{BE766295-986F-49FD-9D62-4038C2F31B2F}" srcOrd="0" destOrd="0" presId="urn:microsoft.com/office/officeart/2005/8/layout/vList2"/>
    <dgm:cxn modelId="{B0946636-CCC0-4DE5-9479-4CEE266097F8}" srcId="{4B06B654-154B-4E45-829A-73511C3DAB0E}" destId="{60B56E0C-FBEE-4DD3-AF89-658272A88755}" srcOrd="0" destOrd="0" parTransId="{8439D9B9-E53D-4A27-82B2-5764DC8E19C0}" sibTransId="{DFBA03DA-F201-4E35-B26F-FCCF6689EBA0}"/>
    <dgm:cxn modelId="{9829663C-F881-4172-B3A9-75B3011197FE}" type="presOf" srcId="{507596CB-DCF8-4B07-8499-C6A9F751E232}" destId="{E9FF0D1D-4546-4910-878B-E4C3549ED89B}" srcOrd="0" destOrd="0" presId="urn:microsoft.com/office/officeart/2005/8/layout/vList2"/>
    <dgm:cxn modelId="{350CA75F-8C56-4BE6-ADF0-0AB8B1DCADB8}" srcId="{2E8945DC-2ECE-4605-9F63-DB6832671762}" destId="{4B06B654-154B-4E45-829A-73511C3DAB0E}" srcOrd="1" destOrd="0" parTransId="{235BEACD-434D-493B-9989-3FC05CC4F2AC}" sibTransId="{55F9B472-47EF-4DCC-A4F7-B3A9F1160C92}"/>
    <dgm:cxn modelId="{6AF4F773-3ADC-43CA-90CB-642C9D414125}" type="presOf" srcId="{28703226-CDF7-4512-8FB9-C20D7A1E7C67}" destId="{265B23DA-58CC-4113-A366-F298E4BC405A}" srcOrd="0" destOrd="3" presId="urn:microsoft.com/office/officeart/2005/8/layout/vList2"/>
    <dgm:cxn modelId="{2E9DA755-9F5C-4643-8B66-F9FA779928FD}" srcId="{2E8945DC-2ECE-4605-9F63-DB6832671762}" destId="{2E7007D0-705B-47EA-B597-FB2AFCD3D619}" srcOrd="0" destOrd="0" parTransId="{BC2D7468-1CB7-43A6-8FF5-68C844DF13A0}" sibTransId="{043C4014-4AA1-42AD-BBBC-1F3CA7375D17}"/>
    <dgm:cxn modelId="{6466507B-82FB-44E6-8FED-45C057F1DB0E}" type="presOf" srcId="{60B56E0C-FBEE-4DD3-AF89-658272A88755}" destId="{1B621F07-D945-4226-8C4D-6A68910894AA}" srcOrd="0" destOrd="0" presId="urn:microsoft.com/office/officeart/2005/8/layout/vList2"/>
    <dgm:cxn modelId="{3562428B-3321-455D-96B8-C3BAF6ED10BF}" srcId="{9C69DFB8-CE05-446F-8B9D-D97BD87FC034}" destId="{A29F87B6-B9B3-4BB8-8060-C3418E224C4E}" srcOrd="1" destOrd="0" parTransId="{AB346950-4884-4BFF-9553-107C6E02766C}" sibTransId="{69E63EFB-0B64-452F-B32E-B61BBAB837B4}"/>
    <dgm:cxn modelId="{324D788D-E336-4E7C-B487-306019C7AC50}" srcId="{9C69DFB8-CE05-446F-8B9D-D97BD87FC034}" destId="{28703226-CDF7-4512-8FB9-C20D7A1E7C67}" srcOrd="3" destOrd="0" parTransId="{C72AF112-25A7-40AD-B894-DB98BAD8AD40}" sibTransId="{FF51A103-A828-471C-81B1-9F163D771790}"/>
    <dgm:cxn modelId="{2C64408F-B219-43F4-B1BF-59756BB5F205}" type="presOf" srcId="{9C69DFB8-CE05-446F-8B9D-D97BD87FC034}" destId="{7BEF12DF-E04F-4B63-B0EC-1E793FA90093}" srcOrd="0" destOrd="0" presId="urn:microsoft.com/office/officeart/2005/8/layout/vList2"/>
    <dgm:cxn modelId="{4A63F79B-8D7E-4C42-BC5D-92A949DC731C}" srcId="{2E8945DC-2ECE-4605-9F63-DB6832671762}" destId="{54D3790D-ABFC-4105-9451-628D08531EBF}" srcOrd="4" destOrd="0" parTransId="{2271D1EB-5FA9-4E9C-9171-07768974AF9B}" sibTransId="{62170070-0B33-4BCB-BB7F-89195322B87A}"/>
    <dgm:cxn modelId="{AF7CC2A0-0076-4203-A295-FCAB9A30B766}" type="presOf" srcId="{A29F87B6-B9B3-4BB8-8060-C3418E224C4E}" destId="{265B23DA-58CC-4113-A366-F298E4BC405A}" srcOrd="0" destOrd="1" presId="urn:microsoft.com/office/officeart/2005/8/layout/vList2"/>
    <dgm:cxn modelId="{CE95CEA9-4768-4822-9EAF-9E1272C135F1}" type="presOf" srcId="{6C443FA7-FF74-4385-B814-A8BBF7DC0658}" destId="{01D60DFF-DAA5-4E87-97D1-5B31DA58072D}" srcOrd="0" destOrd="0" presId="urn:microsoft.com/office/officeart/2005/8/layout/vList2"/>
    <dgm:cxn modelId="{8A2602BB-9AD5-4800-9F36-35531DCF04DA}" srcId="{9C69DFB8-CE05-446F-8B9D-D97BD87FC034}" destId="{C8353A47-FA99-4664-89EC-32B94F8523E3}" srcOrd="4" destOrd="0" parTransId="{4C971FC5-9CE0-4EE7-AF32-F478F255292A}" sibTransId="{D0D25518-467E-417C-B886-208DEA6621A6}"/>
    <dgm:cxn modelId="{135838BB-F34E-465D-9F40-46825CEA1E41}" type="presOf" srcId="{2E7007D0-705B-47EA-B597-FB2AFCD3D619}" destId="{484E57AF-7734-4361-ACDD-B3B1A4299DBF}" srcOrd="0" destOrd="0" presId="urn:microsoft.com/office/officeart/2005/8/layout/vList2"/>
    <dgm:cxn modelId="{69462CC5-1206-4929-BAA8-DFA7507824A1}" srcId="{9C69DFB8-CE05-446F-8B9D-D97BD87FC034}" destId="{9A0A2848-0EFB-4D54-B3BD-4B535375B860}" srcOrd="0" destOrd="0" parTransId="{FC9988A8-8E9D-4454-A149-CAA72D11B39D}" sibTransId="{522F41BE-BEEB-42E0-9641-8C2FB513EEC3}"/>
    <dgm:cxn modelId="{B9F095D1-A80A-4947-B00C-E33E50A54863}" srcId="{54D3790D-ABFC-4105-9451-628D08531EBF}" destId="{02ED0775-C792-425C-9FBA-82D174C78C9A}" srcOrd="0" destOrd="0" parTransId="{4A8DE610-D5D6-473A-9E9A-A0EC9666980C}" sibTransId="{840BB7D8-2F00-455C-8B8A-A90015FF92BF}"/>
    <dgm:cxn modelId="{185FA1DB-EF2A-475D-94B2-E6F3C0CEE47B}" srcId="{2E7007D0-705B-47EA-B597-FB2AFCD3D619}" destId="{507596CB-DCF8-4B07-8499-C6A9F751E232}" srcOrd="0" destOrd="0" parTransId="{134CF8B9-2173-4C3E-8D16-3A87C8DF18EB}" sibTransId="{C9BF5C89-2F0F-4AAF-ADBE-B68FBA0743DC}"/>
    <dgm:cxn modelId="{BC726AE5-7F9A-4290-99F7-8764554B92CC}" srcId="{504570BF-55D3-4F03-8DA1-76D81E2DEEB2}" destId="{6C443FA7-FF74-4385-B814-A8BBF7DC0658}" srcOrd="0" destOrd="0" parTransId="{9576657D-846C-456E-A679-E73B1DFDA84E}" sibTransId="{7713007C-BF41-4AA6-8E58-8E3F241984DA}"/>
    <dgm:cxn modelId="{293753E8-C4E6-4490-995B-3A74EC6BD404}" type="presOf" srcId="{2E8945DC-2ECE-4605-9F63-DB6832671762}" destId="{E412DE46-3A9B-4E76-B665-6CE51D21FD4E}" srcOrd="0" destOrd="0" presId="urn:microsoft.com/office/officeart/2005/8/layout/vList2"/>
    <dgm:cxn modelId="{4674E7EB-9FB5-447A-8040-BE82B7ADE723}" type="presOf" srcId="{504570BF-55D3-4F03-8DA1-76D81E2DEEB2}" destId="{D357CAA6-8F0E-4C30-81FB-836DDCC24725}" srcOrd="0" destOrd="0" presId="urn:microsoft.com/office/officeart/2005/8/layout/vList2"/>
    <dgm:cxn modelId="{1445EAEF-2789-4B0F-AD82-DC444F30E8B4}" type="presOf" srcId="{9A0A2848-0EFB-4D54-B3BD-4B535375B860}" destId="{265B23DA-58CC-4113-A366-F298E4BC405A}" srcOrd="0" destOrd="0" presId="urn:microsoft.com/office/officeart/2005/8/layout/vList2"/>
    <dgm:cxn modelId="{A770B5F0-23F8-45BF-B226-4FB9BA7CF595}" type="presOf" srcId="{C8353A47-FA99-4664-89EC-32B94F8523E3}" destId="{265B23DA-58CC-4113-A366-F298E4BC405A}" srcOrd="0" destOrd="4" presId="urn:microsoft.com/office/officeart/2005/8/layout/vList2"/>
    <dgm:cxn modelId="{1DFB65FC-8323-4D81-A393-1296DAA7E1B9}" srcId="{2E8945DC-2ECE-4605-9F63-DB6832671762}" destId="{504570BF-55D3-4F03-8DA1-76D81E2DEEB2}" srcOrd="2" destOrd="0" parTransId="{DAAA49CA-4194-4F15-9D18-ABB81E8E70B3}" sibTransId="{87679822-00FC-4E16-B426-F86F89416F6E}"/>
    <dgm:cxn modelId="{78AF8C39-C101-4501-B29B-E160A0385CAA}" type="presParOf" srcId="{E412DE46-3A9B-4E76-B665-6CE51D21FD4E}" destId="{484E57AF-7734-4361-ACDD-B3B1A4299DBF}" srcOrd="0" destOrd="0" presId="urn:microsoft.com/office/officeart/2005/8/layout/vList2"/>
    <dgm:cxn modelId="{A94D9502-8F7D-4C21-BAC3-62CF7BB89572}" type="presParOf" srcId="{E412DE46-3A9B-4E76-B665-6CE51D21FD4E}" destId="{E9FF0D1D-4546-4910-878B-E4C3549ED89B}" srcOrd="1" destOrd="0" presId="urn:microsoft.com/office/officeart/2005/8/layout/vList2"/>
    <dgm:cxn modelId="{4CFC4E96-28EF-46FD-944D-9CFFB157669A}" type="presParOf" srcId="{E412DE46-3A9B-4E76-B665-6CE51D21FD4E}" destId="{BE766295-986F-49FD-9D62-4038C2F31B2F}" srcOrd="2" destOrd="0" presId="urn:microsoft.com/office/officeart/2005/8/layout/vList2"/>
    <dgm:cxn modelId="{586087FB-5A68-4793-AE96-1319606B5310}" type="presParOf" srcId="{E412DE46-3A9B-4E76-B665-6CE51D21FD4E}" destId="{1B621F07-D945-4226-8C4D-6A68910894AA}" srcOrd="3" destOrd="0" presId="urn:microsoft.com/office/officeart/2005/8/layout/vList2"/>
    <dgm:cxn modelId="{E7D87DF3-E977-419E-B9BD-F8EE4A6FCAD0}" type="presParOf" srcId="{E412DE46-3A9B-4E76-B665-6CE51D21FD4E}" destId="{D357CAA6-8F0E-4C30-81FB-836DDCC24725}" srcOrd="4" destOrd="0" presId="urn:microsoft.com/office/officeart/2005/8/layout/vList2"/>
    <dgm:cxn modelId="{3D60934A-83AA-4ED6-AD4B-52E79D41E8BB}" type="presParOf" srcId="{E412DE46-3A9B-4E76-B665-6CE51D21FD4E}" destId="{01D60DFF-DAA5-4E87-97D1-5B31DA58072D}" srcOrd="5" destOrd="0" presId="urn:microsoft.com/office/officeart/2005/8/layout/vList2"/>
    <dgm:cxn modelId="{5AFCDECC-600C-4D8F-BDEB-2E44159A14A1}" type="presParOf" srcId="{E412DE46-3A9B-4E76-B665-6CE51D21FD4E}" destId="{7BEF12DF-E04F-4B63-B0EC-1E793FA90093}" srcOrd="6" destOrd="0" presId="urn:microsoft.com/office/officeart/2005/8/layout/vList2"/>
    <dgm:cxn modelId="{324083E0-51C6-4953-9D3C-87BDC8324312}" type="presParOf" srcId="{E412DE46-3A9B-4E76-B665-6CE51D21FD4E}" destId="{265B23DA-58CC-4113-A366-F298E4BC405A}" srcOrd="7" destOrd="0" presId="urn:microsoft.com/office/officeart/2005/8/layout/vList2"/>
    <dgm:cxn modelId="{938041B0-2840-4A90-9C4A-B7D248C1A92E}" type="presParOf" srcId="{E412DE46-3A9B-4E76-B665-6CE51D21FD4E}" destId="{1BA7560A-C5ED-4596-AF16-AC9C57940372}" srcOrd="8" destOrd="0" presId="urn:microsoft.com/office/officeart/2005/8/layout/vList2"/>
    <dgm:cxn modelId="{BB04176D-873E-4FFA-9EC9-B63640CAAF4C}" type="presParOf" srcId="{E412DE46-3A9B-4E76-B665-6CE51D21FD4E}" destId="{8A749B53-FDB8-401C-B020-D939B3DC03C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945DC-2ECE-4605-9F63-DB683267176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E7007D0-705B-47EA-B597-FB2AFCD3D619}">
      <dgm:prSet/>
      <dgm:spPr/>
      <dgm:t>
        <a:bodyPr/>
        <a:lstStyle/>
        <a:p>
          <a:r>
            <a:rPr lang="en-GB"/>
            <a:t>Ethene</a:t>
          </a:r>
          <a:endParaRPr lang="en-US"/>
        </a:p>
      </dgm:t>
    </dgm:pt>
    <dgm:pt modelId="{BC2D7468-1CB7-43A6-8FF5-68C844DF13A0}" type="parTrans" cxnId="{2E9DA755-9F5C-4643-8B66-F9FA779928FD}">
      <dgm:prSet/>
      <dgm:spPr/>
      <dgm:t>
        <a:bodyPr/>
        <a:lstStyle/>
        <a:p>
          <a:endParaRPr lang="en-US"/>
        </a:p>
      </dgm:t>
    </dgm:pt>
    <dgm:pt modelId="{043C4014-4AA1-42AD-BBBC-1F3CA7375D17}" type="sibTrans" cxnId="{2E9DA755-9F5C-4643-8B66-F9FA779928FD}">
      <dgm:prSet/>
      <dgm:spPr/>
      <dgm:t>
        <a:bodyPr/>
        <a:lstStyle/>
        <a:p>
          <a:endParaRPr lang="en-US"/>
        </a:p>
      </dgm:t>
    </dgm:pt>
    <dgm:pt modelId="{507596CB-DCF8-4B07-8499-C6A9F751E232}">
      <dgm:prSet/>
      <dgm:spPr/>
      <dgm:t>
        <a:bodyPr/>
        <a:lstStyle/>
        <a:p>
          <a:r>
            <a:rPr lang="en-GB" dirty="0"/>
            <a:t>Speeds up ripening of fruit and thus fruit dropping</a:t>
          </a:r>
          <a:endParaRPr lang="en-US" dirty="0"/>
        </a:p>
      </dgm:t>
    </dgm:pt>
    <dgm:pt modelId="{134CF8B9-2173-4C3E-8D16-3A87C8DF18EB}" type="parTrans" cxnId="{185FA1DB-EF2A-475D-94B2-E6F3C0CEE47B}">
      <dgm:prSet/>
      <dgm:spPr/>
      <dgm:t>
        <a:bodyPr/>
        <a:lstStyle/>
        <a:p>
          <a:endParaRPr lang="en-US"/>
        </a:p>
      </dgm:t>
    </dgm:pt>
    <dgm:pt modelId="{C9BF5C89-2F0F-4AAF-ADBE-B68FBA0743DC}" type="sibTrans" cxnId="{185FA1DB-EF2A-475D-94B2-E6F3C0CEE47B}">
      <dgm:prSet/>
      <dgm:spPr/>
      <dgm:t>
        <a:bodyPr/>
        <a:lstStyle/>
        <a:p>
          <a:endParaRPr lang="en-US"/>
        </a:p>
      </dgm:t>
    </dgm:pt>
    <dgm:pt modelId="{4B06B654-154B-4E45-829A-73511C3DAB0E}">
      <dgm:prSet/>
      <dgm:spPr/>
      <dgm:t>
        <a:bodyPr/>
        <a:lstStyle/>
        <a:p>
          <a:r>
            <a:rPr lang="en-GB"/>
            <a:t>Cytokinins</a:t>
          </a:r>
          <a:endParaRPr lang="en-US"/>
        </a:p>
      </dgm:t>
    </dgm:pt>
    <dgm:pt modelId="{235BEACD-434D-493B-9989-3FC05CC4F2AC}" type="parTrans" cxnId="{350CA75F-8C56-4BE6-ADF0-0AB8B1DCADB8}">
      <dgm:prSet/>
      <dgm:spPr/>
      <dgm:t>
        <a:bodyPr/>
        <a:lstStyle/>
        <a:p>
          <a:endParaRPr lang="en-US"/>
        </a:p>
      </dgm:t>
    </dgm:pt>
    <dgm:pt modelId="{55F9B472-47EF-4DCC-A4F7-B3A9F1160C92}" type="sibTrans" cxnId="{350CA75F-8C56-4BE6-ADF0-0AB8B1DCADB8}">
      <dgm:prSet/>
      <dgm:spPr/>
      <dgm:t>
        <a:bodyPr/>
        <a:lstStyle/>
        <a:p>
          <a:endParaRPr lang="en-US"/>
        </a:p>
      </dgm:t>
    </dgm:pt>
    <dgm:pt modelId="{60B56E0C-FBEE-4DD3-AF89-658272A88755}">
      <dgm:prSet/>
      <dgm:spPr/>
      <dgm:t>
        <a:bodyPr/>
        <a:lstStyle/>
        <a:p>
          <a:r>
            <a:rPr lang="en-GB" dirty="0"/>
            <a:t>Promote cell division and cell expansion, leaf senescence </a:t>
          </a:r>
          <a:endParaRPr lang="en-US" dirty="0"/>
        </a:p>
      </dgm:t>
    </dgm:pt>
    <dgm:pt modelId="{8439D9B9-E53D-4A27-82B2-5764DC8E19C0}" type="parTrans" cxnId="{B0946636-CCC0-4DE5-9479-4CEE266097F8}">
      <dgm:prSet/>
      <dgm:spPr/>
      <dgm:t>
        <a:bodyPr/>
        <a:lstStyle/>
        <a:p>
          <a:endParaRPr lang="en-US"/>
        </a:p>
      </dgm:t>
    </dgm:pt>
    <dgm:pt modelId="{DFBA03DA-F201-4E35-B26F-FCCF6689EBA0}" type="sibTrans" cxnId="{B0946636-CCC0-4DE5-9479-4CEE266097F8}">
      <dgm:prSet/>
      <dgm:spPr/>
      <dgm:t>
        <a:bodyPr/>
        <a:lstStyle/>
        <a:p>
          <a:endParaRPr lang="en-US"/>
        </a:p>
      </dgm:t>
    </dgm:pt>
    <dgm:pt modelId="{504570BF-55D3-4F03-8DA1-76D81E2DEEB2}">
      <dgm:prSet/>
      <dgm:spPr/>
      <dgm:t>
        <a:bodyPr/>
        <a:lstStyle/>
        <a:p>
          <a:r>
            <a:rPr lang="en-GB"/>
            <a:t>Abscisic acid:</a:t>
          </a:r>
          <a:endParaRPr lang="en-US"/>
        </a:p>
      </dgm:t>
    </dgm:pt>
    <dgm:pt modelId="{DAAA49CA-4194-4F15-9D18-ABB81E8E70B3}" type="parTrans" cxnId="{1DFB65FC-8323-4D81-A393-1296DAA7E1B9}">
      <dgm:prSet/>
      <dgm:spPr/>
      <dgm:t>
        <a:bodyPr/>
        <a:lstStyle/>
        <a:p>
          <a:endParaRPr lang="en-US"/>
        </a:p>
      </dgm:t>
    </dgm:pt>
    <dgm:pt modelId="{87679822-00FC-4E16-B426-F86F89416F6E}" type="sibTrans" cxnId="{1DFB65FC-8323-4D81-A393-1296DAA7E1B9}">
      <dgm:prSet/>
      <dgm:spPr/>
      <dgm:t>
        <a:bodyPr/>
        <a:lstStyle/>
        <a:p>
          <a:endParaRPr lang="en-US"/>
        </a:p>
      </dgm:t>
    </dgm:pt>
    <dgm:pt modelId="{6C443FA7-FF74-4385-B814-A8BBF7DC0658}">
      <dgm:prSet/>
      <dgm:spPr/>
      <dgm:t>
        <a:bodyPr/>
        <a:lstStyle/>
        <a:p>
          <a:r>
            <a:rPr lang="en-GB"/>
            <a:t>Inhibits lateral shoot growth. Auxin keeps absicic acid concentration low. Causes stomatal closure when water availability is limited.</a:t>
          </a:r>
          <a:endParaRPr lang="en-US"/>
        </a:p>
      </dgm:t>
    </dgm:pt>
    <dgm:pt modelId="{9576657D-846C-456E-A679-E73B1DFDA84E}" type="parTrans" cxnId="{BC726AE5-7F9A-4290-99F7-8764554B92CC}">
      <dgm:prSet/>
      <dgm:spPr/>
      <dgm:t>
        <a:bodyPr/>
        <a:lstStyle/>
        <a:p>
          <a:endParaRPr lang="en-US"/>
        </a:p>
      </dgm:t>
    </dgm:pt>
    <dgm:pt modelId="{7713007C-BF41-4AA6-8E58-8E3F241984DA}" type="sibTrans" cxnId="{BC726AE5-7F9A-4290-99F7-8764554B92CC}">
      <dgm:prSet/>
      <dgm:spPr/>
      <dgm:t>
        <a:bodyPr/>
        <a:lstStyle/>
        <a:p>
          <a:endParaRPr lang="en-US"/>
        </a:p>
      </dgm:t>
    </dgm:pt>
    <dgm:pt modelId="{9C69DFB8-CE05-446F-8B9D-D97BD87FC034}">
      <dgm:prSet/>
      <dgm:spPr/>
      <dgm:t>
        <a:bodyPr/>
        <a:lstStyle/>
        <a:p>
          <a:r>
            <a:rPr lang="en-GB"/>
            <a:t>Auxin</a:t>
          </a:r>
          <a:endParaRPr lang="en-US"/>
        </a:p>
      </dgm:t>
    </dgm:pt>
    <dgm:pt modelId="{67F46E5A-6BE0-46E9-9783-736B28629A40}" type="parTrans" cxnId="{40696232-8C3C-44C7-B105-42AD50654E1F}">
      <dgm:prSet/>
      <dgm:spPr/>
      <dgm:t>
        <a:bodyPr/>
        <a:lstStyle/>
        <a:p>
          <a:endParaRPr lang="en-US"/>
        </a:p>
      </dgm:t>
    </dgm:pt>
    <dgm:pt modelId="{9CDF437B-ED93-4F4D-A814-BDF693138529}" type="sibTrans" cxnId="{40696232-8C3C-44C7-B105-42AD50654E1F}">
      <dgm:prSet/>
      <dgm:spPr/>
      <dgm:t>
        <a:bodyPr/>
        <a:lstStyle/>
        <a:p>
          <a:endParaRPr lang="en-US"/>
        </a:p>
      </dgm:t>
    </dgm:pt>
    <dgm:pt modelId="{9A0A2848-0EFB-4D54-B3BD-4B535375B860}">
      <dgm:prSet/>
      <dgm:spPr/>
      <dgm:t>
        <a:bodyPr/>
        <a:lstStyle/>
        <a:p>
          <a:r>
            <a:rPr lang="en-GB"/>
            <a:t>Regulates plant growth</a:t>
          </a:r>
          <a:endParaRPr lang="en-US"/>
        </a:p>
      </dgm:t>
    </dgm:pt>
    <dgm:pt modelId="{FC9988A8-8E9D-4454-A149-CAA72D11B39D}" type="parTrans" cxnId="{69462CC5-1206-4929-BAA8-DFA7507824A1}">
      <dgm:prSet/>
      <dgm:spPr/>
      <dgm:t>
        <a:bodyPr/>
        <a:lstStyle/>
        <a:p>
          <a:endParaRPr lang="en-US"/>
        </a:p>
      </dgm:t>
    </dgm:pt>
    <dgm:pt modelId="{522F41BE-BEEB-42E0-9641-8C2FB513EEC3}" type="sibTrans" cxnId="{69462CC5-1206-4929-BAA8-DFA7507824A1}">
      <dgm:prSet/>
      <dgm:spPr/>
      <dgm:t>
        <a:bodyPr/>
        <a:lstStyle/>
        <a:p>
          <a:endParaRPr lang="en-US"/>
        </a:p>
      </dgm:t>
    </dgm:pt>
    <dgm:pt modelId="{A29F87B6-B9B3-4BB8-8060-C3418E224C4E}">
      <dgm:prSet/>
      <dgm:spPr/>
      <dgm:t>
        <a:bodyPr/>
        <a:lstStyle/>
        <a:p>
          <a:r>
            <a:rPr lang="en-GB"/>
            <a:t>Promotes cell elongation</a:t>
          </a:r>
          <a:endParaRPr lang="en-US"/>
        </a:p>
      </dgm:t>
    </dgm:pt>
    <dgm:pt modelId="{AB346950-4884-4BFF-9553-107C6E02766C}" type="parTrans" cxnId="{3562428B-3321-455D-96B8-C3BAF6ED10BF}">
      <dgm:prSet/>
      <dgm:spPr/>
      <dgm:t>
        <a:bodyPr/>
        <a:lstStyle/>
        <a:p>
          <a:endParaRPr lang="en-US"/>
        </a:p>
      </dgm:t>
    </dgm:pt>
    <dgm:pt modelId="{69E63EFB-0B64-452F-B32E-B61BBAB837B4}" type="sibTrans" cxnId="{3562428B-3321-455D-96B8-C3BAF6ED10BF}">
      <dgm:prSet/>
      <dgm:spPr/>
      <dgm:t>
        <a:bodyPr/>
        <a:lstStyle/>
        <a:p>
          <a:endParaRPr lang="en-US"/>
        </a:p>
      </dgm:t>
    </dgm:pt>
    <dgm:pt modelId="{30FBDA61-F773-48E8-8766-426DCA4D1A32}">
      <dgm:prSet/>
      <dgm:spPr/>
      <dgm:t>
        <a:bodyPr/>
        <a:lstStyle/>
        <a:p>
          <a:r>
            <a:rPr lang="en-GB"/>
            <a:t>Causes </a:t>
          </a:r>
          <a:r>
            <a:rPr lang="en-GB" u="sng"/>
            <a:t>apical dominance</a:t>
          </a:r>
          <a:r>
            <a:rPr lang="en-GB"/>
            <a:t>: inhibits growth of lateral shoots (lateral shoots do not grow)</a:t>
          </a:r>
          <a:endParaRPr lang="en-US"/>
        </a:p>
      </dgm:t>
    </dgm:pt>
    <dgm:pt modelId="{0C1A68A3-26A6-40CF-979A-2CB48FF77E35}" type="parTrans" cxnId="{10DB6723-0C82-46EC-A1B2-DCFDBC773050}">
      <dgm:prSet/>
      <dgm:spPr/>
      <dgm:t>
        <a:bodyPr/>
        <a:lstStyle/>
        <a:p>
          <a:endParaRPr lang="en-US"/>
        </a:p>
      </dgm:t>
    </dgm:pt>
    <dgm:pt modelId="{B53568BE-9863-43D0-9086-0DB23409476C}" type="sibTrans" cxnId="{10DB6723-0C82-46EC-A1B2-DCFDBC773050}">
      <dgm:prSet/>
      <dgm:spPr/>
      <dgm:t>
        <a:bodyPr/>
        <a:lstStyle/>
        <a:p>
          <a:endParaRPr lang="en-US"/>
        </a:p>
      </dgm:t>
    </dgm:pt>
    <dgm:pt modelId="{28703226-CDF7-4512-8FB9-C20D7A1E7C67}">
      <dgm:prSet/>
      <dgm:spPr/>
      <dgm:t>
        <a:bodyPr/>
        <a:lstStyle/>
        <a:p>
          <a:r>
            <a:rPr lang="en-GB"/>
            <a:t>Inhibits root growth</a:t>
          </a:r>
          <a:endParaRPr lang="en-US"/>
        </a:p>
      </dgm:t>
    </dgm:pt>
    <dgm:pt modelId="{C72AF112-25A7-40AD-B894-DB98BAD8AD40}" type="parTrans" cxnId="{324D788D-E336-4E7C-B487-306019C7AC50}">
      <dgm:prSet/>
      <dgm:spPr/>
      <dgm:t>
        <a:bodyPr/>
        <a:lstStyle/>
        <a:p>
          <a:endParaRPr lang="en-US"/>
        </a:p>
      </dgm:t>
    </dgm:pt>
    <dgm:pt modelId="{FF51A103-A828-471C-81B1-9F163D771790}" type="sibTrans" cxnId="{324D788D-E336-4E7C-B487-306019C7AC50}">
      <dgm:prSet/>
      <dgm:spPr/>
      <dgm:t>
        <a:bodyPr/>
        <a:lstStyle/>
        <a:p>
          <a:endParaRPr lang="en-US"/>
        </a:p>
      </dgm:t>
    </dgm:pt>
    <dgm:pt modelId="{C8353A47-FA99-4664-89EC-32B94F8523E3}">
      <dgm:prSet/>
      <dgm:spPr/>
      <dgm:t>
        <a:bodyPr/>
        <a:lstStyle/>
        <a:p>
          <a:r>
            <a:rPr lang="en-GB"/>
            <a:t>Inhibits ethene production, stopping leaf abscission (loss of leaves) and fruit dropping</a:t>
          </a:r>
          <a:endParaRPr lang="en-US"/>
        </a:p>
      </dgm:t>
    </dgm:pt>
    <dgm:pt modelId="{4C971FC5-9CE0-4EE7-AF32-F478F255292A}" type="parTrans" cxnId="{8A2602BB-9AD5-4800-9F36-35531DCF04DA}">
      <dgm:prSet/>
      <dgm:spPr/>
      <dgm:t>
        <a:bodyPr/>
        <a:lstStyle/>
        <a:p>
          <a:endParaRPr lang="en-US"/>
        </a:p>
      </dgm:t>
    </dgm:pt>
    <dgm:pt modelId="{D0D25518-467E-417C-B886-208DEA6621A6}" type="sibTrans" cxnId="{8A2602BB-9AD5-4800-9F36-35531DCF04DA}">
      <dgm:prSet/>
      <dgm:spPr/>
      <dgm:t>
        <a:bodyPr/>
        <a:lstStyle/>
        <a:p>
          <a:endParaRPr lang="en-US"/>
        </a:p>
      </dgm:t>
    </dgm:pt>
    <dgm:pt modelId="{54D3790D-ABFC-4105-9451-628D08531EBF}">
      <dgm:prSet/>
      <dgm:spPr/>
      <dgm:t>
        <a:bodyPr/>
        <a:lstStyle/>
        <a:p>
          <a:r>
            <a:rPr lang="en-GB"/>
            <a:t>Gibberellins </a:t>
          </a:r>
          <a:endParaRPr lang="en-US"/>
        </a:p>
      </dgm:t>
    </dgm:pt>
    <dgm:pt modelId="{2271D1EB-5FA9-4E9C-9171-07768974AF9B}" type="parTrans" cxnId="{4A63F79B-8D7E-4C42-BC5D-92A949DC731C}">
      <dgm:prSet/>
      <dgm:spPr/>
      <dgm:t>
        <a:bodyPr/>
        <a:lstStyle/>
        <a:p>
          <a:endParaRPr lang="en-US"/>
        </a:p>
      </dgm:t>
    </dgm:pt>
    <dgm:pt modelId="{62170070-0B33-4BCB-BB7F-89195322B87A}" type="sibTrans" cxnId="{4A63F79B-8D7E-4C42-BC5D-92A949DC731C}">
      <dgm:prSet/>
      <dgm:spPr/>
      <dgm:t>
        <a:bodyPr/>
        <a:lstStyle/>
        <a:p>
          <a:endParaRPr lang="en-US"/>
        </a:p>
      </dgm:t>
    </dgm:pt>
    <dgm:pt modelId="{02ED0775-C792-425C-9FBA-82D174C78C9A}">
      <dgm:prSet/>
      <dgm:spPr/>
      <dgm:t>
        <a:bodyPr/>
        <a:lstStyle/>
        <a:p>
          <a:r>
            <a:rPr lang="en-GB"/>
            <a:t>Make plants taller by promoting stem elongation, </a:t>
          </a:r>
          <a:r>
            <a:rPr lang="en-US"/>
            <a:t>stimulating cell elongation and division</a:t>
          </a:r>
        </a:p>
      </dgm:t>
    </dgm:pt>
    <dgm:pt modelId="{4A8DE610-D5D6-473A-9E9A-A0EC9666980C}" type="parTrans" cxnId="{B9F095D1-A80A-4947-B00C-E33E50A54863}">
      <dgm:prSet/>
      <dgm:spPr/>
      <dgm:t>
        <a:bodyPr/>
        <a:lstStyle/>
        <a:p>
          <a:endParaRPr lang="en-US"/>
        </a:p>
      </dgm:t>
    </dgm:pt>
    <dgm:pt modelId="{840BB7D8-2F00-455C-8B8A-A90015FF92BF}" type="sibTrans" cxnId="{B9F095D1-A80A-4947-B00C-E33E50A54863}">
      <dgm:prSet/>
      <dgm:spPr/>
      <dgm:t>
        <a:bodyPr/>
        <a:lstStyle/>
        <a:p>
          <a:endParaRPr lang="en-US"/>
        </a:p>
      </dgm:t>
    </dgm:pt>
    <dgm:pt modelId="{A56FEFB7-525E-4C92-AB31-E6E5DC86A149}">
      <dgm:prSet/>
      <dgm:spPr/>
      <dgm:t>
        <a:bodyPr/>
        <a:lstStyle/>
        <a:p>
          <a:r>
            <a:rPr lang="en-GB"/>
            <a:t>Growth timing</a:t>
          </a:r>
          <a:endParaRPr lang="en-US"/>
        </a:p>
      </dgm:t>
    </dgm:pt>
    <dgm:pt modelId="{7A299C03-CE25-4C0F-AA0B-6A75DF702E0C}" type="parTrans" cxnId="{6FB60440-3B0F-47B8-A726-EE2615E465A5}">
      <dgm:prSet/>
      <dgm:spPr/>
      <dgm:t>
        <a:bodyPr/>
        <a:lstStyle/>
        <a:p>
          <a:endParaRPr lang="en-US"/>
        </a:p>
      </dgm:t>
    </dgm:pt>
    <dgm:pt modelId="{3D6C6712-D765-49E2-88AD-FAC1ADC29FE1}" type="sibTrans" cxnId="{6FB60440-3B0F-47B8-A726-EE2615E465A5}">
      <dgm:prSet/>
      <dgm:spPr/>
      <dgm:t>
        <a:bodyPr/>
        <a:lstStyle/>
        <a:p>
          <a:endParaRPr lang="en-US"/>
        </a:p>
      </dgm:t>
    </dgm:pt>
    <dgm:pt modelId="{0B045F37-F5F4-4156-8771-C7FC15526A0D}">
      <dgm:prSet/>
      <dgm:spPr/>
      <dgm:t>
        <a:bodyPr/>
        <a:lstStyle/>
        <a:p>
          <a:r>
            <a:rPr lang="en-US"/>
            <a:t>Gibberellins promote seed germination by activating genes for amylase and protease enzymes, which break down food stores (Presence of water initiates gibberellin release).</a:t>
          </a:r>
        </a:p>
      </dgm:t>
    </dgm:pt>
    <dgm:pt modelId="{1DBF0514-720E-4D67-A73C-3053C3A5003F}" type="parTrans" cxnId="{5EF7E7FC-89DC-4B29-8399-DE59455743D2}">
      <dgm:prSet/>
      <dgm:spPr/>
      <dgm:t>
        <a:bodyPr/>
        <a:lstStyle/>
        <a:p>
          <a:endParaRPr lang="en-US"/>
        </a:p>
      </dgm:t>
    </dgm:pt>
    <dgm:pt modelId="{7A4A22D3-BBE9-4956-AB0D-BE0CFF651EAB}" type="sibTrans" cxnId="{5EF7E7FC-89DC-4B29-8399-DE59455743D2}">
      <dgm:prSet/>
      <dgm:spPr/>
      <dgm:t>
        <a:bodyPr/>
        <a:lstStyle/>
        <a:p>
          <a:endParaRPr lang="en-US"/>
        </a:p>
      </dgm:t>
    </dgm:pt>
    <dgm:pt modelId="{E412DE46-3A9B-4E76-B665-6CE51D21FD4E}" type="pres">
      <dgm:prSet presAssocID="{2E8945DC-2ECE-4605-9F63-DB6832671762}" presName="linear" presStyleCnt="0">
        <dgm:presLayoutVars>
          <dgm:animLvl val="lvl"/>
          <dgm:resizeHandles val="exact"/>
        </dgm:presLayoutVars>
      </dgm:prSet>
      <dgm:spPr/>
    </dgm:pt>
    <dgm:pt modelId="{484E57AF-7734-4361-ACDD-B3B1A4299DBF}" type="pres">
      <dgm:prSet presAssocID="{2E7007D0-705B-47EA-B597-FB2AFCD3D619}" presName="parentText" presStyleLbl="node1" presStyleIdx="0" presStyleCnt="5">
        <dgm:presLayoutVars>
          <dgm:chMax val="0"/>
          <dgm:bulletEnabled val="1"/>
        </dgm:presLayoutVars>
      </dgm:prSet>
      <dgm:spPr/>
    </dgm:pt>
    <dgm:pt modelId="{E9FF0D1D-4546-4910-878B-E4C3549ED89B}" type="pres">
      <dgm:prSet presAssocID="{2E7007D0-705B-47EA-B597-FB2AFCD3D619}" presName="childText" presStyleLbl="revTx" presStyleIdx="0" presStyleCnt="5">
        <dgm:presLayoutVars>
          <dgm:bulletEnabled val="1"/>
        </dgm:presLayoutVars>
      </dgm:prSet>
      <dgm:spPr/>
    </dgm:pt>
    <dgm:pt modelId="{BE766295-986F-49FD-9D62-4038C2F31B2F}" type="pres">
      <dgm:prSet presAssocID="{4B06B654-154B-4E45-829A-73511C3DAB0E}" presName="parentText" presStyleLbl="node1" presStyleIdx="1" presStyleCnt="5">
        <dgm:presLayoutVars>
          <dgm:chMax val="0"/>
          <dgm:bulletEnabled val="1"/>
        </dgm:presLayoutVars>
      </dgm:prSet>
      <dgm:spPr/>
    </dgm:pt>
    <dgm:pt modelId="{1B621F07-D945-4226-8C4D-6A68910894AA}" type="pres">
      <dgm:prSet presAssocID="{4B06B654-154B-4E45-829A-73511C3DAB0E}" presName="childText" presStyleLbl="revTx" presStyleIdx="1" presStyleCnt="5">
        <dgm:presLayoutVars>
          <dgm:bulletEnabled val="1"/>
        </dgm:presLayoutVars>
      </dgm:prSet>
      <dgm:spPr/>
    </dgm:pt>
    <dgm:pt modelId="{D357CAA6-8F0E-4C30-81FB-836DDCC24725}" type="pres">
      <dgm:prSet presAssocID="{504570BF-55D3-4F03-8DA1-76D81E2DEEB2}" presName="parentText" presStyleLbl="node1" presStyleIdx="2" presStyleCnt="5">
        <dgm:presLayoutVars>
          <dgm:chMax val="0"/>
          <dgm:bulletEnabled val="1"/>
        </dgm:presLayoutVars>
      </dgm:prSet>
      <dgm:spPr/>
    </dgm:pt>
    <dgm:pt modelId="{01D60DFF-DAA5-4E87-97D1-5B31DA58072D}" type="pres">
      <dgm:prSet presAssocID="{504570BF-55D3-4F03-8DA1-76D81E2DEEB2}" presName="childText" presStyleLbl="revTx" presStyleIdx="2" presStyleCnt="5">
        <dgm:presLayoutVars>
          <dgm:bulletEnabled val="1"/>
        </dgm:presLayoutVars>
      </dgm:prSet>
      <dgm:spPr/>
    </dgm:pt>
    <dgm:pt modelId="{7BEF12DF-E04F-4B63-B0EC-1E793FA90093}" type="pres">
      <dgm:prSet presAssocID="{9C69DFB8-CE05-446F-8B9D-D97BD87FC034}" presName="parentText" presStyleLbl="node1" presStyleIdx="3" presStyleCnt="5">
        <dgm:presLayoutVars>
          <dgm:chMax val="0"/>
          <dgm:bulletEnabled val="1"/>
        </dgm:presLayoutVars>
      </dgm:prSet>
      <dgm:spPr/>
    </dgm:pt>
    <dgm:pt modelId="{265B23DA-58CC-4113-A366-F298E4BC405A}" type="pres">
      <dgm:prSet presAssocID="{9C69DFB8-CE05-446F-8B9D-D97BD87FC034}" presName="childText" presStyleLbl="revTx" presStyleIdx="3" presStyleCnt="5">
        <dgm:presLayoutVars>
          <dgm:bulletEnabled val="1"/>
        </dgm:presLayoutVars>
      </dgm:prSet>
      <dgm:spPr/>
    </dgm:pt>
    <dgm:pt modelId="{1BA7560A-C5ED-4596-AF16-AC9C57940372}" type="pres">
      <dgm:prSet presAssocID="{54D3790D-ABFC-4105-9451-628D08531EBF}" presName="parentText" presStyleLbl="node1" presStyleIdx="4" presStyleCnt="5">
        <dgm:presLayoutVars>
          <dgm:chMax val="0"/>
          <dgm:bulletEnabled val="1"/>
        </dgm:presLayoutVars>
      </dgm:prSet>
      <dgm:spPr/>
    </dgm:pt>
    <dgm:pt modelId="{8A749B53-FDB8-401C-B020-D939B3DC03C1}" type="pres">
      <dgm:prSet presAssocID="{54D3790D-ABFC-4105-9451-628D08531EBF}" presName="childText" presStyleLbl="revTx" presStyleIdx="4" presStyleCnt="5">
        <dgm:presLayoutVars>
          <dgm:bulletEnabled val="1"/>
        </dgm:presLayoutVars>
      </dgm:prSet>
      <dgm:spPr/>
    </dgm:pt>
  </dgm:ptLst>
  <dgm:cxnLst>
    <dgm:cxn modelId="{AEBD5A05-E43C-4AC0-8493-C5BFA5ADB11C}" type="presOf" srcId="{02ED0775-C792-425C-9FBA-82D174C78C9A}" destId="{8A749B53-FDB8-401C-B020-D939B3DC03C1}" srcOrd="0" destOrd="0" presId="urn:microsoft.com/office/officeart/2005/8/layout/vList2"/>
    <dgm:cxn modelId="{97B7DC08-9DC9-4B71-B021-B495CCF2F676}" type="presOf" srcId="{54D3790D-ABFC-4105-9451-628D08531EBF}" destId="{1BA7560A-C5ED-4596-AF16-AC9C57940372}" srcOrd="0" destOrd="0" presId="urn:microsoft.com/office/officeart/2005/8/layout/vList2"/>
    <dgm:cxn modelId="{15CD640C-46EE-4D1F-88AB-09D6385639BD}" type="presOf" srcId="{30FBDA61-F773-48E8-8766-426DCA4D1A32}" destId="{265B23DA-58CC-4113-A366-F298E4BC405A}" srcOrd="0" destOrd="2" presId="urn:microsoft.com/office/officeart/2005/8/layout/vList2"/>
    <dgm:cxn modelId="{10DB6723-0C82-46EC-A1B2-DCFDBC773050}" srcId="{9C69DFB8-CE05-446F-8B9D-D97BD87FC034}" destId="{30FBDA61-F773-48E8-8766-426DCA4D1A32}" srcOrd="2" destOrd="0" parTransId="{0C1A68A3-26A6-40CF-979A-2CB48FF77E35}" sibTransId="{B53568BE-9863-43D0-9086-0DB23409476C}"/>
    <dgm:cxn modelId="{40696232-8C3C-44C7-B105-42AD50654E1F}" srcId="{2E8945DC-2ECE-4605-9F63-DB6832671762}" destId="{9C69DFB8-CE05-446F-8B9D-D97BD87FC034}" srcOrd="3" destOrd="0" parTransId="{67F46E5A-6BE0-46E9-9783-736B28629A40}" sibTransId="{9CDF437B-ED93-4F4D-A814-BDF693138529}"/>
    <dgm:cxn modelId="{BBC1A134-3DEA-4789-9641-1DD13CC712E4}" type="presOf" srcId="{4B06B654-154B-4E45-829A-73511C3DAB0E}" destId="{BE766295-986F-49FD-9D62-4038C2F31B2F}" srcOrd="0" destOrd="0" presId="urn:microsoft.com/office/officeart/2005/8/layout/vList2"/>
    <dgm:cxn modelId="{B0946636-CCC0-4DE5-9479-4CEE266097F8}" srcId="{4B06B654-154B-4E45-829A-73511C3DAB0E}" destId="{60B56E0C-FBEE-4DD3-AF89-658272A88755}" srcOrd="0" destOrd="0" parTransId="{8439D9B9-E53D-4A27-82B2-5764DC8E19C0}" sibTransId="{DFBA03DA-F201-4E35-B26F-FCCF6689EBA0}"/>
    <dgm:cxn modelId="{9829663C-F881-4172-B3A9-75B3011197FE}" type="presOf" srcId="{507596CB-DCF8-4B07-8499-C6A9F751E232}" destId="{E9FF0D1D-4546-4910-878B-E4C3549ED89B}" srcOrd="0" destOrd="0" presId="urn:microsoft.com/office/officeart/2005/8/layout/vList2"/>
    <dgm:cxn modelId="{6FB60440-3B0F-47B8-A726-EE2615E465A5}" srcId="{54D3790D-ABFC-4105-9451-628D08531EBF}" destId="{A56FEFB7-525E-4C92-AB31-E6E5DC86A149}" srcOrd="1" destOrd="0" parTransId="{7A299C03-CE25-4C0F-AA0B-6A75DF702E0C}" sibTransId="{3D6C6712-D765-49E2-88AD-FAC1ADC29FE1}"/>
    <dgm:cxn modelId="{350CA75F-8C56-4BE6-ADF0-0AB8B1DCADB8}" srcId="{2E8945DC-2ECE-4605-9F63-DB6832671762}" destId="{4B06B654-154B-4E45-829A-73511C3DAB0E}" srcOrd="1" destOrd="0" parTransId="{235BEACD-434D-493B-9989-3FC05CC4F2AC}" sibTransId="{55F9B472-47EF-4DCC-A4F7-B3A9F1160C92}"/>
    <dgm:cxn modelId="{DBED4470-E93B-47AA-BBA6-CEA381493C47}" type="presOf" srcId="{0B045F37-F5F4-4156-8771-C7FC15526A0D}" destId="{8A749B53-FDB8-401C-B020-D939B3DC03C1}" srcOrd="0" destOrd="2" presId="urn:microsoft.com/office/officeart/2005/8/layout/vList2"/>
    <dgm:cxn modelId="{6AF4F773-3ADC-43CA-90CB-642C9D414125}" type="presOf" srcId="{28703226-CDF7-4512-8FB9-C20D7A1E7C67}" destId="{265B23DA-58CC-4113-A366-F298E4BC405A}" srcOrd="0" destOrd="3" presId="urn:microsoft.com/office/officeart/2005/8/layout/vList2"/>
    <dgm:cxn modelId="{2E9DA755-9F5C-4643-8B66-F9FA779928FD}" srcId="{2E8945DC-2ECE-4605-9F63-DB6832671762}" destId="{2E7007D0-705B-47EA-B597-FB2AFCD3D619}" srcOrd="0" destOrd="0" parTransId="{BC2D7468-1CB7-43A6-8FF5-68C844DF13A0}" sibTransId="{043C4014-4AA1-42AD-BBBC-1F3CA7375D17}"/>
    <dgm:cxn modelId="{6466507B-82FB-44E6-8FED-45C057F1DB0E}" type="presOf" srcId="{60B56E0C-FBEE-4DD3-AF89-658272A88755}" destId="{1B621F07-D945-4226-8C4D-6A68910894AA}" srcOrd="0" destOrd="0" presId="urn:microsoft.com/office/officeart/2005/8/layout/vList2"/>
    <dgm:cxn modelId="{3562428B-3321-455D-96B8-C3BAF6ED10BF}" srcId="{9C69DFB8-CE05-446F-8B9D-D97BD87FC034}" destId="{A29F87B6-B9B3-4BB8-8060-C3418E224C4E}" srcOrd="1" destOrd="0" parTransId="{AB346950-4884-4BFF-9553-107C6E02766C}" sibTransId="{69E63EFB-0B64-452F-B32E-B61BBAB837B4}"/>
    <dgm:cxn modelId="{324D788D-E336-4E7C-B487-306019C7AC50}" srcId="{9C69DFB8-CE05-446F-8B9D-D97BD87FC034}" destId="{28703226-CDF7-4512-8FB9-C20D7A1E7C67}" srcOrd="3" destOrd="0" parTransId="{C72AF112-25A7-40AD-B894-DB98BAD8AD40}" sibTransId="{FF51A103-A828-471C-81B1-9F163D771790}"/>
    <dgm:cxn modelId="{2C64408F-B219-43F4-B1BF-59756BB5F205}" type="presOf" srcId="{9C69DFB8-CE05-446F-8B9D-D97BD87FC034}" destId="{7BEF12DF-E04F-4B63-B0EC-1E793FA90093}" srcOrd="0" destOrd="0" presId="urn:microsoft.com/office/officeart/2005/8/layout/vList2"/>
    <dgm:cxn modelId="{4A63F79B-8D7E-4C42-BC5D-92A949DC731C}" srcId="{2E8945DC-2ECE-4605-9F63-DB6832671762}" destId="{54D3790D-ABFC-4105-9451-628D08531EBF}" srcOrd="4" destOrd="0" parTransId="{2271D1EB-5FA9-4E9C-9171-07768974AF9B}" sibTransId="{62170070-0B33-4BCB-BB7F-89195322B87A}"/>
    <dgm:cxn modelId="{AF7CC2A0-0076-4203-A295-FCAB9A30B766}" type="presOf" srcId="{A29F87B6-B9B3-4BB8-8060-C3418E224C4E}" destId="{265B23DA-58CC-4113-A366-F298E4BC405A}" srcOrd="0" destOrd="1" presId="urn:microsoft.com/office/officeart/2005/8/layout/vList2"/>
    <dgm:cxn modelId="{B1897CA2-3306-4BD3-A756-CE9AB2A2231E}" type="presOf" srcId="{A56FEFB7-525E-4C92-AB31-E6E5DC86A149}" destId="{8A749B53-FDB8-401C-B020-D939B3DC03C1}" srcOrd="0" destOrd="1" presId="urn:microsoft.com/office/officeart/2005/8/layout/vList2"/>
    <dgm:cxn modelId="{CE95CEA9-4768-4822-9EAF-9E1272C135F1}" type="presOf" srcId="{6C443FA7-FF74-4385-B814-A8BBF7DC0658}" destId="{01D60DFF-DAA5-4E87-97D1-5B31DA58072D}" srcOrd="0" destOrd="0" presId="urn:microsoft.com/office/officeart/2005/8/layout/vList2"/>
    <dgm:cxn modelId="{8A2602BB-9AD5-4800-9F36-35531DCF04DA}" srcId="{9C69DFB8-CE05-446F-8B9D-D97BD87FC034}" destId="{C8353A47-FA99-4664-89EC-32B94F8523E3}" srcOrd="4" destOrd="0" parTransId="{4C971FC5-9CE0-4EE7-AF32-F478F255292A}" sibTransId="{D0D25518-467E-417C-B886-208DEA6621A6}"/>
    <dgm:cxn modelId="{135838BB-F34E-465D-9F40-46825CEA1E41}" type="presOf" srcId="{2E7007D0-705B-47EA-B597-FB2AFCD3D619}" destId="{484E57AF-7734-4361-ACDD-B3B1A4299DBF}" srcOrd="0" destOrd="0" presId="urn:microsoft.com/office/officeart/2005/8/layout/vList2"/>
    <dgm:cxn modelId="{69462CC5-1206-4929-BAA8-DFA7507824A1}" srcId="{9C69DFB8-CE05-446F-8B9D-D97BD87FC034}" destId="{9A0A2848-0EFB-4D54-B3BD-4B535375B860}" srcOrd="0" destOrd="0" parTransId="{FC9988A8-8E9D-4454-A149-CAA72D11B39D}" sibTransId="{522F41BE-BEEB-42E0-9641-8C2FB513EEC3}"/>
    <dgm:cxn modelId="{B9F095D1-A80A-4947-B00C-E33E50A54863}" srcId="{54D3790D-ABFC-4105-9451-628D08531EBF}" destId="{02ED0775-C792-425C-9FBA-82D174C78C9A}" srcOrd="0" destOrd="0" parTransId="{4A8DE610-D5D6-473A-9E9A-A0EC9666980C}" sibTransId="{840BB7D8-2F00-455C-8B8A-A90015FF92BF}"/>
    <dgm:cxn modelId="{185FA1DB-EF2A-475D-94B2-E6F3C0CEE47B}" srcId="{2E7007D0-705B-47EA-B597-FB2AFCD3D619}" destId="{507596CB-DCF8-4B07-8499-C6A9F751E232}" srcOrd="0" destOrd="0" parTransId="{134CF8B9-2173-4C3E-8D16-3A87C8DF18EB}" sibTransId="{C9BF5C89-2F0F-4AAF-ADBE-B68FBA0743DC}"/>
    <dgm:cxn modelId="{BC726AE5-7F9A-4290-99F7-8764554B92CC}" srcId="{504570BF-55D3-4F03-8DA1-76D81E2DEEB2}" destId="{6C443FA7-FF74-4385-B814-A8BBF7DC0658}" srcOrd="0" destOrd="0" parTransId="{9576657D-846C-456E-A679-E73B1DFDA84E}" sibTransId="{7713007C-BF41-4AA6-8E58-8E3F241984DA}"/>
    <dgm:cxn modelId="{293753E8-C4E6-4490-995B-3A74EC6BD404}" type="presOf" srcId="{2E8945DC-2ECE-4605-9F63-DB6832671762}" destId="{E412DE46-3A9B-4E76-B665-6CE51D21FD4E}" srcOrd="0" destOrd="0" presId="urn:microsoft.com/office/officeart/2005/8/layout/vList2"/>
    <dgm:cxn modelId="{4674E7EB-9FB5-447A-8040-BE82B7ADE723}" type="presOf" srcId="{504570BF-55D3-4F03-8DA1-76D81E2DEEB2}" destId="{D357CAA6-8F0E-4C30-81FB-836DDCC24725}" srcOrd="0" destOrd="0" presId="urn:microsoft.com/office/officeart/2005/8/layout/vList2"/>
    <dgm:cxn modelId="{1445EAEF-2789-4B0F-AD82-DC444F30E8B4}" type="presOf" srcId="{9A0A2848-0EFB-4D54-B3BD-4B535375B860}" destId="{265B23DA-58CC-4113-A366-F298E4BC405A}" srcOrd="0" destOrd="0" presId="urn:microsoft.com/office/officeart/2005/8/layout/vList2"/>
    <dgm:cxn modelId="{A770B5F0-23F8-45BF-B226-4FB9BA7CF595}" type="presOf" srcId="{C8353A47-FA99-4664-89EC-32B94F8523E3}" destId="{265B23DA-58CC-4113-A366-F298E4BC405A}" srcOrd="0" destOrd="4" presId="urn:microsoft.com/office/officeart/2005/8/layout/vList2"/>
    <dgm:cxn modelId="{1DFB65FC-8323-4D81-A393-1296DAA7E1B9}" srcId="{2E8945DC-2ECE-4605-9F63-DB6832671762}" destId="{504570BF-55D3-4F03-8DA1-76D81E2DEEB2}" srcOrd="2" destOrd="0" parTransId="{DAAA49CA-4194-4F15-9D18-ABB81E8E70B3}" sibTransId="{87679822-00FC-4E16-B426-F86F89416F6E}"/>
    <dgm:cxn modelId="{5EF7E7FC-89DC-4B29-8399-DE59455743D2}" srcId="{54D3790D-ABFC-4105-9451-628D08531EBF}" destId="{0B045F37-F5F4-4156-8771-C7FC15526A0D}" srcOrd="2" destOrd="0" parTransId="{1DBF0514-720E-4D67-A73C-3053C3A5003F}" sibTransId="{7A4A22D3-BBE9-4956-AB0D-BE0CFF651EAB}"/>
    <dgm:cxn modelId="{78AF8C39-C101-4501-B29B-E160A0385CAA}" type="presParOf" srcId="{E412DE46-3A9B-4E76-B665-6CE51D21FD4E}" destId="{484E57AF-7734-4361-ACDD-B3B1A4299DBF}" srcOrd="0" destOrd="0" presId="urn:microsoft.com/office/officeart/2005/8/layout/vList2"/>
    <dgm:cxn modelId="{A94D9502-8F7D-4C21-BAC3-62CF7BB89572}" type="presParOf" srcId="{E412DE46-3A9B-4E76-B665-6CE51D21FD4E}" destId="{E9FF0D1D-4546-4910-878B-E4C3549ED89B}" srcOrd="1" destOrd="0" presId="urn:microsoft.com/office/officeart/2005/8/layout/vList2"/>
    <dgm:cxn modelId="{4CFC4E96-28EF-46FD-944D-9CFFB157669A}" type="presParOf" srcId="{E412DE46-3A9B-4E76-B665-6CE51D21FD4E}" destId="{BE766295-986F-49FD-9D62-4038C2F31B2F}" srcOrd="2" destOrd="0" presId="urn:microsoft.com/office/officeart/2005/8/layout/vList2"/>
    <dgm:cxn modelId="{586087FB-5A68-4793-AE96-1319606B5310}" type="presParOf" srcId="{E412DE46-3A9B-4E76-B665-6CE51D21FD4E}" destId="{1B621F07-D945-4226-8C4D-6A68910894AA}" srcOrd="3" destOrd="0" presId="urn:microsoft.com/office/officeart/2005/8/layout/vList2"/>
    <dgm:cxn modelId="{E7D87DF3-E977-419E-B9BD-F8EE4A6FCAD0}" type="presParOf" srcId="{E412DE46-3A9B-4E76-B665-6CE51D21FD4E}" destId="{D357CAA6-8F0E-4C30-81FB-836DDCC24725}" srcOrd="4" destOrd="0" presId="urn:microsoft.com/office/officeart/2005/8/layout/vList2"/>
    <dgm:cxn modelId="{3D60934A-83AA-4ED6-AD4B-52E79D41E8BB}" type="presParOf" srcId="{E412DE46-3A9B-4E76-B665-6CE51D21FD4E}" destId="{01D60DFF-DAA5-4E87-97D1-5B31DA58072D}" srcOrd="5" destOrd="0" presId="urn:microsoft.com/office/officeart/2005/8/layout/vList2"/>
    <dgm:cxn modelId="{5AFCDECC-600C-4D8F-BDEB-2E44159A14A1}" type="presParOf" srcId="{E412DE46-3A9B-4E76-B665-6CE51D21FD4E}" destId="{7BEF12DF-E04F-4B63-B0EC-1E793FA90093}" srcOrd="6" destOrd="0" presId="urn:microsoft.com/office/officeart/2005/8/layout/vList2"/>
    <dgm:cxn modelId="{324083E0-51C6-4953-9D3C-87BDC8324312}" type="presParOf" srcId="{E412DE46-3A9B-4E76-B665-6CE51D21FD4E}" destId="{265B23DA-58CC-4113-A366-F298E4BC405A}" srcOrd="7" destOrd="0" presId="urn:microsoft.com/office/officeart/2005/8/layout/vList2"/>
    <dgm:cxn modelId="{938041B0-2840-4A90-9C4A-B7D248C1A92E}" type="presParOf" srcId="{E412DE46-3A9B-4E76-B665-6CE51D21FD4E}" destId="{1BA7560A-C5ED-4596-AF16-AC9C57940372}" srcOrd="8" destOrd="0" presId="urn:microsoft.com/office/officeart/2005/8/layout/vList2"/>
    <dgm:cxn modelId="{BB04176D-873E-4FFA-9EC9-B63640CAAF4C}" type="presParOf" srcId="{E412DE46-3A9B-4E76-B665-6CE51D21FD4E}" destId="{8A749B53-FDB8-401C-B020-D939B3DC03C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E57AF-7734-4361-ACDD-B3B1A4299DBF}">
      <dsp:nvSpPr>
        <dsp:cNvPr id="0" name=""/>
        <dsp:cNvSpPr/>
      </dsp:nvSpPr>
      <dsp:spPr>
        <a:xfrm>
          <a:off x="0" y="43408"/>
          <a:ext cx="6513603" cy="45571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Ethene</a:t>
          </a:r>
          <a:endParaRPr lang="en-US" sz="1900" kern="1200"/>
        </a:p>
      </dsp:txBody>
      <dsp:txXfrm>
        <a:off x="22246" y="65654"/>
        <a:ext cx="6469111" cy="411223"/>
      </dsp:txXfrm>
    </dsp:sp>
    <dsp:sp modelId="{E9FF0D1D-4546-4910-878B-E4C3549ED89B}">
      <dsp:nvSpPr>
        <dsp:cNvPr id="0" name=""/>
        <dsp:cNvSpPr/>
      </dsp:nvSpPr>
      <dsp:spPr>
        <a:xfrm>
          <a:off x="0" y="499123"/>
          <a:ext cx="651360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Speeds up ripening of fruit and thus fruit dropping</a:t>
          </a:r>
          <a:endParaRPr lang="en-US" sz="1500" kern="1200" dirty="0"/>
        </a:p>
      </dsp:txBody>
      <dsp:txXfrm>
        <a:off x="0" y="499123"/>
        <a:ext cx="6513603" cy="314640"/>
      </dsp:txXfrm>
    </dsp:sp>
    <dsp:sp modelId="{BE766295-986F-49FD-9D62-4038C2F31B2F}">
      <dsp:nvSpPr>
        <dsp:cNvPr id="0" name=""/>
        <dsp:cNvSpPr/>
      </dsp:nvSpPr>
      <dsp:spPr>
        <a:xfrm>
          <a:off x="0" y="813763"/>
          <a:ext cx="6513603" cy="455715"/>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Cytokinins</a:t>
          </a:r>
          <a:endParaRPr lang="en-US" sz="1900" kern="1200"/>
        </a:p>
      </dsp:txBody>
      <dsp:txXfrm>
        <a:off x="22246" y="836009"/>
        <a:ext cx="6469111" cy="411223"/>
      </dsp:txXfrm>
    </dsp:sp>
    <dsp:sp modelId="{1B621F07-D945-4226-8C4D-6A68910894AA}">
      <dsp:nvSpPr>
        <dsp:cNvPr id="0" name=""/>
        <dsp:cNvSpPr/>
      </dsp:nvSpPr>
      <dsp:spPr>
        <a:xfrm>
          <a:off x="0" y="1269478"/>
          <a:ext cx="651360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Promote cell division and cell expansion, leaf senescence </a:t>
          </a:r>
          <a:endParaRPr lang="en-US" sz="1500" kern="1200" dirty="0"/>
        </a:p>
      </dsp:txBody>
      <dsp:txXfrm>
        <a:off x="0" y="1269478"/>
        <a:ext cx="6513603" cy="314640"/>
      </dsp:txXfrm>
    </dsp:sp>
    <dsp:sp modelId="{D357CAA6-8F0E-4C30-81FB-836DDCC24725}">
      <dsp:nvSpPr>
        <dsp:cNvPr id="0" name=""/>
        <dsp:cNvSpPr/>
      </dsp:nvSpPr>
      <dsp:spPr>
        <a:xfrm>
          <a:off x="0" y="1584118"/>
          <a:ext cx="6513603" cy="45571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Abscisic acid:</a:t>
          </a:r>
          <a:endParaRPr lang="en-US" sz="1900" kern="1200"/>
        </a:p>
      </dsp:txBody>
      <dsp:txXfrm>
        <a:off x="22246" y="1606364"/>
        <a:ext cx="6469111" cy="411223"/>
      </dsp:txXfrm>
    </dsp:sp>
    <dsp:sp modelId="{01D60DFF-DAA5-4E87-97D1-5B31DA58072D}">
      <dsp:nvSpPr>
        <dsp:cNvPr id="0" name=""/>
        <dsp:cNvSpPr/>
      </dsp:nvSpPr>
      <dsp:spPr>
        <a:xfrm>
          <a:off x="0" y="2039833"/>
          <a:ext cx="6513603"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Inhibits lateral shoot growth. Auxin keeps absicic acid concentration low. Causes stomatal closure when water availability is limited.</a:t>
          </a:r>
          <a:endParaRPr lang="en-US" sz="1500" kern="1200"/>
        </a:p>
      </dsp:txBody>
      <dsp:txXfrm>
        <a:off x="0" y="2039833"/>
        <a:ext cx="6513603" cy="471960"/>
      </dsp:txXfrm>
    </dsp:sp>
    <dsp:sp modelId="{7BEF12DF-E04F-4B63-B0EC-1E793FA90093}">
      <dsp:nvSpPr>
        <dsp:cNvPr id="0" name=""/>
        <dsp:cNvSpPr/>
      </dsp:nvSpPr>
      <dsp:spPr>
        <a:xfrm>
          <a:off x="0" y="2511793"/>
          <a:ext cx="6513603" cy="455715"/>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Auxin</a:t>
          </a:r>
          <a:endParaRPr lang="en-US" sz="1900" kern="1200"/>
        </a:p>
      </dsp:txBody>
      <dsp:txXfrm>
        <a:off x="22246" y="2534039"/>
        <a:ext cx="6469111" cy="411223"/>
      </dsp:txXfrm>
    </dsp:sp>
    <dsp:sp modelId="{265B23DA-58CC-4113-A366-F298E4BC405A}">
      <dsp:nvSpPr>
        <dsp:cNvPr id="0" name=""/>
        <dsp:cNvSpPr/>
      </dsp:nvSpPr>
      <dsp:spPr>
        <a:xfrm>
          <a:off x="0" y="2967508"/>
          <a:ext cx="6513603" cy="173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Regulates plant growth</a:t>
          </a:r>
          <a:endParaRPr lang="en-US" sz="1500" kern="1200"/>
        </a:p>
        <a:p>
          <a:pPr marL="114300" lvl="1" indent="-114300" algn="l" defTabSz="666750">
            <a:lnSpc>
              <a:spcPct val="90000"/>
            </a:lnSpc>
            <a:spcBef>
              <a:spcPct val="0"/>
            </a:spcBef>
            <a:spcAft>
              <a:spcPct val="20000"/>
            </a:spcAft>
            <a:buChar char="•"/>
          </a:pPr>
          <a:r>
            <a:rPr lang="en-GB" sz="1500" kern="1200"/>
            <a:t>Promotes cell elongation</a:t>
          </a:r>
          <a:endParaRPr lang="en-US" sz="1500" kern="1200"/>
        </a:p>
        <a:p>
          <a:pPr marL="114300" lvl="1" indent="-114300" algn="l" defTabSz="666750">
            <a:lnSpc>
              <a:spcPct val="90000"/>
            </a:lnSpc>
            <a:spcBef>
              <a:spcPct val="0"/>
            </a:spcBef>
            <a:spcAft>
              <a:spcPct val="20000"/>
            </a:spcAft>
            <a:buChar char="•"/>
          </a:pPr>
          <a:r>
            <a:rPr lang="en-GB" sz="1500" kern="1200"/>
            <a:t>Causes </a:t>
          </a:r>
          <a:r>
            <a:rPr lang="en-GB" sz="1500" u="sng" kern="1200"/>
            <a:t>apical dominance</a:t>
          </a:r>
          <a:r>
            <a:rPr lang="en-GB" sz="1500" kern="1200"/>
            <a:t>: inhibits growth of lateral shoots (lateral shoots do not grow)</a:t>
          </a:r>
          <a:endParaRPr lang="en-US" sz="1500" kern="1200"/>
        </a:p>
        <a:p>
          <a:pPr marL="114300" lvl="1" indent="-114300" algn="l" defTabSz="666750">
            <a:lnSpc>
              <a:spcPct val="90000"/>
            </a:lnSpc>
            <a:spcBef>
              <a:spcPct val="0"/>
            </a:spcBef>
            <a:spcAft>
              <a:spcPct val="20000"/>
            </a:spcAft>
            <a:buChar char="•"/>
          </a:pPr>
          <a:r>
            <a:rPr lang="en-GB" sz="1500" kern="1200"/>
            <a:t>Inhibits root growth</a:t>
          </a:r>
          <a:endParaRPr lang="en-US" sz="1500" kern="1200"/>
        </a:p>
        <a:p>
          <a:pPr marL="114300" lvl="1" indent="-114300" algn="l" defTabSz="666750">
            <a:lnSpc>
              <a:spcPct val="90000"/>
            </a:lnSpc>
            <a:spcBef>
              <a:spcPct val="0"/>
            </a:spcBef>
            <a:spcAft>
              <a:spcPct val="20000"/>
            </a:spcAft>
            <a:buChar char="•"/>
          </a:pPr>
          <a:r>
            <a:rPr lang="en-GB" sz="1500" kern="1200"/>
            <a:t>Inhibits ethene production, stopping leaf abscission (loss of leaves) and fruit dropping</a:t>
          </a:r>
          <a:endParaRPr lang="en-US" sz="1500" kern="1200"/>
        </a:p>
      </dsp:txBody>
      <dsp:txXfrm>
        <a:off x="0" y="2967508"/>
        <a:ext cx="6513603" cy="1730519"/>
      </dsp:txXfrm>
    </dsp:sp>
    <dsp:sp modelId="{1BA7560A-C5ED-4596-AF16-AC9C57940372}">
      <dsp:nvSpPr>
        <dsp:cNvPr id="0" name=""/>
        <dsp:cNvSpPr/>
      </dsp:nvSpPr>
      <dsp:spPr>
        <a:xfrm>
          <a:off x="0" y="4698028"/>
          <a:ext cx="6513603" cy="45571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Gibberellins </a:t>
          </a:r>
          <a:endParaRPr lang="en-US" sz="1900" kern="1200"/>
        </a:p>
      </dsp:txBody>
      <dsp:txXfrm>
        <a:off x="22246" y="4720274"/>
        <a:ext cx="6469111" cy="411223"/>
      </dsp:txXfrm>
    </dsp:sp>
    <dsp:sp modelId="{8A749B53-FDB8-401C-B020-D939B3DC03C1}">
      <dsp:nvSpPr>
        <dsp:cNvPr id="0" name=""/>
        <dsp:cNvSpPr/>
      </dsp:nvSpPr>
      <dsp:spPr>
        <a:xfrm>
          <a:off x="0" y="5153743"/>
          <a:ext cx="6513603"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Gibberellins promote seed germination by activating genes for amylase and protease enzymes, which break down food stores (Presence of water initiates gibberellin release).</a:t>
          </a:r>
        </a:p>
      </dsp:txBody>
      <dsp:txXfrm>
        <a:off x="0" y="5153743"/>
        <a:ext cx="6513603" cy="688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E57AF-7734-4361-ACDD-B3B1A4299DBF}">
      <dsp:nvSpPr>
        <dsp:cNvPr id="0" name=""/>
        <dsp:cNvSpPr/>
      </dsp:nvSpPr>
      <dsp:spPr>
        <a:xfrm>
          <a:off x="0" y="440971"/>
          <a:ext cx="6513603" cy="40774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Ethene</a:t>
          </a:r>
          <a:endParaRPr lang="en-US" sz="1700" kern="1200"/>
        </a:p>
      </dsp:txBody>
      <dsp:txXfrm>
        <a:off x="19904" y="460875"/>
        <a:ext cx="6473795" cy="367937"/>
      </dsp:txXfrm>
    </dsp:sp>
    <dsp:sp modelId="{E9FF0D1D-4546-4910-878B-E4C3549ED89B}">
      <dsp:nvSpPr>
        <dsp:cNvPr id="0" name=""/>
        <dsp:cNvSpPr/>
      </dsp:nvSpPr>
      <dsp:spPr>
        <a:xfrm>
          <a:off x="0" y="848716"/>
          <a:ext cx="6513603"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dirty="0"/>
            <a:t>Speeds up ripening of fruit and thus fruit dropping</a:t>
          </a:r>
          <a:endParaRPr lang="en-US" sz="1300" kern="1200" dirty="0"/>
        </a:p>
      </dsp:txBody>
      <dsp:txXfrm>
        <a:off x="0" y="848716"/>
        <a:ext cx="6513603" cy="281520"/>
      </dsp:txXfrm>
    </dsp:sp>
    <dsp:sp modelId="{BE766295-986F-49FD-9D62-4038C2F31B2F}">
      <dsp:nvSpPr>
        <dsp:cNvPr id="0" name=""/>
        <dsp:cNvSpPr/>
      </dsp:nvSpPr>
      <dsp:spPr>
        <a:xfrm>
          <a:off x="0" y="1130236"/>
          <a:ext cx="6513603" cy="407745"/>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Cytokinins</a:t>
          </a:r>
          <a:endParaRPr lang="en-US" sz="1700" kern="1200"/>
        </a:p>
      </dsp:txBody>
      <dsp:txXfrm>
        <a:off x="19904" y="1150140"/>
        <a:ext cx="6473795" cy="367937"/>
      </dsp:txXfrm>
    </dsp:sp>
    <dsp:sp modelId="{1B621F07-D945-4226-8C4D-6A68910894AA}">
      <dsp:nvSpPr>
        <dsp:cNvPr id="0" name=""/>
        <dsp:cNvSpPr/>
      </dsp:nvSpPr>
      <dsp:spPr>
        <a:xfrm>
          <a:off x="0" y="1537981"/>
          <a:ext cx="6513603"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dirty="0"/>
            <a:t>Promote cell division and cell expansion, leaf senescence </a:t>
          </a:r>
          <a:endParaRPr lang="en-US" sz="1300" kern="1200" dirty="0"/>
        </a:p>
      </dsp:txBody>
      <dsp:txXfrm>
        <a:off x="0" y="1537981"/>
        <a:ext cx="6513603" cy="281520"/>
      </dsp:txXfrm>
    </dsp:sp>
    <dsp:sp modelId="{D357CAA6-8F0E-4C30-81FB-836DDCC24725}">
      <dsp:nvSpPr>
        <dsp:cNvPr id="0" name=""/>
        <dsp:cNvSpPr/>
      </dsp:nvSpPr>
      <dsp:spPr>
        <a:xfrm>
          <a:off x="0" y="1819501"/>
          <a:ext cx="6513603" cy="40774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Abscisic acid:</a:t>
          </a:r>
          <a:endParaRPr lang="en-US" sz="1700" kern="1200"/>
        </a:p>
      </dsp:txBody>
      <dsp:txXfrm>
        <a:off x="19904" y="1839405"/>
        <a:ext cx="6473795" cy="367937"/>
      </dsp:txXfrm>
    </dsp:sp>
    <dsp:sp modelId="{01D60DFF-DAA5-4E87-97D1-5B31DA58072D}">
      <dsp:nvSpPr>
        <dsp:cNvPr id="0" name=""/>
        <dsp:cNvSpPr/>
      </dsp:nvSpPr>
      <dsp:spPr>
        <a:xfrm>
          <a:off x="0" y="2227246"/>
          <a:ext cx="6513603"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Inhibits lateral shoot growth. Auxin keeps absicic acid concentration low. Causes stomatal closure when water availability is limited.</a:t>
          </a:r>
          <a:endParaRPr lang="en-US" sz="1300" kern="1200"/>
        </a:p>
      </dsp:txBody>
      <dsp:txXfrm>
        <a:off x="0" y="2227246"/>
        <a:ext cx="6513603" cy="413482"/>
      </dsp:txXfrm>
    </dsp:sp>
    <dsp:sp modelId="{7BEF12DF-E04F-4B63-B0EC-1E793FA90093}">
      <dsp:nvSpPr>
        <dsp:cNvPr id="0" name=""/>
        <dsp:cNvSpPr/>
      </dsp:nvSpPr>
      <dsp:spPr>
        <a:xfrm>
          <a:off x="0" y="2640729"/>
          <a:ext cx="6513603" cy="407745"/>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Auxin</a:t>
          </a:r>
          <a:endParaRPr lang="en-US" sz="1700" kern="1200"/>
        </a:p>
      </dsp:txBody>
      <dsp:txXfrm>
        <a:off x="19904" y="2660633"/>
        <a:ext cx="6473795" cy="367937"/>
      </dsp:txXfrm>
    </dsp:sp>
    <dsp:sp modelId="{265B23DA-58CC-4113-A366-F298E4BC405A}">
      <dsp:nvSpPr>
        <dsp:cNvPr id="0" name=""/>
        <dsp:cNvSpPr/>
      </dsp:nvSpPr>
      <dsp:spPr>
        <a:xfrm>
          <a:off x="0" y="3048474"/>
          <a:ext cx="6513603"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Regulates plant growth</a:t>
          </a:r>
          <a:endParaRPr lang="en-US" sz="1300" kern="1200"/>
        </a:p>
        <a:p>
          <a:pPr marL="114300" lvl="1" indent="-114300" algn="l" defTabSz="577850">
            <a:lnSpc>
              <a:spcPct val="90000"/>
            </a:lnSpc>
            <a:spcBef>
              <a:spcPct val="0"/>
            </a:spcBef>
            <a:spcAft>
              <a:spcPct val="20000"/>
            </a:spcAft>
            <a:buChar char="•"/>
          </a:pPr>
          <a:r>
            <a:rPr lang="en-GB" sz="1300" kern="1200"/>
            <a:t>Promotes cell elongation</a:t>
          </a:r>
          <a:endParaRPr lang="en-US" sz="1300" kern="1200"/>
        </a:p>
        <a:p>
          <a:pPr marL="114300" lvl="1" indent="-114300" algn="l" defTabSz="577850">
            <a:lnSpc>
              <a:spcPct val="90000"/>
            </a:lnSpc>
            <a:spcBef>
              <a:spcPct val="0"/>
            </a:spcBef>
            <a:spcAft>
              <a:spcPct val="20000"/>
            </a:spcAft>
            <a:buChar char="•"/>
          </a:pPr>
          <a:r>
            <a:rPr lang="en-GB" sz="1300" kern="1200"/>
            <a:t>Causes </a:t>
          </a:r>
          <a:r>
            <a:rPr lang="en-GB" sz="1300" u="sng" kern="1200"/>
            <a:t>apical dominance</a:t>
          </a:r>
          <a:r>
            <a:rPr lang="en-GB" sz="1300" kern="1200"/>
            <a:t>: inhibits growth of lateral shoots (lateral shoots do not grow)</a:t>
          </a:r>
          <a:endParaRPr lang="en-US" sz="1300" kern="1200"/>
        </a:p>
        <a:p>
          <a:pPr marL="114300" lvl="1" indent="-114300" algn="l" defTabSz="577850">
            <a:lnSpc>
              <a:spcPct val="90000"/>
            </a:lnSpc>
            <a:spcBef>
              <a:spcPct val="0"/>
            </a:spcBef>
            <a:spcAft>
              <a:spcPct val="20000"/>
            </a:spcAft>
            <a:buChar char="•"/>
          </a:pPr>
          <a:r>
            <a:rPr lang="en-GB" sz="1300" kern="1200"/>
            <a:t>Inhibits root growth</a:t>
          </a:r>
          <a:endParaRPr lang="en-US" sz="1300" kern="1200"/>
        </a:p>
        <a:p>
          <a:pPr marL="114300" lvl="1" indent="-114300" algn="l" defTabSz="577850">
            <a:lnSpc>
              <a:spcPct val="90000"/>
            </a:lnSpc>
            <a:spcBef>
              <a:spcPct val="0"/>
            </a:spcBef>
            <a:spcAft>
              <a:spcPct val="20000"/>
            </a:spcAft>
            <a:buChar char="•"/>
          </a:pPr>
          <a:r>
            <a:rPr lang="en-GB" sz="1300" kern="1200"/>
            <a:t>Inhibits ethene production, stopping leaf abscission (loss of leaves) and fruit dropping</a:t>
          </a:r>
          <a:endParaRPr lang="en-US" sz="1300" kern="1200"/>
        </a:p>
      </dsp:txBody>
      <dsp:txXfrm>
        <a:off x="0" y="3048474"/>
        <a:ext cx="6513603" cy="1126080"/>
      </dsp:txXfrm>
    </dsp:sp>
    <dsp:sp modelId="{1BA7560A-C5ED-4596-AF16-AC9C57940372}">
      <dsp:nvSpPr>
        <dsp:cNvPr id="0" name=""/>
        <dsp:cNvSpPr/>
      </dsp:nvSpPr>
      <dsp:spPr>
        <a:xfrm>
          <a:off x="0" y="4174554"/>
          <a:ext cx="6513603" cy="40774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Gibberellins </a:t>
          </a:r>
          <a:endParaRPr lang="en-US" sz="1700" kern="1200"/>
        </a:p>
      </dsp:txBody>
      <dsp:txXfrm>
        <a:off x="19904" y="4194458"/>
        <a:ext cx="6473795" cy="367937"/>
      </dsp:txXfrm>
    </dsp:sp>
    <dsp:sp modelId="{8A749B53-FDB8-401C-B020-D939B3DC03C1}">
      <dsp:nvSpPr>
        <dsp:cNvPr id="0" name=""/>
        <dsp:cNvSpPr/>
      </dsp:nvSpPr>
      <dsp:spPr>
        <a:xfrm>
          <a:off x="0" y="4582299"/>
          <a:ext cx="6513603"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Make plants taller by promoting stem elongation, </a:t>
          </a:r>
          <a:r>
            <a:rPr lang="en-US" sz="1300" kern="1200"/>
            <a:t>stimulating cell elongation and division</a:t>
          </a:r>
        </a:p>
        <a:p>
          <a:pPr marL="114300" lvl="1" indent="-114300" algn="l" defTabSz="577850">
            <a:lnSpc>
              <a:spcPct val="90000"/>
            </a:lnSpc>
            <a:spcBef>
              <a:spcPct val="0"/>
            </a:spcBef>
            <a:spcAft>
              <a:spcPct val="20000"/>
            </a:spcAft>
            <a:buChar char="•"/>
          </a:pPr>
          <a:r>
            <a:rPr lang="en-GB" sz="1300" kern="1200"/>
            <a:t>Growth timing</a:t>
          </a:r>
          <a:endParaRPr lang="en-US" sz="1300" kern="1200"/>
        </a:p>
        <a:p>
          <a:pPr marL="114300" lvl="1" indent="-114300" algn="l" defTabSz="577850">
            <a:lnSpc>
              <a:spcPct val="90000"/>
            </a:lnSpc>
            <a:spcBef>
              <a:spcPct val="0"/>
            </a:spcBef>
            <a:spcAft>
              <a:spcPct val="20000"/>
            </a:spcAft>
            <a:buChar char="•"/>
          </a:pPr>
          <a:r>
            <a:rPr lang="en-US" sz="1300" kern="1200"/>
            <a:t>Gibberellins promote seed germination by activating genes for amylase and protease enzymes, which break down food stores (Presence of water initiates gibberellin release).</a:t>
          </a:r>
        </a:p>
      </dsp:txBody>
      <dsp:txXfrm>
        <a:off x="0" y="4582299"/>
        <a:ext cx="6513603" cy="8621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987CC1B8-78F6-4AC3-B3F6-67CAD19C61D4}" type="datetimeFigureOut">
              <a:rPr lang="en-GB" smtClean="0"/>
              <a:t>23/07/2025</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AD7128D3-89A3-47F2-BDB8-3B9118B058EC}" type="slidenum">
              <a:rPr lang="en-GB" smtClean="0"/>
              <a:t>‹#›</a:t>
            </a:fld>
            <a:endParaRPr lang="en-GB"/>
          </a:p>
        </p:txBody>
      </p:sp>
    </p:spTree>
    <p:extLst>
      <p:ext uri="{BB962C8B-B14F-4D97-AF65-F5344CB8AC3E}">
        <p14:creationId xmlns:p14="http://schemas.microsoft.com/office/powerpoint/2010/main" val="354465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36A2D-802A-2BA9-9581-62D5158FA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ACB85-EF00-1172-F47B-54A242DD0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240E32-3EB3-34F7-AE0F-0DEA0EE36F30}"/>
              </a:ext>
            </a:extLst>
          </p:cNvPr>
          <p:cNvSpPr>
            <a:spLocks noGrp="1"/>
          </p:cNvSpPr>
          <p:nvPr>
            <p:ph type="body" idx="1"/>
          </p:nvPr>
        </p:nvSpPr>
        <p:spPr/>
        <p:txBody>
          <a:bodyPr/>
          <a:lstStyle/>
          <a:p>
            <a:r>
              <a:rPr lang="en-GB" dirty="0"/>
              <a:t>Final part of leaf development by redistributing vital resources back in to the plant before the leaf falls.</a:t>
            </a:r>
          </a:p>
        </p:txBody>
      </p:sp>
      <p:sp>
        <p:nvSpPr>
          <p:cNvPr id="4" name="Slide Number Placeholder 3">
            <a:extLst>
              <a:ext uri="{FF2B5EF4-FFF2-40B4-BE49-F238E27FC236}">
                <a16:creationId xmlns:a16="http://schemas.microsoft.com/office/drawing/2014/main" id="{CFDDB19E-4F8D-AB39-9D31-1B9FAD39AEDD}"/>
              </a:ext>
            </a:extLst>
          </p:cNvPr>
          <p:cNvSpPr>
            <a:spLocks noGrp="1"/>
          </p:cNvSpPr>
          <p:nvPr>
            <p:ph type="sldNum" sz="quarter" idx="5"/>
          </p:nvPr>
        </p:nvSpPr>
        <p:spPr/>
        <p:txBody>
          <a:bodyPr/>
          <a:lstStyle/>
          <a:p>
            <a:fld id="{AD7128D3-89A3-47F2-BDB8-3B9118B058EC}" type="slidenum">
              <a:rPr lang="en-GB" smtClean="0"/>
              <a:t>4</a:t>
            </a:fld>
            <a:endParaRPr lang="en-GB"/>
          </a:p>
        </p:txBody>
      </p:sp>
    </p:spTree>
    <p:extLst>
      <p:ext uri="{BB962C8B-B14F-4D97-AF65-F5344CB8AC3E}">
        <p14:creationId xmlns:p14="http://schemas.microsoft.com/office/powerpoint/2010/main" val="88546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part of leaf development by redistributing vital resources back in to the plant before the leaf falls.</a:t>
            </a:r>
          </a:p>
        </p:txBody>
      </p:sp>
      <p:sp>
        <p:nvSpPr>
          <p:cNvPr id="4" name="Slide Number Placeholder 3"/>
          <p:cNvSpPr>
            <a:spLocks noGrp="1"/>
          </p:cNvSpPr>
          <p:nvPr>
            <p:ph type="sldNum" sz="quarter" idx="5"/>
          </p:nvPr>
        </p:nvSpPr>
        <p:spPr/>
        <p:txBody>
          <a:bodyPr/>
          <a:lstStyle/>
          <a:p>
            <a:fld id="{AD7128D3-89A3-47F2-BDB8-3B9118B058EC}" type="slidenum">
              <a:rPr lang="en-GB" smtClean="0"/>
              <a:t>5</a:t>
            </a:fld>
            <a:endParaRPr lang="en-GB"/>
          </a:p>
        </p:txBody>
      </p:sp>
    </p:spTree>
    <p:extLst>
      <p:ext uri="{BB962C8B-B14F-4D97-AF65-F5344CB8AC3E}">
        <p14:creationId xmlns:p14="http://schemas.microsoft.com/office/powerpoint/2010/main" val="2043024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1900’s </a:t>
            </a:r>
            <a:r>
              <a:rPr lang="en-GB" dirty="0" err="1"/>
              <a:t>asia</a:t>
            </a:r>
            <a:r>
              <a:rPr lang="en-GB" dirty="0"/>
              <a:t> – foolish seedling disease </a:t>
            </a:r>
          </a:p>
          <a:p>
            <a:endParaRPr lang="en-GB" dirty="0"/>
          </a:p>
          <a:p>
            <a:r>
              <a:rPr lang="en-GB" dirty="0"/>
              <a:t>Later in 1950’s high concentration of these in gibberellins </a:t>
            </a:r>
          </a:p>
          <a:p>
            <a:endParaRPr lang="en-GB" dirty="0"/>
          </a:p>
          <a:p>
            <a:r>
              <a:rPr lang="en-GB" dirty="0"/>
              <a:t>125 GA 1,2,3, order of discovery </a:t>
            </a:r>
          </a:p>
        </p:txBody>
      </p:sp>
      <p:sp>
        <p:nvSpPr>
          <p:cNvPr id="4" name="Slide Number Placeholder 3"/>
          <p:cNvSpPr>
            <a:spLocks noGrp="1"/>
          </p:cNvSpPr>
          <p:nvPr>
            <p:ph type="sldNum" sz="quarter" idx="5"/>
          </p:nvPr>
        </p:nvSpPr>
        <p:spPr/>
        <p:txBody>
          <a:bodyPr/>
          <a:lstStyle/>
          <a:p>
            <a:fld id="{AD7128D3-89A3-47F2-BDB8-3B9118B058EC}" type="slidenum">
              <a:rPr lang="en-GB" smtClean="0"/>
              <a:t>14</a:t>
            </a:fld>
            <a:endParaRPr lang="en-GB"/>
          </a:p>
        </p:txBody>
      </p:sp>
    </p:spTree>
    <p:extLst>
      <p:ext uri="{BB962C8B-B14F-4D97-AF65-F5344CB8AC3E}">
        <p14:creationId xmlns:p14="http://schemas.microsoft.com/office/powerpoint/2010/main" val="373483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Abscisic acid – block gib pathway</a:t>
            </a:r>
          </a:p>
        </p:txBody>
      </p:sp>
      <p:sp>
        <p:nvSpPr>
          <p:cNvPr id="4" name="Slide Number Placeholder 3"/>
          <p:cNvSpPr>
            <a:spLocks noGrp="1"/>
          </p:cNvSpPr>
          <p:nvPr>
            <p:ph type="sldNum" sz="quarter" idx="5"/>
          </p:nvPr>
        </p:nvSpPr>
        <p:spPr/>
        <p:txBody>
          <a:bodyPr/>
          <a:lstStyle/>
          <a:p>
            <a:fld id="{AD7128D3-89A3-47F2-BDB8-3B9118B058EC}" type="slidenum">
              <a:rPr lang="en-GB" smtClean="0"/>
              <a:t>17</a:t>
            </a:fld>
            <a:endParaRPr lang="en-GB"/>
          </a:p>
        </p:txBody>
      </p:sp>
    </p:spTree>
    <p:extLst>
      <p:ext uri="{BB962C8B-B14F-4D97-AF65-F5344CB8AC3E}">
        <p14:creationId xmlns:p14="http://schemas.microsoft.com/office/powerpoint/2010/main" val="200487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11111"/>
                </a:solidFill>
                <a:effectLst/>
                <a:latin typeface="Roboto" panose="02000000000000000000" pitchFamily="2" charset="0"/>
              </a:rPr>
              <a:t>By trapping moisture inside the bag, gardeners can reduce the amount of water lost through evaporation and help prevent the cutting from drying out.</a:t>
            </a:r>
            <a:endParaRPr lang="en-GB" dirty="0"/>
          </a:p>
        </p:txBody>
      </p:sp>
      <p:sp>
        <p:nvSpPr>
          <p:cNvPr id="4" name="Slide Number Placeholder 3"/>
          <p:cNvSpPr>
            <a:spLocks noGrp="1"/>
          </p:cNvSpPr>
          <p:nvPr>
            <p:ph type="sldNum" sz="quarter" idx="5"/>
          </p:nvPr>
        </p:nvSpPr>
        <p:spPr/>
        <p:txBody>
          <a:bodyPr/>
          <a:lstStyle/>
          <a:p>
            <a:fld id="{AD7128D3-89A3-47F2-BDB8-3B9118B058EC}" type="slidenum">
              <a:rPr lang="en-GB" smtClean="0"/>
              <a:t>22</a:t>
            </a:fld>
            <a:endParaRPr lang="en-GB"/>
          </a:p>
        </p:txBody>
      </p:sp>
    </p:spTree>
    <p:extLst>
      <p:ext uri="{BB962C8B-B14F-4D97-AF65-F5344CB8AC3E}">
        <p14:creationId xmlns:p14="http://schemas.microsoft.com/office/powerpoint/2010/main" val="357701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5B6B-5B7D-48EA-B3BA-6C159CB0E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74C6D4-3D60-4E15-95F3-1DFBBE9B68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036FDD-76FD-4B6C-B632-88C86A5CC1FB}"/>
              </a:ext>
            </a:extLst>
          </p:cNvPr>
          <p:cNvSpPr>
            <a:spLocks noGrp="1"/>
          </p:cNvSpPr>
          <p:nvPr>
            <p:ph type="dt" sz="half" idx="10"/>
          </p:nvPr>
        </p:nvSpPr>
        <p:spPr/>
        <p:txBody>
          <a:bodyPr/>
          <a:lstStyle/>
          <a:p>
            <a:fld id="{73BF9480-5C69-4DF5-9708-96434E8FA401}" type="datetimeFigureOut">
              <a:rPr lang="en-GB" smtClean="0"/>
              <a:t>23/07/2025</a:t>
            </a:fld>
            <a:endParaRPr lang="en-GB"/>
          </a:p>
        </p:txBody>
      </p:sp>
      <p:sp>
        <p:nvSpPr>
          <p:cNvPr id="5" name="Footer Placeholder 4">
            <a:extLst>
              <a:ext uri="{FF2B5EF4-FFF2-40B4-BE49-F238E27FC236}">
                <a16:creationId xmlns:a16="http://schemas.microsoft.com/office/drawing/2014/main" id="{4BF93701-B712-46D0-84BF-3BC9E79CCB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46D12D-4F90-48E1-9772-33A53C0D8E4E}"/>
              </a:ext>
            </a:extLst>
          </p:cNvPr>
          <p:cNvSpPr>
            <a:spLocks noGrp="1"/>
          </p:cNvSpPr>
          <p:nvPr>
            <p:ph type="sldNum" sz="quarter" idx="12"/>
          </p:nvPr>
        </p:nvSpPr>
        <p:spPr/>
        <p:txBody>
          <a:bodyPr/>
          <a:lstStyle/>
          <a:p>
            <a:fld id="{95ABF476-F074-4C10-9965-8BA3D3C92EF0}" type="slidenum">
              <a:rPr lang="en-GB" smtClean="0"/>
              <a:t>‹#›</a:t>
            </a:fld>
            <a:endParaRPr lang="en-GB"/>
          </a:p>
        </p:txBody>
      </p:sp>
    </p:spTree>
    <p:extLst>
      <p:ext uri="{BB962C8B-B14F-4D97-AF65-F5344CB8AC3E}">
        <p14:creationId xmlns:p14="http://schemas.microsoft.com/office/powerpoint/2010/main" val="154509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D6F1-3811-42AC-9305-DF8C0A7587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513E92-47BC-4BDC-80B7-FFF4DD8294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D619CC-AC14-4853-8091-162A29351020}"/>
              </a:ext>
            </a:extLst>
          </p:cNvPr>
          <p:cNvSpPr>
            <a:spLocks noGrp="1"/>
          </p:cNvSpPr>
          <p:nvPr>
            <p:ph type="dt" sz="half" idx="10"/>
          </p:nvPr>
        </p:nvSpPr>
        <p:spPr/>
        <p:txBody>
          <a:bodyPr/>
          <a:lstStyle/>
          <a:p>
            <a:fld id="{73BF9480-5C69-4DF5-9708-96434E8FA401}" type="datetimeFigureOut">
              <a:rPr lang="en-GB" smtClean="0"/>
              <a:t>23/07/2025</a:t>
            </a:fld>
            <a:endParaRPr lang="en-GB"/>
          </a:p>
        </p:txBody>
      </p:sp>
      <p:sp>
        <p:nvSpPr>
          <p:cNvPr id="5" name="Footer Placeholder 4">
            <a:extLst>
              <a:ext uri="{FF2B5EF4-FFF2-40B4-BE49-F238E27FC236}">
                <a16:creationId xmlns:a16="http://schemas.microsoft.com/office/drawing/2014/main" id="{2FD5654B-8EC6-4603-808C-9329485801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27C017-62B6-427F-B1BF-CBE5EC817FBE}"/>
              </a:ext>
            </a:extLst>
          </p:cNvPr>
          <p:cNvSpPr>
            <a:spLocks noGrp="1"/>
          </p:cNvSpPr>
          <p:nvPr>
            <p:ph type="sldNum" sz="quarter" idx="12"/>
          </p:nvPr>
        </p:nvSpPr>
        <p:spPr/>
        <p:txBody>
          <a:bodyPr/>
          <a:lstStyle/>
          <a:p>
            <a:fld id="{95ABF476-F074-4C10-9965-8BA3D3C92EF0}" type="slidenum">
              <a:rPr lang="en-GB" smtClean="0"/>
              <a:t>‹#›</a:t>
            </a:fld>
            <a:endParaRPr lang="en-GB"/>
          </a:p>
        </p:txBody>
      </p:sp>
    </p:spTree>
    <p:extLst>
      <p:ext uri="{BB962C8B-B14F-4D97-AF65-F5344CB8AC3E}">
        <p14:creationId xmlns:p14="http://schemas.microsoft.com/office/powerpoint/2010/main" val="181991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EFB931-6D1D-4233-8A91-7CB4CFB88B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9B5573-9A60-4E4B-A7BE-75DF546EC0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093B71-08B5-4912-ABBF-F163AE0CA26A}"/>
              </a:ext>
            </a:extLst>
          </p:cNvPr>
          <p:cNvSpPr>
            <a:spLocks noGrp="1"/>
          </p:cNvSpPr>
          <p:nvPr>
            <p:ph type="dt" sz="half" idx="10"/>
          </p:nvPr>
        </p:nvSpPr>
        <p:spPr/>
        <p:txBody>
          <a:bodyPr/>
          <a:lstStyle/>
          <a:p>
            <a:fld id="{73BF9480-5C69-4DF5-9708-96434E8FA401}" type="datetimeFigureOut">
              <a:rPr lang="en-GB" smtClean="0"/>
              <a:t>23/07/2025</a:t>
            </a:fld>
            <a:endParaRPr lang="en-GB"/>
          </a:p>
        </p:txBody>
      </p:sp>
      <p:sp>
        <p:nvSpPr>
          <p:cNvPr id="5" name="Footer Placeholder 4">
            <a:extLst>
              <a:ext uri="{FF2B5EF4-FFF2-40B4-BE49-F238E27FC236}">
                <a16:creationId xmlns:a16="http://schemas.microsoft.com/office/drawing/2014/main" id="{4C4C9FF0-AC5E-4481-9FD1-B9BEF6BEA9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8551AF-E475-4B96-BBBD-E73E93B121B5}"/>
              </a:ext>
            </a:extLst>
          </p:cNvPr>
          <p:cNvSpPr>
            <a:spLocks noGrp="1"/>
          </p:cNvSpPr>
          <p:nvPr>
            <p:ph type="sldNum" sz="quarter" idx="12"/>
          </p:nvPr>
        </p:nvSpPr>
        <p:spPr/>
        <p:txBody>
          <a:bodyPr/>
          <a:lstStyle/>
          <a:p>
            <a:fld id="{95ABF476-F074-4C10-9965-8BA3D3C92EF0}" type="slidenum">
              <a:rPr lang="en-GB" smtClean="0"/>
              <a:t>‹#›</a:t>
            </a:fld>
            <a:endParaRPr lang="en-GB"/>
          </a:p>
        </p:txBody>
      </p:sp>
    </p:spTree>
    <p:extLst>
      <p:ext uri="{BB962C8B-B14F-4D97-AF65-F5344CB8AC3E}">
        <p14:creationId xmlns:p14="http://schemas.microsoft.com/office/powerpoint/2010/main" val="546084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DACBE5F-3C38-2F44-B606-EA4BF8FC7FCA}"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C8EF-59F7-484D-B2E9-C881635FC1E4}" type="slidenum">
              <a:rPr lang="en-US" smtClean="0"/>
              <a:t>‹#›</a:t>
            </a:fld>
            <a:endParaRPr lang="en-US"/>
          </a:p>
        </p:txBody>
      </p:sp>
    </p:spTree>
    <p:extLst>
      <p:ext uri="{BB962C8B-B14F-4D97-AF65-F5344CB8AC3E}">
        <p14:creationId xmlns:p14="http://schemas.microsoft.com/office/powerpoint/2010/main" val="4272887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DACBE5F-3C38-2F44-B606-EA4BF8FC7FCA}"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C8EF-59F7-484D-B2E9-C881635FC1E4}" type="slidenum">
              <a:rPr lang="en-US" smtClean="0"/>
              <a:t>‹#›</a:t>
            </a:fld>
            <a:endParaRPr lang="en-US"/>
          </a:p>
        </p:txBody>
      </p:sp>
    </p:spTree>
    <p:extLst>
      <p:ext uri="{BB962C8B-B14F-4D97-AF65-F5344CB8AC3E}">
        <p14:creationId xmlns:p14="http://schemas.microsoft.com/office/powerpoint/2010/main" val="2281368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DACBE5F-3C38-2F44-B606-EA4BF8FC7FCA}"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C8EF-59F7-484D-B2E9-C881635FC1E4}" type="slidenum">
              <a:rPr lang="en-US" smtClean="0"/>
              <a:t>‹#›</a:t>
            </a:fld>
            <a:endParaRPr lang="en-US"/>
          </a:p>
        </p:txBody>
      </p:sp>
    </p:spTree>
    <p:extLst>
      <p:ext uri="{BB962C8B-B14F-4D97-AF65-F5344CB8AC3E}">
        <p14:creationId xmlns:p14="http://schemas.microsoft.com/office/powerpoint/2010/main" val="323523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DACBE5F-3C38-2F44-B606-EA4BF8FC7FCA}" type="datetimeFigureOut">
              <a:rPr lang="en-US" smtClean="0"/>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9C8EF-59F7-484D-B2E9-C881635FC1E4}" type="slidenum">
              <a:rPr lang="en-US" smtClean="0"/>
              <a:t>‹#›</a:t>
            </a:fld>
            <a:endParaRPr lang="en-US"/>
          </a:p>
        </p:txBody>
      </p:sp>
    </p:spTree>
    <p:extLst>
      <p:ext uri="{BB962C8B-B14F-4D97-AF65-F5344CB8AC3E}">
        <p14:creationId xmlns:p14="http://schemas.microsoft.com/office/powerpoint/2010/main" val="149364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DACBE5F-3C38-2F44-B606-EA4BF8FC7FCA}" type="datetimeFigureOut">
              <a:rPr lang="en-US" smtClean="0"/>
              <a:t>7/23/2025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9C8EF-59F7-484D-B2E9-C881635FC1E4}" type="slidenum">
              <a:rPr lang="en-US" smtClean="0"/>
              <a:t>‹#›</a:t>
            </a:fld>
            <a:endParaRPr lang="en-US"/>
          </a:p>
        </p:txBody>
      </p:sp>
    </p:spTree>
    <p:extLst>
      <p:ext uri="{BB962C8B-B14F-4D97-AF65-F5344CB8AC3E}">
        <p14:creationId xmlns:p14="http://schemas.microsoft.com/office/powerpoint/2010/main" val="1616891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DACBE5F-3C38-2F44-B606-EA4BF8FC7FCA}" type="datetimeFigureOut">
              <a:rPr lang="en-US" smtClean="0"/>
              <a:t>7/23/2025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9C8EF-59F7-484D-B2E9-C881635FC1E4}" type="slidenum">
              <a:rPr lang="en-US" smtClean="0"/>
              <a:t>‹#›</a:t>
            </a:fld>
            <a:endParaRPr lang="en-US"/>
          </a:p>
        </p:txBody>
      </p:sp>
    </p:spTree>
    <p:extLst>
      <p:ext uri="{BB962C8B-B14F-4D97-AF65-F5344CB8AC3E}">
        <p14:creationId xmlns:p14="http://schemas.microsoft.com/office/powerpoint/2010/main" val="1717955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CBE5F-3C38-2F44-B606-EA4BF8FC7FCA}" type="datetimeFigureOut">
              <a:rPr lang="en-US" smtClean="0"/>
              <a:t>7/23/2025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9C8EF-59F7-484D-B2E9-C881635FC1E4}" type="slidenum">
              <a:rPr lang="en-US" smtClean="0"/>
              <a:t>‹#›</a:t>
            </a:fld>
            <a:endParaRPr lang="en-US"/>
          </a:p>
        </p:txBody>
      </p:sp>
    </p:spTree>
    <p:extLst>
      <p:ext uri="{BB962C8B-B14F-4D97-AF65-F5344CB8AC3E}">
        <p14:creationId xmlns:p14="http://schemas.microsoft.com/office/powerpoint/2010/main" val="1652034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DACBE5F-3C38-2F44-B606-EA4BF8FC7FCA}" type="datetimeFigureOut">
              <a:rPr lang="en-US" smtClean="0"/>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9C8EF-59F7-484D-B2E9-C881635FC1E4}" type="slidenum">
              <a:rPr lang="en-US" smtClean="0"/>
              <a:t>‹#›</a:t>
            </a:fld>
            <a:endParaRPr lang="en-US"/>
          </a:p>
        </p:txBody>
      </p:sp>
    </p:spTree>
    <p:extLst>
      <p:ext uri="{BB962C8B-B14F-4D97-AF65-F5344CB8AC3E}">
        <p14:creationId xmlns:p14="http://schemas.microsoft.com/office/powerpoint/2010/main" val="396871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88E5-31AE-4EB2-815D-C0BECFC1D1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9C2153-A8CA-45D4-A28E-DF135D5137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292DE8-4974-4D14-8764-83F43E023A31}"/>
              </a:ext>
            </a:extLst>
          </p:cNvPr>
          <p:cNvSpPr>
            <a:spLocks noGrp="1"/>
          </p:cNvSpPr>
          <p:nvPr>
            <p:ph type="dt" sz="half" idx="10"/>
          </p:nvPr>
        </p:nvSpPr>
        <p:spPr/>
        <p:txBody>
          <a:bodyPr/>
          <a:lstStyle/>
          <a:p>
            <a:fld id="{73BF9480-5C69-4DF5-9708-96434E8FA401}" type="datetimeFigureOut">
              <a:rPr lang="en-GB" smtClean="0"/>
              <a:t>23/07/2025</a:t>
            </a:fld>
            <a:endParaRPr lang="en-GB"/>
          </a:p>
        </p:txBody>
      </p:sp>
      <p:sp>
        <p:nvSpPr>
          <p:cNvPr id="5" name="Footer Placeholder 4">
            <a:extLst>
              <a:ext uri="{FF2B5EF4-FFF2-40B4-BE49-F238E27FC236}">
                <a16:creationId xmlns:a16="http://schemas.microsoft.com/office/drawing/2014/main" id="{51820FE0-8228-4F5A-8036-BDD7520D66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E1B310-DFC3-4695-AF4A-150E7879459E}"/>
              </a:ext>
            </a:extLst>
          </p:cNvPr>
          <p:cNvSpPr>
            <a:spLocks noGrp="1"/>
          </p:cNvSpPr>
          <p:nvPr>
            <p:ph type="sldNum" sz="quarter" idx="12"/>
          </p:nvPr>
        </p:nvSpPr>
        <p:spPr/>
        <p:txBody>
          <a:bodyPr/>
          <a:lstStyle/>
          <a:p>
            <a:fld id="{95ABF476-F074-4C10-9965-8BA3D3C92EF0}" type="slidenum">
              <a:rPr lang="en-GB" smtClean="0"/>
              <a:t>‹#›</a:t>
            </a:fld>
            <a:endParaRPr lang="en-GB"/>
          </a:p>
        </p:txBody>
      </p:sp>
    </p:spTree>
    <p:extLst>
      <p:ext uri="{BB962C8B-B14F-4D97-AF65-F5344CB8AC3E}">
        <p14:creationId xmlns:p14="http://schemas.microsoft.com/office/powerpoint/2010/main" val="2419456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DACBE5F-3C38-2F44-B606-EA4BF8FC7FCA}" type="datetimeFigureOut">
              <a:rPr lang="en-US" smtClean="0"/>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9C8EF-59F7-484D-B2E9-C881635FC1E4}" type="slidenum">
              <a:rPr lang="en-US" smtClean="0"/>
              <a:t>‹#›</a:t>
            </a:fld>
            <a:endParaRPr lang="en-US"/>
          </a:p>
        </p:txBody>
      </p:sp>
    </p:spTree>
    <p:extLst>
      <p:ext uri="{BB962C8B-B14F-4D97-AF65-F5344CB8AC3E}">
        <p14:creationId xmlns:p14="http://schemas.microsoft.com/office/powerpoint/2010/main" val="3572016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DACBE5F-3C38-2F44-B606-EA4BF8FC7FCA}"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C8EF-59F7-484D-B2E9-C881635FC1E4}" type="slidenum">
              <a:rPr lang="en-US" smtClean="0"/>
              <a:t>‹#›</a:t>
            </a:fld>
            <a:endParaRPr lang="en-US"/>
          </a:p>
        </p:txBody>
      </p:sp>
    </p:spTree>
    <p:extLst>
      <p:ext uri="{BB962C8B-B14F-4D97-AF65-F5344CB8AC3E}">
        <p14:creationId xmlns:p14="http://schemas.microsoft.com/office/powerpoint/2010/main" val="377681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DACBE5F-3C38-2F44-B606-EA4BF8FC7FCA}"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C8EF-59F7-484D-B2E9-C881635FC1E4}" type="slidenum">
              <a:rPr lang="en-US" smtClean="0"/>
              <a:t>‹#›</a:t>
            </a:fld>
            <a:endParaRPr lang="en-US"/>
          </a:p>
        </p:txBody>
      </p:sp>
    </p:spTree>
    <p:extLst>
      <p:ext uri="{BB962C8B-B14F-4D97-AF65-F5344CB8AC3E}">
        <p14:creationId xmlns:p14="http://schemas.microsoft.com/office/powerpoint/2010/main" val="151929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A810-D784-4394-BA38-A677ACD6B3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F56041-8F30-416C-96D7-1A6ADAB377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DF1C0F-05F4-4E1D-9E3C-480EB78E10AA}"/>
              </a:ext>
            </a:extLst>
          </p:cNvPr>
          <p:cNvSpPr>
            <a:spLocks noGrp="1"/>
          </p:cNvSpPr>
          <p:nvPr>
            <p:ph type="dt" sz="half" idx="10"/>
          </p:nvPr>
        </p:nvSpPr>
        <p:spPr/>
        <p:txBody>
          <a:bodyPr/>
          <a:lstStyle/>
          <a:p>
            <a:fld id="{73BF9480-5C69-4DF5-9708-96434E8FA401}" type="datetimeFigureOut">
              <a:rPr lang="en-GB" smtClean="0"/>
              <a:t>23/07/2025</a:t>
            </a:fld>
            <a:endParaRPr lang="en-GB"/>
          </a:p>
        </p:txBody>
      </p:sp>
      <p:sp>
        <p:nvSpPr>
          <p:cNvPr id="5" name="Footer Placeholder 4">
            <a:extLst>
              <a:ext uri="{FF2B5EF4-FFF2-40B4-BE49-F238E27FC236}">
                <a16:creationId xmlns:a16="http://schemas.microsoft.com/office/drawing/2014/main" id="{EE8C620E-DB5C-404F-84F0-910DFE75F3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0719DA-943E-4386-8BFB-32421D9BCD2A}"/>
              </a:ext>
            </a:extLst>
          </p:cNvPr>
          <p:cNvSpPr>
            <a:spLocks noGrp="1"/>
          </p:cNvSpPr>
          <p:nvPr>
            <p:ph type="sldNum" sz="quarter" idx="12"/>
          </p:nvPr>
        </p:nvSpPr>
        <p:spPr/>
        <p:txBody>
          <a:bodyPr/>
          <a:lstStyle/>
          <a:p>
            <a:fld id="{95ABF476-F074-4C10-9965-8BA3D3C92EF0}" type="slidenum">
              <a:rPr lang="en-GB" smtClean="0"/>
              <a:t>‹#›</a:t>
            </a:fld>
            <a:endParaRPr lang="en-GB"/>
          </a:p>
        </p:txBody>
      </p:sp>
    </p:spTree>
    <p:extLst>
      <p:ext uri="{BB962C8B-B14F-4D97-AF65-F5344CB8AC3E}">
        <p14:creationId xmlns:p14="http://schemas.microsoft.com/office/powerpoint/2010/main" val="368222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5C86-A0CB-427E-AF4C-5092EA9D2B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F034A1-11EB-460E-9C75-66374DD69C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AB71F6-2016-49C9-A83E-221B879458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2D11DF-FEDA-4436-A1BC-056076A09508}"/>
              </a:ext>
            </a:extLst>
          </p:cNvPr>
          <p:cNvSpPr>
            <a:spLocks noGrp="1"/>
          </p:cNvSpPr>
          <p:nvPr>
            <p:ph type="dt" sz="half" idx="10"/>
          </p:nvPr>
        </p:nvSpPr>
        <p:spPr/>
        <p:txBody>
          <a:bodyPr/>
          <a:lstStyle/>
          <a:p>
            <a:fld id="{73BF9480-5C69-4DF5-9708-96434E8FA401}" type="datetimeFigureOut">
              <a:rPr lang="en-GB" smtClean="0"/>
              <a:t>23/07/2025</a:t>
            </a:fld>
            <a:endParaRPr lang="en-GB"/>
          </a:p>
        </p:txBody>
      </p:sp>
      <p:sp>
        <p:nvSpPr>
          <p:cNvPr id="6" name="Footer Placeholder 5">
            <a:extLst>
              <a:ext uri="{FF2B5EF4-FFF2-40B4-BE49-F238E27FC236}">
                <a16:creationId xmlns:a16="http://schemas.microsoft.com/office/drawing/2014/main" id="{43DC69F3-BD2F-4AA2-A2C7-C7F146D5B7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19315F-B750-4407-AFCC-F86EB37D62BE}"/>
              </a:ext>
            </a:extLst>
          </p:cNvPr>
          <p:cNvSpPr>
            <a:spLocks noGrp="1"/>
          </p:cNvSpPr>
          <p:nvPr>
            <p:ph type="sldNum" sz="quarter" idx="12"/>
          </p:nvPr>
        </p:nvSpPr>
        <p:spPr/>
        <p:txBody>
          <a:bodyPr/>
          <a:lstStyle/>
          <a:p>
            <a:fld id="{95ABF476-F074-4C10-9965-8BA3D3C92EF0}" type="slidenum">
              <a:rPr lang="en-GB" smtClean="0"/>
              <a:t>‹#›</a:t>
            </a:fld>
            <a:endParaRPr lang="en-GB"/>
          </a:p>
        </p:txBody>
      </p:sp>
    </p:spTree>
    <p:extLst>
      <p:ext uri="{BB962C8B-B14F-4D97-AF65-F5344CB8AC3E}">
        <p14:creationId xmlns:p14="http://schemas.microsoft.com/office/powerpoint/2010/main" val="185818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7457-16CF-452C-A61E-5363962DB1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58F04C-63C9-4F48-9F23-F8D4C0968E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D9D2F4-A967-4D6C-BB61-855D6855AB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5427FD-E83F-4BC9-98AF-8B322A0BAD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26D970-990D-4C7E-B703-28E1AB1C11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73D71F-8BE8-4358-8985-1802B17FDEF3}"/>
              </a:ext>
            </a:extLst>
          </p:cNvPr>
          <p:cNvSpPr>
            <a:spLocks noGrp="1"/>
          </p:cNvSpPr>
          <p:nvPr>
            <p:ph type="dt" sz="half" idx="10"/>
          </p:nvPr>
        </p:nvSpPr>
        <p:spPr/>
        <p:txBody>
          <a:bodyPr/>
          <a:lstStyle/>
          <a:p>
            <a:fld id="{73BF9480-5C69-4DF5-9708-96434E8FA401}" type="datetimeFigureOut">
              <a:rPr lang="en-GB" smtClean="0"/>
              <a:t>23/07/2025</a:t>
            </a:fld>
            <a:endParaRPr lang="en-GB"/>
          </a:p>
        </p:txBody>
      </p:sp>
      <p:sp>
        <p:nvSpPr>
          <p:cNvPr id="8" name="Footer Placeholder 7">
            <a:extLst>
              <a:ext uri="{FF2B5EF4-FFF2-40B4-BE49-F238E27FC236}">
                <a16:creationId xmlns:a16="http://schemas.microsoft.com/office/drawing/2014/main" id="{43DB3788-4BF5-4266-9D43-A9813C4637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9A8E62-38CF-427B-997C-15113DEE8E6A}"/>
              </a:ext>
            </a:extLst>
          </p:cNvPr>
          <p:cNvSpPr>
            <a:spLocks noGrp="1"/>
          </p:cNvSpPr>
          <p:nvPr>
            <p:ph type="sldNum" sz="quarter" idx="12"/>
          </p:nvPr>
        </p:nvSpPr>
        <p:spPr/>
        <p:txBody>
          <a:bodyPr/>
          <a:lstStyle/>
          <a:p>
            <a:fld id="{95ABF476-F074-4C10-9965-8BA3D3C92EF0}" type="slidenum">
              <a:rPr lang="en-GB" smtClean="0"/>
              <a:t>‹#›</a:t>
            </a:fld>
            <a:endParaRPr lang="en-GB"/>
          </a:p>
        </p:txBody>
      </p:sp>
    </p:spTree>
    <p:extLst>
      <p:ext uri="{BB962C8B-B14F-4D97-AF65-F5344CB8AC3E}">
        <p14:creationId xmlns:p14="http://schemas.microsoft.com/office/powerpoint/2010/main" val="158319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A325-7ECF-403A-A81D-8EAC2C4D29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F99C4B-3068-4068-8195-647AB83F1C10}"/>
              </a:ext>
            </a:extLst>
          </p:cNvPr>
          <p:cNvSpPr>
            <a:spLocks noGrp="1"/>
          </p:cNvSpPr>
          <p:nvPr>
            <p:ph type="dt" sz="half" idx="10"/>
          </p:nvPr>
        </p:nvSpPr>
        <p:spPr/>
        <p:txBody>
          <a:bodyPr/>
          <a:lstStyle/>
          <a:p>
            <a:fld id="{73BF9480-5C69-4DF5-9708-96434E8FA401}" type="datetimeFigureOut">
              <a:rPr lang="en-GB" smtClean="0"/>
              <a:t>23/07/2025</a:t>
            </a:fld>
            <a:endParaRPr lang="en-GB"/>
          </a:p>
        </p:txBody>
      </p:sp>
      <p:sp>
        <p:nvSpPr>
          <p:cNvPr id="4" name="Footer Placeholder 3">
            <a:extLst>
              <a:ext uri="{FF2B5EF4-FFF2-40B4-BE49-F238E27FC236}">
                <a16:creationId xmlns:a16="http://schemas.microsoft.com/office/drawing/2014/main" id="{05101F68-4C68-4490-856C-9B3B2F3F80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75BBEA-58FC-4286-8E05-3C6E19B986AA}"/>
              </a:ext>
            </a:extLst>
          </p:cNvPr>
          <p:cNvSpPr>
            <a:spLocks noGrp="1"/>
          </p:cNvSpPr>
          <p:nvPr>
            <p:ph type="sldNum" sz="quarter" idx="12"/>
          </p:nvPr>
        </p:nvSpPr>
        <p:spPr/>
        <p:txBody>
          <a:bodyPr/>
          <a:lstStyle/>
          <a:p>
            <a:fld id="{95ABF476-F074-4C10-9965-8BA3D3C92EF0}" type="slidenum">
              <a:rPr lang="en-GB" smtClean="0"/>
              <a:t>‹#›</a:t>
            </a:fld>
            <a:endParaRPr lang="en-GB"/>
          </a:p>
        </p:txBody>
      </p:sp>
    </p:spTree>
    <p:extLst>
      <p:ext uri="{BB962C8B-B14F-4D97-AF65-F5344CB8AC3E}">
        <p14:creationId xmlns:p14="http://schemas.microsoft.com/office/powerpoint/2010/main" val="104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63660-C7C4-4C92-9AB2-F39694EE2A6F}"/>
              </a:ext>
            </a:extLst>
          </p:cNvPr>
          <p:cNvSpPr>
            <a:spLocks noGrp="1"/>
          </p:cNvSpPr>
          <p:nvPr>
            <p:ph type="dt" sz="half" idx="10"/>
          </p:nvPr>
        </p:nvSpPr>
        <p:spPr/>
        <p:txBody>
          <a:bodyPr/>
          <a:lstStyle/>
          <a:p>
            <a:fld id="{73BF9480-5C69-4DF5-9708-96434E8FA401}" type="datetimeFigureOut">
              <a:rPr lang="en-GB" smtClean="0"/>
              <a:t>23/07/2025</a:t>
            </a:fld>
            <a:endParaRPr lang="en-GB"/>
          </a:p>
        </p:txBody>
      </p:sp>
      <p:sp>
        <p:nvSpPr>
          <p:cNvPr id="3" name="Footer Placeholder 2">
            <a:extLst>
              <a:ext uri="{FF2B5EF4-FFF2-40B4-BE49-F238E27FC236}">
                <a16:creationId xmlns:a16="http://schemas.microsoft.com/office/drawing/2014/main" id="{C4070F19-3DAB-43FE-AE41-E20484A96A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8192B9-799A-4F03-85F8-F99CC334B627}"/>
              </a:ext>
            </a:extLst>
          </p:cNvPr>
          <p:cNvSpPr>
            <a:spLocks noGrp="1"/>
          </p:cNvSpPr>
          <p:nvPr>
            <p:ph type="sldNum" sz="quarter" idx="12"/>
          </p:nvPr>
        </p:nvSpPr>
        <p:spPr/>
        <p:txBody>
          <a:bodyPr/>
          <a:lstStyle/>
          <a:p>
            <a:fld id="{95ABF476-F074-4C10-9965-8BA3D3C92EF0}" type="slidenum">
              <a:rPr lang="en-GB" smtClean="0"/>
              <a:t>‹#›</a:t>
            </a:fld>
            <a:endParaRPr lang="en-GB"/>
          </a:p>
        </p:txBody>
      </p:sp>
    </p:spTree>
    <p:extLst>
      <p:ext uri="{BB962C8B-B14F-4D97-AF65-F5344CB8AC3E}">
        <p14:creationId xmlns:p14="http://schemas.microsoft.com/office/powerpoint/2010/main" val="338150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F529-E111-41D9-AD40-A5ACAC77E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5B8166-BD8B-456C-8C41-B078E2607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E137C7-E5F2-4CFA-8CE6-D83AEEADA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B62B12-03D5-4811-A398-58D61DAD307D}"/>
              </a:ext>
            </a:extLst>
          </p:cNvPr>
          <p:cNvSpPr>
            <a:spLocks noGrp="1"/>
          </p:cNvSpPr>
          <p:nvPr>
            <p:ph type="dt" sz="half" idx="10"/>
          </p:nvPr>
        </p:nvSpPr>
        <p:spPr/>
        <p:txBody>
          <a:bodyPr/>
          <a:lstStyle/>
          <a:p>
            <a:fld id="{73BF9480-5C69-4DF5-9708-96434E8FA401}" type="datetimeFigureOut">
              <a:rPr lang="en-GB" smtClean="0"/>
              <a:t>23/07/2025</a:t>
            </a:fld>
            <a:endParaRPr lang="en-GB"/>
          </a:p>
        </p:txBody>
      </p:sp>
      <p:sp>
        <p:nvSpPr>
          <p:cNvPr id="6" name="Footer Placeholder 5">
            <a:extLst>
              <a:ext uri="{FF2B5EF4-FFF2-40B4-BE49-F238E27FC236}">
                <a16:creationId xmlns:a16="http://schemas.microsoft.com/office/drawing/2014/main" id="{BAF19BB7-60DD-43A8-A912-E5C049A044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B89C38-14CF-4BAE-ADD8-12149C40C9C9}"/>
              </a:ext>
            </a:extLst>
          </p:cNvPr>
          <p:cNvSpPr>
            <a:spLocks noGrp="1"/>
          </p:cNvSpPr>
          <p:nvPr>
            <p:ph type="sldNum" sz="quarter" idx="12"/>
          </p:nvPr>
        </p:nvSpPr>
        <p:spPr/>
        <p:txBody>
          <a:bodyPr/>
          <a:lstStyle/>
          <a:p>
            <a:fld id="{95ABF476-F074-4C10-9965-8BA3D3C92EF0}" type="slidenum">
              <a:rPr lang="en-GB" smtClean="0"/>
              <a:t>‹#›</a:t>
            </a:fld>
            <a:endParaRPr lang="en-GB"/>
          </a:p>
        </p:txBody>
      </p:sp>
    </p:spTree>
    <p:extLst>
      <p:ext uri="{BB962C8B-B14F-4D97-AF65-F5344CB8AC3E}">
        <p14:creationId xmlns:p14="http://schemas.microsoft.com/office/powerpoint/2010/main" val="138456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D1BC-9A99-417E-8A7F-DDD0915E3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B1B6AF-87B8-496A-96B7-B62A01F7B0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8A3DFB-B8E9-46FC-8CCC-4E7DE263B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013F5E-9069-466B-ACB1-D6BBC31B4AA0}"/>
              </a:ext>
            </a:extLst>
          </p:cNvPr>
          <p:cNvSpPr>
            <a:spLocks noGrp="1"/>
          </p:cNvSpPr>
          <p:nvPr>
            <p:ph type="dt" sz="half" idx="10"/>
          </p:nvPr>
        </p:nvSpPr>
        <p:spPr/>
        <p:txBody>
          <a:bodyPr/>
          <a:lstStyle/>
          <a:p>
            <a:fld id="{73BF9480-5C69-4DF5-9708-96434E8FA401}" type="datetimeFigureOut">
              <a:rPr lang="en-GB" smtClean="0"/>
              <a:t>23/07/2025</a:t>
            </a:fld>
            <a:endParaRPr lang="en-GB"/>
          </a:p>
        </p:txBody>
      </p:sp>
      <p:sp>
        <p:nvSpPr>
          <p:cNvPr id="6" name="Footer Placeholder 5">
            <a:extLst>
              <a:ext uri="{FF2B5EF4-FFF2-40B4-BE49-F238E27FC236}">
                <a16:creationId xmlns:a16="http://schemas.microsoft.com/office/drawing/2014/main" id="{C5A519D3-98E2-487C-98F9-296F595A7C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EFCADC-BD80-4CEE-8141-69FB028A70EE}"/>
              </a:ext>
            </a:extLst>
          </p:cNvPr>
          <p:cNvSpPr>
            <a:spLocks noGrp="1"/>
          </p:cNvSpPr>
          <p:nvPr>
            <p:ph type="sldNum" sz="quarter" idx="12"/>
          </p:nvPr>
        </p:nvSpPr>
        <p:spPr/>
        <p:txBody>
          <a:bodyPr/>
          <a:lstStyle/>
          <a:p>
            <a:fld id="{95ABF476-F074-4C10-9965-8BA3D3C92EF0}" type="slidenum">
              <a:rPr lang="en-GB" smtClean="0"/>
              <a:t>‹#›</a:t>
            </a:fld>
            <a:endParaRPr lang="en-GB"/>
          </a:p>
        </p:txBody>
      </p:sp>
    </p:spTree>
    <p:extLst>
      <p:ext uri="{BB962C8B-B14F-4D97-AF65-F5344CB8AC3E}">
        <p14:creationId xmlns:p14="http://schemas.microsoft.com/office/powerpoint/2010/main" val="121481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57D454-90E4-4E47-9D2C-A60EA65358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B58433-F864-4684-ADE5-DDA44249A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C4CD70-33DA-486F-ADFC-FAB989080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F9480-5C69-4DF5-9708-96434E8FA401}" type="datetimeFigureOut">
              <a:rPr lang="en-GB" smtClean="0"/>
              <a:t>23/07/2025</a:t>
            </a:fld>
            <a:endParaRPr lang="en-GB"/>
          </a:p>
        </p:txBody>
      </p:sp>
      <p:sp>
        <p:nvSpPr>
          <p:cNvPr id="5" name="Footer Placeholder 4">
            <a:extLst>
              <a:ext uri="{FF2B5EF4-FFF2-40B4-BE49-F238E27FC236}">
                <a16:creationId xmlns:a16="http://schemas.microsoft.com/office/drawing/2014/main" id="{FE9EB65B-ADF6-475E-82EE-CA4A7831EA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DB5319-A96A-49EC-8C91-A591EB7EF4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BF476-F074-4C10-9965-8BA3D3C92EF0}" type="slidenum">
              <a:rPr lang="en-GB" smtClean="0"/>
              <a:t>‹#›</a:t>
            </a:fld>
            <a:endParaRPr lang="en-GB"/>
          </a:p>
        </p:txBody>
      </p:sp>
      <p:sp>
        <p:nvSpPr>
          <p:cNvPr id="7" name="Footer Placeholder 2">
            <a:extLst>
              <a:ext uri="{FF2B5EF4-FFF2-40B4-BE49-F238E27FC236}">
                <a16:creationId xmlns:a16="http://schemas.microsoft.com/office/drawing/2014/main" id="{CC759523-B551-4DBD-8349-E0FE4E9DD9C5}"/>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ABBB552-0222-AB16-0223-024E9F0854E9}"/>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D5E57A1D-7067-91AD-9F81-73BEE2F1335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386B5F33-728F-B2B0-9595-0C60CB23A92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2875724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CBE5F-3C38-2F44-B606-EA4BF8FC7FCA}" type="datetimeFigureOut">
              <a:rPr lang="en-US" smtClean="0"/>
              <a:t>7/23/2025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9C8EF-59F7-484D-B2E9-C881635FC1E4}" type="slidenum">
              <a:rPr lang="en-US" smtClean="0"/>
              <a:t>‹#›</a:t>
            </a:fld>
            <a:endParaRPr lang="en-US"/>
          </a:p>
        </p:txBody>
      </p:sp>
    </p:spTree>
    <p:extLst>
      <p:ext uri="{BB962C8B-B14F-4D97-AF65-F5344CB8AC3E}">
        <p14:creationId xmlns:p14="http://schemas.microsoft.com/office/powerpoint/2010/main" val="3198641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ACB614-7B9B-880B-629C-21CA8796D5F5}"/>
              </a:ext>
            </a:extLst>
          </p:cNvPr>
          <p:cNvSpPr txBox="1"/>
          <p:nvPr/>
        </p:nvSpPr>
        <p:spPr>
          <a:xfrm>
            <a:off x="551384" y="0"/>
            <a:ext cx="4964436" cy="584775"/>
          </a:xfrm>
          <a:prstGeom prst="rect">
            <a:avLst/>
          </a:prstGeom>
          <a:noFill/>
        </p:spPr>
        <p:txBody>
          <a:bodyPr wrap="none" rtlCol="0">
            <a:spAutoFit/>
          </a:bodyPr>
          <a:lstStyle/>
          <a:p>
            <a:r>
              <a:rPr lang="en-GB" sz="3200" b="1" u="sng" dirty="0"/>
              <a:t>Independent exam question</a:t>
            </a:r>
          </a:p>
        </p:txBody>
      </p:sp>
      <p:sp>
        <p:nvSpPr>
          <p:cNvPr id="7" name="TextBox 6">
            <a:extLst>
              <a:ext uri="{FF2B5EF4-FFF2-40B4-BE49-F238E27FC236}">
                <a16:creationId xmlns:a16="http://schemas.microsoft.com/office/drawing/2014/main" id="{CC5DAC77-B1D5-D980-D2D5-6C3721554B21}"/>
              </a:ext>
            </a:extLst>
          </p:cNvPr>
          <p:cNvSpPr txBox="1"/>
          <p:nvPr/>
        </p:nvSpPr>
        <p:spPr>
          <a:xfrm>
            <a:off x="7824192" y="1412776"/>
            <a:ext cx="3904467" cy="1754326"/>
          </a:xfrm>
          <a:prstGeom prst="rect">
            <a:avLst/>
          </a:prstGeom>
          <a:noFill/>
        </p:spPr>
        <p:txBody>
          <a:bodyPr wrap="none" rtlCol="0">
            <a:spAutoFit/>
          </a:bodyPr>
          <a:lstStyle/>
          <a:p>
            <a:r>
              <a:rPr lang="en-GB" sz="3600" b="1" dirty="0"/>
              <a:t>You have 6 minutes</a:t>
            </a:r>
          </a:p>
          <a:p>
            <a:endParaRPr lang="en-GB" sz="3600" b="1" dirty="0"/>
          </a:p>
          <a:p>
            <a:r>
              <a:rPr lang="en-GB" sz="3600" b="1" dirty="0"/>
              <a:t>Start straight away</a:t>
            </a:r>
          </a:p>
        </p:txBody>
      </p:sp>
      <p:sp>
        <p:nvSpPr>
          <p:cNvPr id="8" name="TextBox 7">
            <a:extLst>
              <a:ext uri="{FF2B5EF4-FFF2-40B4-BE49-F238E27FC236}">
                <a16:creationId xmlns:a16="http://schemas.microsoft.com/office/drawing/2014/main" id="{99B2A2D0-8C06-BCA5-2462-C6F11692381A}"/>
              </a:ext>
            </a:extLst>
          </p:cNvPr>
          <p:cNvSpPr txBox="1"/>
          <p:nvPr/>
        </p:nvSpPr>
        <p:spPr>
          <a:xfrm>
            <a:off x="9177538" y="3738080"/>
            <a:ext cx="1584344" cy="523220"/>
          </a:xfrm>
          <a:prstGeom prst="rect">
            <a:avLst/>
          </a:prstGeom>
          <a:noFill/>
        </p:spPr>
        <p:txBody>
          <a:bodyPr wrap="none" rtlCol="0">
            <a:spAutoFit/>
          </a:bodyPr>
          <a:lstStyle/>
          <a:p>
            <a:r>
              <a:rPr lang="en-GB" sz="2800" b="1" dirty="0">
                <a:highlight>
                  <a:srgbClr val="FFFF00"/>
                </a:highlight>
              </a:rPr>
              <a:t>(6 marks)</a:t>
            </a:r>
          </a:p>
        </p:txBody>
      </p:sp>
      <p:pic>
        <p:nvPicPr>
          <p:cNvPr id="18" name="Picture 17">
            <a:extLst>
              <a:ext uri="{FF2B5EF4-FFF2-40B4-BE49-F238E27FC236}">
                <a16:creationId xmlns:a16="http://schemas.microsoft.com/office/drawing/2014/main" id="{F801F30C-CF11-ABA0-72EE-890BE0293D46}"/>
              </a:ext>
            </a:extLst>
          </p:cNvPr>
          <p:cNvPicPr>
            <a:picLocks noChangeAspect="1"/>
          </p:cNvPicPr>
          <p:nvPr/>
        </p:nvPicPr>
        <p:blipFill rotWithShape="1">
          <a:blip r:embed="rId2"/>
          <a:srcRect l="2746" t="25058" r="69004" b="17625"/>
          <a:stretch/>
        </p:blipFill>
        <p:spPr>
          <a:xfrm>
            <a:off x="1077310" y="714702"/>
            <a:ext cx="4832647" cy="5935400"/>
          </a:xfrm>
          <a:prstGeom prst="rect">
            <a:avLst/>
          </a:prstGeom>
        </p:spPr>
      </p:pic>
      <p:sp>
        <p:nvSpPr>
          <p:cNvPr id="20" name="TextBox 19">
            <a:extLst>
              <a:ext uri="{FF2B5EF4-FFF2-40B4-BE49-F238E27FC236}">
                <a16:creationId xmlns:a16="http://schemas.microsoft.com/office/drawing/2014/main" id="{EE64A9F4-7909-A5CC-1EF1-20C5122E1025}"/>
              </a:ext>
            </a:extLst>
          </p:cNvPr>
          <p:cNvSpPr txBox="1"/>
          <p:nvPr/>
        </p:nvSpPr>
        <p:spPr>
          <a:xfrm>
            <a:off x="1612579" y="3167102"/>
            <a:ext cx="6096000" cy="3231654"/>
          </a:xfrm>
          <a:prstGeom prst="rect">
            <a:avLst/>
          </a:prstGeom>
          <a:noFill/>
        </p:spPr>
        <p:txBody>
          <a:bodyPr wrap="square">
            <a:spAutoFit/>
          </a:bodyPr>
          <a:lstStyle/>
          <a:p>
            <a:r>
              <a:rPr lang="en-GB" sz="2400" b="1" dirty="0"/>
              <a:t>Applies to either nerve</a:t>
            </a:r>
          </a:p>
          <a:p>
            <a:endParaRPr lang="en-GB" sz="2400" b="1" dirty="0"/>
          </a:p>
          <a:p>
            <a:r>
              <a:rPr lang="en-GB" sz="2400" b="1" dirty="0"/>
              <a:t>Accelerator nerve</a:t>
            </a:r>
          </a:p>
          <a:p>
            <a:endParaRPr lang="en-GB" sz="2400" b="1" dirty="0"/>
          </a:p>
          <a:p>
            <a:r>
              <a:rPr lang="en-GB" sz="2400" b="1" dirty="0"/>
              <a:t>Vagus nerve</a:t>
            </a:r>
          </a:p>
          <a:p>
            <a:endParaRPr lang="en-GB" sz="2400" b="1" dirty="0"/>
          </a:p>
          <a:p>
            <a:r>
              <a:rPr lang="en-GB" sz="2400" b="1" dirty="0"/>
              <a:t>Adrenaline</a:t>
            </a:r>
          </a:p>
          <a:p>
            <a:endParaRPr lang="en-GB" b="1" dirty="0"/>
          </a:p>
          <a:p>
            <a:endParaRPr lang="en-GB" sz="1800" b="1" dirty="0"/>
          </a:p>
        </p:txBody>
      </p:sp>
    </p:spTree>
    <p:extLst>
      <p:ext uri="{BB962C8B-B14F-4D97-AF65-F5344CB8AC3E}">
        <p14:creationId xmlns:p14="http://schemas.microsoft.com/office/powerpoint/2010/main" val="2268168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a:extLst>
              <a:ext uri="{FF2B5EF4-FFF2-40B4-BE49-F238E27FC236}">
                <a16:creationId xmlns:a16="http://schemas.microsoft.com/office/drawing/2014/main" id="{BFA2B395-DE91-FDC2-D8E5-1080AECA1B6D}"/>
              </a:ext>
            </a:extLst>
          </p:cNvPr>
          <p:cNvSpPr>
            <a:spLocks noGrp="1"/>
          </p:cNvSpPr>
          <p:nvPr>
            <p:ph type="title"/>
          </p:nvPr>
        </p:nvSpPr>
        <p:spPr>
          <a:xfrm>
            <a:off x="79375" y="-369888"/>
            <a:ext cx="10515600" cy="1325563"/>
          </a:xfrm>
        </p:spPr>
        <p:txBody>
          <a:bodyPr/>
          <a:lstStyle/>
          <a:p>
            <a:r>
              <a:rPr lang="en-US" altLang="en-US" b="1" u="sng"/>
              <a:t>Ethene</a:t>
            </a:r>
          </a:p>
        </p:txBody>
      </p:sp>
      <p:sp>
        <p:nvSpPr>
          <p:cNvPr id="184323" name="Content Placeholder 2">
            <a:extLst>
              <a:ext uri="{FF2B5EF4-FFF2-40B4-BE49-F238E27FC236}">
                <a16:creationId xmlns:a16="http://schemas.microsoft.com/office/drawing/2014/main" id="{B079E886-C3DA-7E6E-D790-7FDF2FF22D82}"/>
              </a:ext>
            </a:extLst>
          </p:cNvPr>
          <p:cNvSpPr>
            <a:spLocks noGrp="1"/>
          </p:cNvSpPr>
          <p:nvPr>
            <p:ph idx="1"/>
          </p:nvPr>
        </p:nvSpPr>
        <p:spPr>
          <a:xfrm>
            <a:off x="701675" y="815975"/>
            <a:ext cx="10515600" cy="1292225"/>
          </a:xfrm>
        </p:spPr>
        <p:txBody>
          <a:bodyPr>
            <a:normAutofit fontScale="85000" lnSpcReduction="10000"/>
          </a:bodyPr>
          <a:lstStyle/>
          <a:p>
            <a:pPr marL="0" indent="0" algn="ctr">
              <a:buFont typeface="Arial" panose="020B0604020202020204" pitchFamily="34" charset="0"/>
              <a:buNone/>
            </a:pPr>
            <a:r>
              <a:rPr lang="en-US" altLang="en-US" sz="4800" dirty="0">
                <a:solidFill>
                  <a:srgbClr val="00B0F0"/>
                </a:solidFill>
              </a:rPr>
              <a:t>Important for </a:t>
            </a:r>
            <a:r>
              <a:rPr lang="en-US" altLang="en-US" sz="4800" b="1" dirty="0">
                <a:solidFill>
                  <a:srgbClr val="00B0F0"/>
                </a:solidFill>
              </a:rPr>
              <a:t>cell division </a:t>
            </a:r>
            <a:r>
              <a:rPr lang="en-US" altLang="en-US" sz="4800" dirty="0">
                <a:solidFill>
                  <a:srgbClr val="00B0F0"/>
                </a:solidFill>
              </a:rPr>
              <a:t>and </a:t>
            </a:r>
            <a:r>
              <a:rPr lang="en-US" altLang="en-US" sz="4800" b="1" dirty="0">
                <a:solidFill>
                  <a:srgbClr val="00B0F0"/>
                </a:solidFill>
              </a:rPr>
              <a:t>ripening fruits quickly. </a:t>
            </a:r>
            <a:r>
              <a:rPr lang="en-US" altLang="en-US" sz="4800" dirty="0">
                <a:solidFill>
                  <a:srgbClr val="00B0F0"/>
                </a:solidFill>
              </a:rPr>
              <a:t>Fruits produce </a:t>
            </a:r>
            <a:r>
              <a:rPr lang="en-US" altLang="en-US" sz="4800" b="1" dirty="0">
                <a:solidFill>
                  <a:srgbClr val="00B0F0"/>
                </a:solidFill>
              </a:rPr>
              <a:t>ethene </a:t>
            </a:r>
            <a:r>
              <a:rPr lang="en-US" altLang="en-US" sz="4800" dirty="0">
                <a:solidFill>
                  <a:srgbClr val="00B0F0"/>
                </a:solidFill>
              </a:rPr>
              <a:t>when they </a:t>
            </a:r>
            <a:r>
              <a:rPr lang="en-US" altLang="en-US" sz="4800" b="1" dirty="0">
                <a:solidFill>
                  <a:srgbClr val="00B0F0"/>
                </a:solidFill>
              </a:rPr>
              <a:t>ripen.</a:t>
            </a:r>
          </a:p>
        </p:txBody>
      </p:sp>
      <p:sp>
        <p:nvSpPr>
          <p:cNvPr id="4" name="Rectangle 3">
            <a:extLst>
              <a:ext uri="{FF2B5EF4-FFF2-40B4-BE49-F238E27FC236}">
                <a16:creationId xmlns:a16="http://schemas.microsoft.com/office/drawing/2014/main" id="{DA0B164B-12F2-418D-E4F1-241267B6255D}"/>
              </a:ext>
            </a:extLst>
          </p:cNvPr>
          <p:cNvSpPr/>
          <p:nvPr/>
        </p:nvSpPr>
        <p:spPr>
          <a:xfrm>
            <a:off x="465138" y="690563"/>
            <a:ext cx="10988675" cy="1480436"/>
          </a:xfrm>
          <a:prstGeom prst="rect">
            <a:avLst/>
          </a:prstGeom>
          <a:noFill/>
          <a:ln w="57150">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rgbClr val="FFFF00"/>
              </a:solidFill>
            </a:endParaRPr>
          </a:p>
        </p:txBody>
      </p:sp>
      <p:sp>
        <p:nvSpPr>
          <p:cNvPr id="5" name="TextBox 4">
            <a:extLst>
              <a:ext uri="{FF2B5EF4-FFF2-40B4-BE49-F238E27FC236}">
                <a16:creationId xmlns:a16="http://schemas.microsoft.com/office/drawing/2014/main" id="{7183DC8E-A728-0571-C6B4-631ABCC8BD2C}"/>
              </a:ext>
            </a:extLst>
          </p:cNvPr>
          <p:cNvSpPr txBox="1"/>
          <p:nvPr/>
        </p:nvSpPr>
        <p:spPr>
          <a:xfrm>
            <a:off x="0" y="2480445"/>
            <a:ext cx="12191999" cy="2954655"/>
          </a:xfrm>
          <a:prstGeom prst="rect">
            <a:avLst/>
          </a:prstGeom>
          <a:noFill/>
        </p:spPr>
        <p:txBody>
          <a:bodyPr wrap="square">
            <a:spAutoFit/>
          </a:bodyPr>
          <a:lstStyle/>
          <a:p>
            <a:pPr>
              <a:defRPr/>
            </a:pPr>
            <a:r>
              <a:rPr lang="en-US" sz="3100" dirty="0">
                <a:cs typeface="Arial" charset="0"/>
              </a:rPr>
              <a:t>How it works:</a:t>
            </a:r>
          </a:p>
          <a:p>
            <a:pPr>
              <a:defRPr/>
            </a:pPr>
            <a:endParaRPr lang="en-US" sz="3100" dirty="0">
              <a:cs typeface="Arial" charset="0"/>
            </a:endParaRPr>
          </a:p>
          <a:p>
            <a:pPr marL="285750" indent="-285750">
              <a:buFont typeface="Arial" panose="020B0604020202020204" pitchFamily="34" charset="0"/>
              <a:buChar char="•"/>
              <a:defRPr/>
            </a:pPr>
            <a:r>
              <a:rPr lang="en-US" sz="3100" b="1" dirty="0">
                <a:solidFill>
                  <a:srgbClr val="00B050"/>
                </a:solidFill>
                <a:cs typeface="Arial" charset="0"/>
              </a:rPr>
              <a:t>Unripen</a:t>
            </a:r>
            <a:r>
              <a:rPr lang="en-US" sz="3100" dirty="0">
                <a:solidFill>
                  <a:srgbClr val="00B050"/>
                </a:solidFill>
                <a:cs typeface="Arial" charset="0"/>
              </a:rPr>
              <a:t> fruit is easier to </a:t>
            </a:r>
            <a:r>
              <a:rPr lang="en-US" sz="3100" b="1" dirty="0">
                <a:solidFill>
                  <a:srgbClr val="00B050"/>
                </a:solidFill>
                <a:cs typeface="Arial" charset="0"/>
              </a:rPr>
              <a:t>transport</a:t>
            </a:r>
            <a:r>
              <a:rPr lang="en-US" sz="3100" dirty="0">
                <a:solidFill>
                  <a:srgbClr val="00B050"/>
                </a:solidFill>
                <a:cs typeface="Arial" charset="0"/>
              </a:rPr>
              <a:t> as it does not get </a:t>
            </a:r>
            <a:r>
              <a:rPr lang="en-US" sz="3100" b="1" dirty="0">
                <a:solidFill>
                  <a:srgbClr val="00B050"/>
                </a:solidFill>
                <a:cs typeface="Arial" charset="0"/>
              </a:rPr>
              <a:t>damaged</a:t>
            </a:r>
            <a:r>
              <a:rPr lang="en-US" sz="3100" dirty="0">
                <a:solidFill>
                  <a:srgbClr val="00B050"/>
                </a:solidFill>
                <a:cs typeface="Arial" charset="0"/>
              </a:rPr>
              <a:t> as easily</a:t>
            </a:r>
          </a:p>
          <a:p>
            <a:pPr marL="285750" indent="-285750">
              <a:buFont typeface="Arial" panose="020B0604020202020204" pitchFamily="34" charset="0"/>
              <a:buChar char="•"/>
              <a:defRPr/>
            </a:pPr>
            <a:r>
              <a:rPr lang="en-US" sz="3100" dirty="0">
                <a:solidFill>
                  <a:srgbClr val="00B050"/>
                </a:solidFill>
                <a:cs typeface="Arial" charset="0"/>
              </a:rPr>
              <a:t>It is then </a:t>
            </a:r>
            <a:r>
              <a:rPr lang="en-US" sz="3100" b="1" dirty="0">
                <a:solidFill>
                  <a:srgbClr val="00B050"/>
                </a:solidFill>
                <a:cs typeface="Arial" charset="0"/>
              </a:rPr>
              <a:t>stored</a:t>
            </a:r>
            <a:r>
              <a:rPr lang="en-US" sz="3100" dirty="0">
                <a:solidFill>
                  <a:srgbClr val="00B050"/>
                </a:solidFill>
                <a:cs typeface="Arial" charset="0"/>
              </a:rPr>
              <a:t> until required in shops</a:t>
            </a:r>
          </a:p>
          <a:p>
            <a:pPr marL="285750" indent="-285750">
              <a:buFont typeface="Arial" panose="020B0604020202020204" pitchFamily="34" charset="0"/>
              <a:buChar char="•"/>
              <a:defRPr/>
            </a:pPr>
            <a:r>
              <a:rPr lang="en-US" sz="3100" b="1" dirty="0">
                <a:solidFill>
                  <a:srgbClr val="00B050"/>
                </a:solidFill>
                <a:cs typeface="Arial" charset="0"/>
              </a:rPr>
              <a:t>Ethene</a:t>
            </a:r>
            <a:r>
              <a:rPr lang="en-US" sz="3100" dirty="0">
                <a:solidFill>
                  <a:srgbClr val="00B050"/>
                </a:solidFill>
                <a:cs typeface="Arial" charset="0"/>
              </a:rPr>
              <a:t> is then added to the </a:t>
            </a:r>
            <a:r>
              <a:rPr lang="en-US" sz="3100" b="1" dirty="0">
                <a:solidFill>
                  <a:srgbClr val="00B050"/>
                </a:solidFill>
                <a:cs typeface="Arial" charset="0"/>
              </a:rPr>
              <a:t>warm atmosphere </a:t>
            </a:r>
            <a:r>
              <a:rPr lang="en-US" sz="3100" dirty="0">
                <a:solidFill>
                  <a:srgbClr val="00B050"/>
                </a:solidFill>
                <a:cs typeface="Arial" charset="0"/>
              </a:rPr>
              <a:t>around the fruit to quickly ripen, ready for sale.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additive="base">
                                        <p:cTn id="7" dur="500" fill="hold"/>
                                        <p:tgtEl>
                                          <p:spTgt spid="184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081514-4FC5-253C-9495-06A686166FE4}"/>
              </a:ext>
            </a:extLst>
          </p:cNvPr>
          <p:cNvPicPr>
            <a:picLocks noChangeAspect="1"/>
          </p:cNvPicPr>
          <p:nvPr/>
        </p:nvPicPr>
        <p:blipFill>
          <a:blip r:embed="rId2"/>
          <a:stretch>
            <a:fillRect/>
          </a:stretch>
        </p:blipFill>
        <p:spPr>
          <a:xfrm>
            <a:off x="969534" y="194791"/>
            <a:ext cx="5056260" cy="6536141"/>
          </a:xfrm>
          <a:prstGeom prst="rect">
            <a:avLst/>
          </a:prstGeom>
        </p:spPr>
      </p:pic>
      <p:sp>
        <p:nvSpPr>
          <p:cNvPr id="7" name="TextBox 6">
            <a:extLst>
              <a:ext uri="{FF2B5EF4-FFF2-40B4-BE49-F238E27FC236}">
                <a16:creationId xmlns:a16="http://schemas.microsoft.com/office/drawing/2014/main" id="{D8BDD6E5-B626-3349-F7C5-31722B566CFE}"/>
              </a:ext>
            </a:extLst>
          </p:cNvPr>
          <p:cNvSpPr txBox="1"/>
          <p:nvPr/>
        </p:nvSpPr>
        <p:spPr>
          <a:xfrm>
            <a:off x="-77056" y="-51371"/>
            <a:ext cx="3667479" cy="461665"/>
          </a:xfrm>
          <a:prstGeom prst="rect">
            <a:avLst/>
          </a:prstGeom>
          <a:noFill/>
        </p:spPr>
        <p:txBody>
          <a:bodyPr wrap="none" rtlCol="0">
            <a:spAutoFit/>
          </a:bodyPr>
          <a:lstStyle/>
          <a:p>
            <a:r>
              <a:rPr lang="en-GB" sz="2400" dirty="0"/>
              <a:t>Predict what happens when</a:t>
            </a:r>
          </a:p>
        </p:txBody>
      </p:sp>
      <p:pic>
        <p:nvPicPr>
          <p:cNvPr id="9" name="Picture 8">
            <a:extLst>
              <a:ext uri="{FF2B5EF4-FFF2-40B4-BE49-F238E27FC236}">
                <a16:creationId xmlns:a16="http://schemas.microsoft.com/office/drawing/2014/main" id="{149C49C0-3405-F7F2-99D7-876B7E508E04}"/>
              </a:ext>
            </a:extLst>
          </p:cNvPr>
          <p:cNvPicPr>
            <a:picLocks noChangeAspect="1"/>
          </p:cNvPicPr>
          <p:nvPr/>
        </p:nvPicPr>
        <p:blipFill>
          <a:blip r:embed="rId3"/>
          <a:stretch>
            <a:fillRect/>
          </a:stretch>
        </p:blipFill>
        <p:spPr>
          <a:xfrm>
            <a:off x="7073758" y="194791"/>
            <a:ext cx="4993057" cy="6468417"/>
          </a:xfrm>
          <a:prstGeom prst="rect">
            <a:avLst/>
          </a:prstGeom>
        </p:spPr>
      </p:pic>
    </p:spTree>
    <p:extLst>
      <p:ext uri="{BB962C8B-B14F-4D97-AF65-F5344CB8AC3E}">
        <p14:creationId xmlns:p14="http://schemas.microsoft.com/office/powerpoint/2010/main" val="102526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4EF3-F184-BF6D-68BA-7831778FE56F}"/>
              </a:ext>
            </a:extLst>
          </p:cNvPr>
          <p:cNvSpPr>
            <a:spLocks noGrp="1"/>
          </p:cNvSpPr>
          <p:nvPr>
            <p:ph type="title"/>
          </p:nvPr>
        </p:nvSpPr>
        <p:spPr>
          <a:xfrm>
            <a:off x="216613" y="0"/>
            <a:ext cx="10515600" cy="1325563"/>
          </a:xfrm>
        </p:spPr>
        <p:txBody>
          <a:bodyPr/>
          <a:lstStyle/>
          <a:p>
            <a:r>
              <a:rPr lang="en-GB" b="1" u="sng" dirty="0"/>
              <a:t>Climacteric fruits</a:t>
            </a:r>
          </a:p>
        </p:txBody>
      </p:sp>
      <p:sp>
        <p:nvSpPr>
          <p:cNvPr id="3" name="Content Placeholder 2">
            <a:extLst>
              <a:ext uri="{FF2B5EF4-FFF2-40B4-BE49-F238E27FC236}">
                <a16:creationId xmlns:a16="http://schemas.microsoft.com/office/drawing/2014/main" id="{7AAFB93D-27AE-6C90-D79C-2353E96133FE}"/>
              </a:ext>
            </a:extLst>
          </p:cNvPr>
          <p:cNvSpPr>
            <a:spLocks noGrp="1"/>
          </p:cNvSpPr>
          <p:nvPr>
            <p:ph idx="1"/>
          </p:nvPr>
        </p:nvSpPr>
        <p:spPr>
          <a:xfrm>
            <a:off x="216614" y="1399246"/>
            <a:ext cx="6615702" cy="5001553"/>
          </a:xfrm>
        </p:spPr>
        <p:txBody>
          <a:bodyPr>
            <a:normAutofit/>
          </a:bodyPr>
          <a:lstStyle/>
          <a:p>
            <a:r>
              <a:rPr lang="en-GB" dirty="0"/>
              <a:t>Fruits that </a:t>
            </a:r>
            <a:r>
              <a:rPr lang="en-GB" b="1" dirty="0"/>
              <a:t>continue to ripen</a:t>
            </a:r>
            <a:r>
              <a:rPr lang="en-GB" dirty="0"/>
              <a:t> after they have been harvested.</a:t>
            </a:r>
          </a:p>
          <a:p>
            <a:endParaRPr lang="en-GB" dirty="0"/>
          </a:p>
          <a:p>
            <a:r>
              <a:rPr lang="en-GB" dirty="0"/>
              <a:t>They produce </a:t>
            </a:r>
            <a:r>
              <a:rPr lang="en-GB" b="1" dirty="0"/>
              <a:t>large amounts of ethene</a:t>
            </a:r>
            <a:r>
              <a:rPr lang="en-GB" dirty="0"/>
              <a:t>.</a:t>
            </a:r>
          </a:p>
          <a:p>
            <a:endParaRPr lang="en-GB" dirty="0"/>
          </a:p>
          <a:p>
            <a:r>
              <a:rPr lang="en-GB" dirty="0"/>
              <a:t>Placing green (not ripe) bananas with a ripe banana in a bag will cause the green banana to </a:t>
            </a:r>
            <a:r>
              <a:rPr lang="en-GB" b="1" dirty="0"/>
              <a:t>ripen faster </a:t>
            </a:r>
            <a:r>
              <a:rPr lang="en-GB" dirty="0"/>
              <a:t>as the </a:t>
            </a:r>
            <a:r>
              <a:rPr lang="en-GB" b="1" dirty="0"/>
              <a:t>ethene</a:t>
            </a:r>
            <a:r>
              <a:rPr lang="en-GB" dirty="0"/>
              <a:t> from the ripe banana stimulates rapid ripening of the green ones. </a:t>
            </a:r>
          </a:p>
          <a:p>
            <a:endParaRPr lang="en-GB" dirty="0"/>
          </a:p>
        </p:txBody>
      </p:sp>
      <p:pic>
        <p:nvPicPr>
          <p:cNvPr id="4098" name="Picture 2" descr="Why You Should Keep Some Produce Away From Each Other">
            <a:extLst>
              <a:ext uri="{FF2B5EF4-FFF2-40B4-BE49-F238E27FC236}">
                <a16:creationId xmlns:a16="http://schemas.microsoft.com/office/drawing/2014/main" id="{F7ECB9BB-0C45-D484-1FB1-BC4ABC5AB9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88" t="20023" r="55464" b="26619"/>
          <a:stretch/>
        </p:blipFill>
        <p:spPr bwMode="auto">
          <a:xfrm>
            <a:off x="7058346" y="662781"/>
            <a:ext cx="4833992" cy="30256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y You Shouldn't Trash Those Overly Ripe Bananas - All Created">
            <a:extLst>
              <a:ext uri="{FF2B5EF4-FFF2-40B4-BE49-F238E27FC236}">
                <a16:creationId xmlns:a16="http://schemas.microsoft.com/office/drawing/2014/main" id="{D743AE83-4F5A-926C-5A66-A81FACCC0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748" y="3900022"/>
            <a:ext cx="3441188" cy="258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00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ne-A-Day Bananas': Photo of bananas packaged according to their ...">
            <a:extLst>
              <a:ext uri="{FF2B5EF4-FFF2-40B4-BE49-F238E27FC236}">
                <a16:creationId xmlns:a16="http://schemas.microsoft.com/office/drawing/2014/main" id="{352A89D8-EF1B-368F-45DB-DD70410E8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03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ce Field GIFs - Find &amp; Share on GIPHY">
            <a:extLst>
              <a:ext uri="{FF2B5EF4-FFF2-40B4-BE49-F238E27FC236}">
                <a16:creationId xmlns:a16="http://schemas.microsoft.com/office/drawing/2014/main" id="{49E68184-B058-1912-5342-AF285C337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A2AE8B-8447-97D1-1B27-84F85002F20A}"/>
              </a:ext>
            </a:extLst>
          </p:cNvPr>
          <p:cNvSpPr txBox="1"/>
          <p:nvPr/>
        </p:nvSpPr>
        <p:spPr>
          <a:xfrm>
            <a:off x="8039356" y="2824309"/>
            <a:ext cx="2749337" cy="1569660"/>
          </a:xfrm>
          <a:prstGeom prst="rect">
            <a:avLst/>
          </a:prstGeom>
          <a:noFill/>
        </p:spPr>
        <p:txBody>
          <a:bodyPr wrap="square" rtlCol="0">
            <a:spAutoFit/>
          </a:bodyPr>
          <a:lstStyle/>
          <a:p>
            <a:pPr algn="ctr"/>
            <a:r>
              <a:rPr lang="en-GB" sz="3200" dirty="0">
                <a:highlight>
                  <a:srgbClr val="FFFF00"/>
                </a:highlight>
              </a:rPr>
              <a:t>So what did we do with this knowledge?</a:t>
            </a:r>
          </a:p>
        </p:txBody>
      </p:sp>
    </p:spTree>
    <p:extLst>
      <p:ext uri="{BB962C8B-B14F-4D97-AF65-F5344CB8AC3E}">
        <p14:creationId xmlns:p14="http://schemas.microsoft.com/office/powerpoint/2010/main" val="14778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2509-F70E-4DF8-B17C-86AC580E7A00}"/>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solidFill>
                  <a:srgbClr val="FF0000"/>
                </a:solidFill>
              </a:rPr>
              <a:t>F</a:t>
            </a:r>
            <a:r>
              <a:rPr lang="en-US" sz="4400" dirty="0">
                <a:solidFill>
                  <a:srgbClr val="FF0000"/>
                </a:solidFill>
              </a:rPr>
              <a:t>oolish seedling disease!</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62D5C3-7DF4-439F-827B-B1DE285DE072}"/>
              </a:ext>
            </a:extLst>
          </p:cNvPr>
          <p:cNvSpPr>
            <a:spLocks noGrp="1"/>
          </p:cNvSpPr>
          <p:nvPr>
            <p:ph sz="half" idx="1"/>
          </p:nvPr>
        </p:nvSpPr>
        <p:spPr>
          <a:xfrm>
            <a:off x="84793" y="2394279"/>
            <a:ext cx="5939164" cy="3999381"/>
          </a:xfrm>
        </p:spPr>
        <p:txBody>
          <a:bodyPr vert="horz" lIns="91440" tIns="45720" rIns="91440" bIns="45720" rtlCol="0">
            <a:noAutofit/>
          </a:bodyPr>
          <a:lstStyle/>
          <a:p>
            <a:r>
              <a:rPr lang="en-US" sz="2400" dirty="0"/>
              <a:t>Farmers noticed that some rice seedlings in their field grew so tall and spindly that they toppled over before they could mature. </a:t>
            </a:r>
          </a:p>
          <a:p>
            <a:r>
              <a:rPr lang="en-US" sz="2400" b="1" dirty="0"/>
              <a:t>Gibberellins</a:t>
            </a:r>
            <a:r>
              <a:rPr lang="en-US" sz="2400" dirty="0"/>
              <a:t> were later discovered in a wide variety of </a:t>
            </a:r>
            <a:r>
              <a:rPr lang="en-US" sz="2400" b="1" dirty="0"/>
              <a:t>higher plants</a:t>
            </a:r>
            <a:r>
              <a:rPr lang="en-US" sz="2400" dirty="0"/>
              <a:t>. One of the first to be isolated in the mid 1950s was named gibberellic acid (GA)</a:t>
            </a:r>
          </a:p>
          <a:p>
            <a:r>
              <a:rPr lang="en-US" sz="2400" dirty="0">
                <a:solidFill>
                  <a:srgbClr val="FF0000"/>
                </a:solidFill>
              </a:rPr>
              <a:t>It is now known that there are over 125 different gibberellins (GAs). They are named </a:t>
            </a:r>
            <a:r>
              <a:rPr lang="nb-NO" sz="2400" dirty="0">
                <a:solidFill>
                  <a:srgbClr val="FF0000"/>
                </a:solidFill>
              </a:rPr>
              <a:t>GA</a:t>
            </a:r>
            <a:r>
              <a:rPr lang="nb-NO" sz="2400" baseline="-25000" dirty="0">
                <a:solidFill>
                  <a:srgbClr val="FF0000"/>
                </a:solidFill>
              </a:rPr>
              <a:t>1</a:t>
            </a:r>
            <a:r>
              <a:rPr lang="nb-NO" sz="2400" dirty="0">
                <a:solidFill>
                  <a:srgbClr val="FF0000"/>
                </a:solidFill>
              </a:rPr>
              <a:t>, GA</a:t>
            </a:r>
            <a:r>
              <a:rPr lang="nb-NO" sz="2400" baseline="-25000" dirty="0">
                <a:solidFill>
                  <a:srgbClr val="FF0000"/>
                </a:solidFill>
              </a:rPr>
              <a:t>2</a:t>
            </a:r>
            <a:r>
              <a:rPr lang="nb-NO" sz="2400" dirty="0">
                <a:solidFill>
                  <a:srgbClr val="FF0000"/>
                </a:solidFill>
              </a:rPr>
              <a:t>, GA</a:t>
            </a:r>
            <a:r>
              <a:rPr lang="nb-NO" sz="2400" baseline="-25000" dirty="0">
                <a:solidFill>
                  <a:srgbClr val="FF0000"/>
                </a:solidFill>
              </a:rPr>
              <a:t>3</a:t>
            </a:r>
            <a:r>
              <a:rPr lang="nb-NO" sz="2400" dirty="0">
                <a:solidFill>
                  <a:srgbClr val="FF0000"/>
                </a:solidFill>
              </a:rPr>
              <a:t>, GA</a:t>
            </a:r>
            <a:r>
              <a:rPr lang="nb-NO" sz="2400" baseline="-25000" dirty="0">
                <a:solidFill>
                  <a:srgbClr val="FF0000"/>
                </a:solidFill>
              </a:rPr>
              <a:t>4</a:t>
            </a:r>
            <a:r>
              <a:rPr lang="nb-NO" sz="2400" dirty="0">
                <a:solidFill>
                  <a:srgbClr val="FF0000"/>
                </a:solidFill>
              </a:rPr>
              <a:t>…. GA</a:t>
            </a:r>
            <a:r>
              <a:rPr lang="nb-NO" sz="2400" baseline="-25000" dirty="0">
                <a:solidFill>
                  <a:srgbClr val="FF0000"/>
                </a:solidFill>
              </a:rPr>
              <a:t>125</a:t>
            </a:r>
            <a:r>
              <a:rPr lang="en-US" sz="2400" baseline="-25000" dirty="0">
                <a:solidFill>
                  <a:srgbClr val="FF0000"/>
                </a:solidFill>
              </a:rPr>
              <a:t> </a:t>
            </a:r>
            <a:r>
              <a:rPr lang="en-US" sz="2400" dirty="0">
                <a:solidFill>
                  <a:srgbClr val="FF0000"/>
                </a:solidFill>
              </a:rPr>
              <a:t>The numbers roughly refer to the order of discovery.</a:t>
            </a:r>
          </a:p>
        </p:txBody>
      </p:sp>
      <p:pic>
        <p:nvPicPr>
          <p:cNvPr id="1026" name="Picture 2" descr="Rice Field GIFs - Find &amp; Share on GIPHY">
            <a:extLst>
              <a:ext uri="{FF2B5EF4-FFF2-40B4-BE49-F238E27FC236}">
                <a16:creationId xmlns:a16="http://schemas.microsoft.com/office/drawing/2014/main" id="{C34A003E-15F7-80D3-0F13-D90166075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044" y="0"/>
            <a:ext cx="602395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114AC6-5977-6948-1B85-FC7CD14867EE}"/>
              </a:ext>
            </a:extLst>
          </p:cNvPr>
          <p:cNvSpPr txBox="1"/>
          <p:nvPr/>
        </p:nvSpPr>
        <p:spPr>
          <a:xfrm>
            <a:off x="8039356" y="2824309"/>
            <a:ext cx="2749337" cy="1569660"/>
          </a:xfrm>
          <a:prstGeom prst="rect">
            <a:avLst/>
          </a:prstGeom>
          <a:noFill/>
        </p:spPr>
        <p:txBody>
          <a:bodyPr wrap="square" rtlCol="0">
            <a:spAutoFit/>
          </a:bodyPr>
          <a:lstStyle/>
          <a:p>
            <a:pPr algn="ctr"/>
            <a:r>
              <a:rPr lang="en-GB" sz="3200" dirty="0">
                <a:highlight>
                  <a:srgbClr val="FFFF00"/>
                </a:highlight>
              </a:rPr>
              <a:t>So what did we do with this knowledge?</a:t>
            </a:r>
          </a:p>
        </p:txBody>
      </p:sp>
    </p:spTree>
    <p:extLst>
      <p:ext uri="{BB962C8B-B14F-4D97-AF65-F5344CB8AC3E}">
        <p14:creationId xmlns:p14="http://schemas.microsoft.com/office/powerpoint/2010/main" val="2819422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2823-E827-8CAD-E5A9-D48BD2134F0B}"/>
              </a:ext>
            </a:extLst>
          </p:cNvPr>
          <p:cNvSpPr>
            <a:spLocks noGrp="1"/>
          </p:cNvSpPr>
          <p:nvPr>
            <p:ph type="title"/>
          </p:nvPr>
        </p:nvSpPr>
        <p:spPr>
          <a:xfrm>
            <a:off x="442645" y="-61253"/>
            <a:ext cx="3158447" cy="1325563"/>
          </a:xfrm>
        </p:spPr>
        <p:txBody>
          <a:bodyPr/>
          <a:lstStyle/>
          <a:p>
            <a:r>
              <a:rPr lang="en-GB" b="1" u="sng" dirty="0"/>
              <a:t>Gibberellins</a:t>
            </a:r>
          </a:p>
        </p:txBody>
      </p:sp>
      <p:sp>
        <p:nvSpPr>
          <p:cNvPr id="3" name="Content Placeholder 2">
            <a:extLst>
              <a:ext uri="{FF2B5EF4-FFF2-40B4-BE49-F238E27FC236}">
                <a16:creationId xmlns:a16="http://schemas.microsoft.com/office/drawing/2014/main" id="{98CE432A-990E-3D45-562A-FAF1576E47A1}"/>
              </a:ext>
            </a:extLst>
          </p:cNvPr>
          <p:cNvSpPr>
            <a:spLocks noGrp="1"/>
          </p:cNvSpPr>
          <p:nvPr>
            <p:ph sz="half" idx="1"/>
          </p:nvPr>
        </p:nvSpPr>
        <p:spPr>
          <a:xfrm>
            <a:off x="355314" y="1264310"/>
            <a:ext cx="5740686" cy="5182724"/>
          </a:xfrm>
        </p:spPr>
        <p:txBody>
          <a:bodyPr>
            <a:normAutofit/>
          </a:bodyPr>
          <a:lstStyle/>
          <a:p>
            <a:r>
              <a:rPr lang="en-GB" dirty="0"/>
              <a:t>Plants with s</a:t>
            </a:r>
            <a:r>
              <a:rPr lang="en-GB" dirty="0">
                <a:highlight>
                  <a:srgbClr val="FFFF00"/>
                </a:highlight>
              </a:rPr>
              <a:t>……….</a:t>
            </a:r>
            <a:r>
              <a:rPr lang="en-GB" dirty="0"/>
              <a:t> stems produce fewer  g</a:t>
            </a:r>
            <a:r>
              <a:rPr lang="en-GB" dirty="0">
                <a:highlight>
                  <a:srgbClr val="FFFF00"/>
                </a:highlight>
              </a:rPr>
              <a:t>………………….</a:t>
            </a:r>
            <a:r>
              <a:rPr lang="en-GB" dirty="0"/>
              <a:t>.</a:t>
            </a:r>
          </a:p>
          <a:p>
            <a:r>
              <a:rPr lang="en-GB" dirty="0"/>
              <a:t>Plant with long stems produce lots of gibberellins. </a:t>
            </a:r>
          </a:p>
          <a:p>
            <a:r>
              <a:rPr lang="en-GB" dirty="0"/>
              <a:t>Scientist have bred many dwarf varieties of plants where the gibberellins synthesis p</a:t>
            </a:r>
            <a:r>
              <a:rPr lang="en-GB" dirty="0">
                <a:highlight>
                  <a:srgbClr val="FFFF00"/>
                </a:highlight>
              </a:rPr>
              <a:t>……….</a:t>
            </a:r>
            <a:r>
              <a:rPr lang="en-GB" dirty="0"/>
              <a:t> is b</a:t>
            </a:r>
            <a:r>
              <a:rPr lang="en-GB" dirty="0">
                <a:highlight>
                  <a:srgbClr val="FFFF00"/>
                </a:highlight>
              </a:rPr>
              <a:t>…………</a:t>
            </a:r>
            <a:r>
              <a:rPr lang="en-GB" dirty="0"/>
              <a:t>.</a:t>
            </a:r>
          </a:p>
          <a:p>
            <a:r>
              <a:rPr lang="en-GB" dirty="0"/>
              <a:t>Without gibberellins the stems are much s</a:t>
            </a:r>
            <a:r>
              <a:rPr lang="en-GB" dirty="0">
                <a:highlight>
                  <a:srgbClr val="FFFF00"/>
                </a:highlight>
              </a:rPr>
              <a:t>……….. </a:t>
            </a:r>
            <a:r>
              <a:rPr lang="en-GB" dirty="0"/>
              <a:t>. This reduces w</a:t>
            </a:r>
            <a:r>
              <a:rPr lang="en-GB" dirty="0">
                <a:highlight>
                  <a:srgbClr val="FFFF00"/>
                </a:highlight>
              </a:rPr>
              <a:t>………..</a:t>
            </a:r>
            <a:r>
              <a:rPr lang="en-GB" dirty="0"/>
              <a:t> and make them less vulnerable to damage by w</a:t>
            </a:r>
            <a:r>
              <a:rPr lang="en-GB" dirty="0">
                <a:highlight>
                  <a:srgbClr val="FFFF00"/>
                </a:highlight>
              </a:rPr>
              <a:t>………..</a:t>
            </a:r>
            <a:r>
              <a:rPr lang="en-GB" dirty="0"/>
              <a:t> and h</a:t>
            </a:r>
            <a:r>
              <a:rPr lang="en-GB" dirty="0">
                <a:highlight>
                  <a:srgbClr val="FFFF00"/>
                </a:highlight>
              </a:rPr>
              <a:t>………….. </a:t>
            </a:r>
            <a:r>
              <a:rPr lang="en-GB" dirty="0"/>
              <a:t>. </a:t>
            </a:r>
          </a:p>
        </p:txBody>
      </p:sp>
      <p:pic>
        <p:nvPicPr>
          <p:cNvPr id="1026" name="Picture 2" descr="Short To Tall High Resolution Stock Photography and Images - Alamy">
            <a:extLst>
              <a:ext uri="{FF2B5EF4-FFF2-40B4-BE49-F238E27FC236}">
                <a16:creationId xmlns:a16="http://schemas.microsoft.com/office/drawing/2014/main" id="{DFAF9C9E-BC64-3EBF-8512-E1CB581377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36"/>
          <a:stretch/>
        </p:blipFill>
        <p:spPr bwMode="auto">
          <a:xfrm>
            <a:off x="6243919" y="1795703"/>
            <a:ext cx="5835570" cy="41199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78DCC9-C1C0-E69F-1E09-132772286AC4}"/>
              </a:ext>
            </a:extLst>
          </p:cNvPr>
          <p:cNvSpPr txBox="1"/>
          <p:nvPr/>
        </p:nvSpPr>
        <p:spPr>
          <a:xfrm>
            <a:off x="3925013" y="-61253"/>
            <a:ext cx="7536422" cy="954107"/>
          </a:xfrm>
          <a:prstGeom prst="rect">
            <a:avLst/>
          </a:prstGeom>
          <a:noFill/>
        </p:spPr>
        <p:txBody>
          <a:bodyPr wrap="none" rtlCol="0">
            <a:spAutoFit/>
          </a:bodyPr>
          <a:lstStyle/>
          <a:p>
            <a:r>
              <a:rPr lang="en-GB" sz="2800" dirty="0">
                <a:solidFill>
                  <a:srgbClr val="FF0000"/>
                </a:solidFill>
              </a:rPr>
              <a:t>How does knowledge of gibberellins help farmers?</a:t>
            </a:r>
          </a:p>
          <a:p>
            <a:r>
              <a:rPr lang="en-GB" sz="2800" dirty="0">
                <a:solidFill>
                  <a:srgbClr val="FF0000"/>
                </a:solidFill>
              </a:rPr>
              <a:t>Try the gap fill!</a:t>
            </a:r>
          </a:p>
        </p:txBody>
      </p:sp>
    </p:spTree>
    <p:extLst>
      <p:ext uri="{BB962C8B-B14F-4D97-AF65-F5344CB8AC3E}">
        <p14:creationId xmlns:p14="http://schemas.microsoft.com/office/powerpoint/2010/main" val="1156260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2823-E827-8CAD-E5A9-D48BD2134F0B}"/>
              </a:ext>
            </a:extLst>
          </p:cNvPr>
          <p:cNvSpPr>
            <a:spLocks noGrp="1"/>
          </p:cNvSpPr>
          <p:nvPr>
            <p:ph type="title"/>
          </p:nvPr>
        </p:nvSpPr>
        <p:spPr>
          <a:xfrm>
            <a:off x="262785" y="-197324"/>
            <a:ext cx="3158447" cy="1325563"/>
          </a:xfrm>
        </p:spPr>
        <p:txBody>
          <a:bodyPr/>
          <a:lstStyle/>
          <a:p>
            <a:r>
              <a:rPr lang="en-GB" b="1" u="sng" dirty="0"/>
              <a:t>Gibberellins</a:t>
            </a:r>
          </a:p>
        </p:txBody>
      </p:sp>
      <p:sp>
        <p:nvSpPr>
          <p:cNvPr id="3" name="Content Placeholder 2">
            <a:extLst>
              <a:ext uri="{FF2B5EF4-FFF2-40B4-BE49-F238E27FC236}">
                <a16:creationId xmlns:a16="http://schemas.microsoft.com/office/drawing/2014/main" id="{98CE432A-990E-3D45-562A-FAF1576E47A1}"/>
              </a:ext>
            </a:extLst>
          </p:cNvPr>
          <p:cNvSpPr>
            <a:spLocks noGrp="1"/>
          </p:cNvSpPr>
          <p:nvPr>
            <p:ph sz="half" idx="1"/>
          </p:nvPr>
        </p:nvSpPr>
        <p:spPr>
          <a:xfrm>
            <a:off x="262785" y="964953"/>
            <a:ext cx="5740686" cy="5182724"/>
          </a:xfrm>
        </p:spPr>
        <p:txBody>
          <a:bodyPr>
            <a:normAutofit/>
          </a:bodyPr>
          <a:lstStyle/>
          <a:p>
            <a:r>
              <a:rPr lang="en-GB" dirty="0"/>
              <a:t>Plants with </a:t>
            </a:r>
            <a:r>
              <a:rPr lang="en-GB" dirty="0">
                <a:highlight>
                  <a:srgbClr val="FFFF00"/>
                </a:highlight>
              </a:rPr>
              <a:t>short</a:t>
            </a:r>
            <a:r>
              <a:rPr lang="en-GB" dirty="0"/>
              <a:t> stems produce fewer </a:t>
            </a:r>
            <a:r>
              <a:rPr lang="en-GB" dirty="0">
                <a:highlight>
                  <a:srgbClr val="FFFF00"/>
                </a:highlight>
              </a:rPr>
              <a:t>gibberellins</a:t>
            </a:r>
            <a:r>
              <a:rPr lang="en-GB" dirty="0"/>
              <a:t>.</a:t>
            </a:r>
          </a:p>
          <a:p>
            <a:r>
              <a:rPr lang="en-GB" dirty="0"/>
              <a:t>Plant with long stems produce lots of gibberellins. </a:t>
            </a:r>
          </a:p>
          <a:p>
            <a:r>
              <a:rPr lang="en-GB" dirty="0"/>
              <a:t>Scientist have bred many dwarf varieties of plants where the gibberellins synthesis </a:t>
            </a:r>
            <a:r>
              <a:rPr lang="en-GB" dirty="0">
                <a:highlight>
                  <a:srgbClr val="FFFF00"/>
                </a:highlight>
              </a:rPr>
              <a:t>pathway</a:t>
            </a:r>
            <a:r>
              <a:rPr lang="en-GB" dirty="0"/>
              <a:t> is </a:t>
            </a:r>
            <a:r>
              <a:rPr lang="en-GB" dirty="0">
                <a:highlight>
                  <a:srgbClr val="FFFF00"/>
                </a:highlight>
              </a:rPr>
              <a:t>blocked</a:t>
            </a:r>
            <a:r>
              <a:rPr lang="en-GB" dirty="0"/>
              <a:t>.</a:t>
            </a:r>
          </a:p>
          <a:p>
            <a:r>
              <a:rPr lang="en-GB" dirty="0"/>
              <a:t>Without gibberellins the stems are much </a:t>
            </a:r>
            <a:r>
              <a:rPr lang="en-GB" dirty="0">
                <a:highlight>
                  <a:srgbClr val="FFFF00"/>
                </a:highlight>
              </a:rPr>
              <a:t>shorter</a:t>
            </a:r>
            <a:r>
              <a:rPr lang="en-GB" dirty="0"/>
              <a:t>. This reduces </a:t>
            </a:r>
            <a:r>
              <a:rPr lang="en-GB" dirty="0">
                <a:highlight>
                  <a:srgbClr val="FFFF00"/>
                </a:highlight>
              </a:rPr>
              <a:t>waste</a:t>
            </a:r>
            <a:r>
              <a:rPr lang="en-GB" dirty="0"/>
              <a:t> and make them less vulnerable to damage by </a:t>
            </a:r>
            <a:r>
              <a:rPr lang="en-GB" dirty="0">
                <a:highlight>
                  <a:srgbClr val="FFFF00"/>
                </a:highlight>
              </a:rPr>
              <a:t>weather</a:t>
            </a:r>
            <a:r>
              <a:rPr lang="en-GB" dirty="0"/>
              <a:t> and </a:t>
            </a:r>
            <a:r>
              <a:rPr lang="en-GB" dirty="0">
                <a:highlight>
                  <a:srgbClr val="FFFF00"/>
                </a:highlight>
              </a:rPr>
              <a:t>harvesting</a:t>
            </a:r>
            <a:r>
              <a:rPr lang="en-GB" dirty="0"/>
              <a:t>. </a:t>
            </a:r>
          </a:p>
        </p:txBody>
      </p:sp>
      <p:pic>
        <p:nvPicPr>
          <p:cNvPr id="1026" name="Picture 2" descr="Short To Tall High Resolution Stock Photography and Images - Alamy">
            <a:extLst>
              <a:ext uri="{FF2B5EF4-FFF2-40B4-BE49-F238E27FC236}">
                <a16:creationId xmlns:a16="http://schemas.microsoft.com/office/drawing/2014/main" id="{DFAF9C9E-BC64-3EBF-8512-E1CB581377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236"/>
          <a:stretch/>
        </p:blipFill>
        <p:spPr bwMode="auto">
          <a:xfrm>
            <a:off x="6243919" y="1795703"/>
            <a:ext cx="5835570" cy="41199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78DCC9-C1C0-E69F-1E09-132772286AC4}"/>
              </a:ext>
            </a:extLst>
          </p:cNvPr>
          <p:cNvSpPr txBox="1"/>
          <p:nvPr/>
        </p:nvSpPr>
        <p:spPr>
          <a:xfrm>
            <a:off x="7830456" y="241442"/>
            <a:ext cx="2549480" cy="646331"/>
          </a:xfrm>
          <a:prstGeom prst="rect">
            <a:avLst/>
          </a:prstGeom>
          <a:noFill/>
        </p:spPr>
        <p:txBody>
          <a:bodyPr wrap="none" rtlCol="0">
            <a:spAutoFit/>
          </a:bodyPr>
          <a:lstStyle/>
          <a:p>
            <a:r>
              <a:rPr lang="en-GB" sz="3600" dirty="0">
                <a:solidFill>
                  <a:srgbClr val="FF0000"/>
                </a:solidFill>
              </a:rPr>
              <a:t>Fill the gaps!</a:t>
            </a:r>
          </a:p>
        </p:txBody>
      </p:sp>
      <p:pic>
        <p:nvPicPr>
          <p:cNvPr id="4" name="Picture 2" descr="Anything is Possible">
            <a:extLst>
              <a:ext uri="{FF2B5EF4-FFF2-40B4-BE49-F238E27FC236}">
                <a16:creationId xmlns:a16="http://schemas.microsoft.com/office/drawing/2014/main" id="{B17DDB99-3D87-4BED-F511-39D3C9C6A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92" y="2830286"/>
            <a:ext cx="1880654" cy="143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artificial vegetative reproduction by cutting in plants | Science ...">
            <a:extLst>
              <a:ext uri="{FF2B5EF4-FFF2-40B4-BE49-F238E27FC236}">
                <a16:creationId xmlns:a16="http://schemas.microsoft.com/office/drawing/2014/main" id="{44A43286-BF3E-97A7-6C0D-126DFA9605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87"/>
          <a:stretch/>
        </p:blipFill>
        <p:spPr bwMode="auto">
          <a:xfrm>
            <a:off x="785973" y="1572856"/>
            <a:ext cx="5259406" cy="4791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lant tissue culture and micropropagation – Plant Biotechnology ...">
            <a:extLst>
              <a:ext uri="{FF2B5EF4-FFF2-40B4-BE49-F238E27FC236}">
                <a16:creationId xmlns:a16="http://schemas.microsoft.com/office/drawing/2014/main" id="{EBDE35F7-5F15-04A7-F793-587FC1123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074" y="1793607"/>
            <a:ext cx="5493767" cy="4206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FEB29D-BBD9-71B2-EF04-56DB8AEB6E4C}"/>
              </a:ext>
            </a:extLst>
          </p:cNvPr>
          <p:cNvSpPr txBox="1"/>
          <p:nvPr/>
        </p:nvSpPr>
        <p:spPr>
          <a:xfrm>
            <a:off x="272026" y="159249"/>
            <a:ext cx="10774168" cy="1569660"/>
          </a:xfrm>
          <a:prstGeom prst="rect">
            <a:avLst/>
          </a:prstGeom>
          <a:noFill/>
        </p:spPr>
        <p:txBody>
          <a:bodyPr wrap="none" rtlCol="0">
            <a:spAutoFit/>
          </a:bodyPr>
          <a:lstStyle/>
          <a:p>
            <a:r>
              <a:rPr lang="en-GB" sz="3200" b="1" u="sng" dirty="0"/>
              <a:t>Using hormones recap</a:t>
            </a:r>
          </a:p>
          <a:p>
            <a:endParaRPr lang="en-GB" sz="3200" dirty="0"/>
          </a:p>
          <a:p>
            <a:r>
              <a:rPr lang="en-GB" sz="3200" b="1" dirty="0">
                <a:solidFill>
                  <a:srgbClr val="FF0000"/>
                </a:solidFill>
              </a:rPr>
              <a:t>Name</a:t>
            </a:r>
            <a:r>
              <a:rPr lang="en-GB" sz="3200" dirty="0">
                <a:solidFill>
                  <a:srgbClr val="FF0000"/>
                </a:solidFill>
              </a:rPr>
              <a:t> each method and discuss the differences in each method</a:t>
            </a:r>
          </a:p>
        </p:txBody>
      </p:sp>
    </p:spTree>
    <p:extLst>
      <p:ext uri="{BB962C8B-B14F-4D97-AF65-F5344CB8AC3E}">
        <p14:creationId xmlns:p14="http://schemas.microsoft.com/office/powerpoint/2010/main" val="165803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53" name="Freeform: Shape 6152">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3345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640081" y="329184"/>
            <a:ext cx="6241568" cy="1783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000" b="1" i="0" u="sng" strike="noStrike" kern="1200" cap="none" spc="0" normalizeH="0" baseline="0" noProof="0">
                <a:ln>
                  <a:noFill/>
                </a:ln>
                <a:solidFill>
                  <a:srgbClr val="FFFFFF"/>
                </a:solidFill>
                <a:effectLst/>
                <a:uLnTx/>
                <a:uFillTx/>
                <a:latin typeface="Calibri"/>
                <a:ea typeface="+mn-ea"/>
                <a:cs typeface="+mn-cs"/>
              </a:rPr>
              <a:t>Artificial</a:t>
            </a:r>
            <a:r>
              <a:rPr kumimoji="0" lang="en-US" sz="5000" b="1" i="0" u="none" strike="noStrike" kern="1200" cap="none" spc="0" normalizeH="0" baseline="0" noProof="0">
                <a:ln>
                  <a:noFill/>
                </a:ln>
                <a:solidFill>
                  <a:srgbClr val="FFFFFF"/>
                </a:solidFill>
                <a:effectLst/>
                <a:uLnTx/>
                <a:uFillTx/>
                <a:latin typeface="Calibri"/>
                <a:ea typeface="+mn-ea"/>
                <a:cs typeface="+mn-cs"/>
              </a:rPr>
              <a:t> Vegetative Propagation: Cuttings</a:t>
            </a:r>
          </a:p>
        </p:txBody>
      </p:sp>
      <p:sp>
        <p:nvSpPr>
          <p:cNvPr id="6155" name="sketch line">
            <a:extLst>
              <a:ext uri="{FF2B5EF4-FFF2-40B4-BE49-F238E27FC236}">
                <a16:creationId xmlns:a16="http://schemas.microsoft.com/office/drawing/2014/main" id="{62677C27-4325-4BE2-B2C9-B721DA9E3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2362200"/>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2"/>
          <p:cNvSpPr>
            <a:spLocks noGrp="1"/>
          </p:cNvSpPr>
          <p:nvPr>
            <p:ph idx="1"/>
          </p:nvPr>
        </p:nvSpPr>
        <p:spPr>
          <a:xfrm>
            <a:off x="228174" y="2362200"/>
            <a:ext cx="6977103" cy="423308"/>
          </a:xfrm>
        </p:spPr>
        <p:txBody>
          <a:bodyPr vert="horz" lIns="91440" tIns="45720" rIns="91440" bIns="45720" rtlCol="0">
            <a:noAutofit/>
          </a:bodyPr>
          <a:lstStyle/>
          <a:p>
            <a:pPr indent="-228600" defTabSz="914400">
              <a:lnSpc>
                <a:spcPct val="90000"/>
              </a:lnSpc>
              <a:buFont typeface="Arial" panose="020B0604020202020204" pitchFamily="34" charset="0"/>
              <a:buChar char="•"/>
            </a:pPr>
            <a:r>
              <a:rPr lang="en-US" sz="2800" dirty="0">
                <a:solidFill>
                  <a:srgbClr val="FFFFFF"/>
                </a:solidFill>
              </a:rPr>
              <a:t>To make a cutting, a stem is cut between two leaf joints (nodes)</a:t>
            </a:r>
          </a:p>
          <a:p>
            <a:pPr indent="-228600" defTabSz="914400">
              <a:lnSpc>
                <a:spcPct val="90000"/>
              </a:lnSpc>
              <a:buFont typeface="Arial" panose="020B0604020202020204" pitchFamily="34" charset="0"/>
              <a:buChar char="•"/>
            </a:pPr>
            <a:r>
              <a:rPr lang="en-US" sz="2800" dirty="0">
                <a:solidFill>
                  <a:srgbClr val="FFFFFF"/>
                </a:solidFill>
              </a:rPr>
              <a:t>Cut at an oblique angle </a:t>
            </a:r>
          </a:p>
          <a:p>
            <a:pPr indent="-228600" defTabSz="914400">
              <a:lnSpc>
                <a:spcPct val="90000"/>
              </a:lnSpc>
              <a:buFont typeface="Arial" panose="020B0604020202020204" pitchFamily="34" charset="0"/>
              <a:buChar char="•"/>
            </a:pPr>
            <a:r>
              <a:rPr lang="en-US" sz="2800" dirty="0">
                <a:solidFill>
                  <a:srgbClr val="FFFFFF"/>
                </a:solidFill>
              </a:rPr>
              <a:t>Stem is then dipped in rooting hormone </a:t>
            </a:r>
            <a:r>
              <a:rPr lang="en-US" sz="2800" dirty="0">
                <a:highlight>
                  <a:srgbClr val="FFFF00"/>
                </a:highlight>
              </a:rPr>
              <a:t>(</a:t>
            </a:r>
            <a:r>
              <a:rPr lang="en-GB" altLang="en-US" sz="2800" dirty="0">
                <a:highlight>
                  <a:srgbClr val="FFFF00"/>
                </a:highlight>
                <a:cs typeface="Calibri"/>
              </a:rPr>
              <a:t>auxin, cytokinin's)</a:t>
            </a:r>
            <a:r>
              <a:rPr lang="en-GB" altLang="en-US" sz="2800" dirty="0">
                <a:cs typeface="Calibri"/>
              </a:rPr>
              <a:t> </a:t>
            </a:r>
            <a:r>
              <a:rPr lang="en-US" sz="2800" dirty="0">
                <a:solidFill>
                  <a:srgbClr val="FFFFFF"/>
                </a:solidFill>
              </a:rPr>
              <a:t>to stimulate growth </a:t>
            </a:r>
          </a:p>
          <a:p>
            <a:pPr indent="-228600" defTabSz="914400">
              <a:lnSpc>
                <a:spcPct val="90000"/>
              </a:lnSpc>
              <a:buFont typeface="Arial" panose="020B0604020202020204" pitchFamily="34" charset="0"/>
              <a:buChar char="•"/>
            </a:pPr>
            <a:r>
              <a:rPr lang="en-US" sz="2800" dirty="0">
                <a:solidFill>
                  <a:srgbClr val="FFFFFF"/>
                </a:solidFill>
              </a:rPr>
              <a:t>The cut end of the stem is then placed in soil and covered with a thin layer </a:t>
            </a:r>
          </a:p>
          <a:p>
            <a:pPr indent="-228600" defTabSz="914400">
              <a:lnSpc>
                <a:spcPct val="90000"/>
              </a:lnSpc>
              <a:buFont typeface="Arial" panose="020B0604020202020204" pitchFamily="34" charset="0"/>
              <a:buChar char="•"/>
            </a:pPr>
            <a:r>
              <a:rPr lang="en-US" sz="2800" dirty="0">
                <a:solidFill>
                  <a:srgbClr val="FFFFFF"/>
                </a:solidFill>
              </a:rPr>
              <a:t>Water the cutting and place by the window for warmth and light</a:t>
            </a:r>
          </a:p>
        </p:txBody>
      </p:sp>
      <p:pic>
        <p:nvPicPr>
          <p:cNvPr id="3" name="Picture 2">
            <a:extLst>
              <a:ext uri="{FF2B5EF4-FFF2-40B4-BE49-F238E27FC236}">
                <a16:creationId xmlns:a16="http://schemas.microsoft.com/office/drawing/2014/main" id="{A67A17F9-5E2D-E55E-04A4-4E65371D6BF9}"/>
              </a:ext>
            </a:extLst>
          </p:cNvPr>
          <p:cNvPicPr>
            <a:picLocks noChangeAspect="1"/>
          </p:cNvPicPr>
          <p:nvPr/>
        </p:nvPicPr>
        <p:blipFill>
          <a:blip r:embed="rId2"/>
          <a:stretch>
            <a:fillRect/>
          </a:stretch>
        </p:blipFill>
        <p:spPr>
          <a:xfrm>
            <a:off x="7757305" y="0"/>
            <a:ext cx="4431647" cy="3849701"/>
          </a:xfrm>
          <a:prstGeom prst="rect">
            <a:avLst/>
          </a:prstGeom>
        </p:spPr>
      </p:pic>
      <p:pic>
        <p:nvPicPr>
          <p:cNvPr id="6146" name="Picture 2" descr="See the source image">
            <a:extLst>
              <a:ext uri="{FF2B5EF4-FFF2-40B4-BE49-F238E27FC236}">
                <a16:creationId xmlns:a16="http://schemas.microsoft.com/office/drawing/2014/main" id="{853C74F3-1E08-7954-3EEB-9B7687D463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1" t="17023" r="75294" b="6943"/>
          <a:stretch/>
        </p:blipFill>
        <p:spPr bwMode="auto">
          <a:xfrm>
            <a:off x="7433451" y="3517901"/>
            <a:ext cx="1453837" cy="3206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a:extLst>
              <a:ext uri="{FF2B5EF4-FFF2-40B4-BE49-F238E27FC236}">
                <a16:creationId xmlns:a16="http://schemas.microsoft.com/office/drawing/2014/main" id="{DB186275-7F4B-3DA8-67DE-AFF83FD037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8180" y="4455921"/>
            <a:ext cx="3448050" cy="179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8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5648D6-F2A7-4849-D2E8-DFE5644C6A14}"/>
              </a:ext>
            </a:extLst>
          </p:cNvPr>
          <p:cNvSpPr txBox="1"/>
          <p:nvPr/>
        </p:nvSpPr>
        <p:spPr>
          <a:xfrm>
            <a:off x="0" y="118428"/>
            <a:ext cx="5517931" cy="7386638"/>
          </a:xfrm>
          <a:prstGeom prst="rect">
            <a:avLst/>
          </a:prstGeom>
          <a:noFill/>
        </p:spPr>
        <p:txBody>
          <a:bodyPr wrap="square">
            <a:spAutoFit/>
          </a:bodyPr>
          <a:lstStyle/>
          <a:p>
            <a:r>
              <a:rPr lang="en-GB" sz="2300" b="1" dirty="0"/>
              <a:t>Applies to either nerve</a:t>
            </a:r>
          </a:p>
          <a:p>
            <a:r>
              <a:rPr lang="en-GB" sz="2300" b="1" dirty="0"/>
              <a:t>•	nerve impulses are triggered by information from e.g. chemoreceptors</a:t>
            </a:r>
          </a:p>
          <a:p>
            <a:r>
              <a:rPr lang="en-GB" sz="2300" b="1" dirty="0"/>
              <a:t>•	chemoreceptors detect pH / CO</a:t>
            </a:r>
            <a:r>
              <a:rPr lang="en-GB" sz="2300" b="1" baseline="-25000" dirty="0"/>
              <a:t>2</a:t>
            </a:r>
            <a:r>
              <a:rPr lang="en-GB" sz="2300" b="1" dirty="0"/>
              <a:t> levels</a:t>
            </a:r>
          </a:p>
          <a:p>
            <a:r>
              <a:rPr lang="en-GB" sz="2300" b="1" dirty="0"/>
              <a:t>•	baroreceptors detect blood pressure</a:t>
            </a:r>
          </a:p>
          <a:p>
            <a:r>
              <a:rPr lang="en-GB" sz="2300" b="1" dirty="0"/>
              <a:t>•	medulla oblongata (in brain) generates impulse down nerves</a:t>
            </a:r>
          </a:p>
          <a:p>
            <a:endParaRPr lang="en-GB" sz="2300" b="1" dirty="0">
              <a:solidFill>
                <a:srgbClr val="0070C0"/>
              </a:solidFill>
            </a:endParaRPr>
          </a:p>
          <a:p>
            <a:r>
              <a:rPr lang="en-GB" sz="2300" b="1" dirty="0">
                <a:solidFill>
                  <a:srgbClr val="0070C0"/>
                </a:solidFill>
              </a:rPr>
              <a:t>Accelerator nerve</a:t>
            </a:r>
          </a:p>
          <a:p>
            <a:r>
              <a:rPr lang="en-GB" sz="2300" b="1" dirty="0">
                <a:solidFill>
                  <a:srgbClr val="0070C0"/>
                </a:solidFill>
              </a:rPr>
              <a:t>•	sympathetic nerve increases heart rate</a:t>
            </a:r>
          </a:p>
          <a:p>
            <a:r>
              <a:rPr lang="en-GB" sz="2300" b="1" dirty="0">
                <a:solidFill>
                  <a:srgbClr val="0070C0"/>
                </a:solidFill>
              </a:rPr>
              <a:t>•	sympathetic nerve is part of the sympathetic nervous system</a:t>
            </a:r>
          </a:p>
          <a:p>
            <a:r>
              <a:rPr lang="en-GB" sz="2300" b="1" dirty="0">
                <a:solidFill>
                  <a:srgbClr val="0070C0"/>
                </a:solidFill>
              </a:rPr>
              <a:t>•	act on SAN / pacemaker</a:t>
            </a:r>
          </a:p>
          <a:p>
            <a:r>
              <a:rPr lang="en-GB" sz="2300" b="1" dirty="0">
                <a:solidFill>
                  <a:srgbClr val="0070C0"/>
                </a:solidFill>
              </a:rPr>
              <a:t>•	part of autonomic nervous system</a:t>
            </a:r>
          </a:p>
          <a:p>
            <a:r>
              <a:rPr lang="en-GB" sz="2300" b="1" dirty="0">
                <a:solidFill>
                  <a:srgbClr val="0070C0"/>
                </a:solidFill>
              </a:rPr>
              <a:t>•	increase frequency of impulses to SAN</a:t>
            </a:r>
          </a:p>
          <a:p>
            <a:endParaRPr lang="en-GB" sz="2000" b="1" dirty="0">
              <a:solidFill>
                <a:srgbClr val="0070C0"/>
              </a:solidFill>
            </a:endParaRPr>
          </a:p>
          <a:p>
            <a:endParaRPr lang="en-GB" sz="2000" b="1" dirty="0">
              <a:solidFill>
                <a:srgbClr val="0070C0"/>
              </a:solidFill>
            </a:endParaRPr>
          </a:p>
          <a:p>
            <a:endParaRPr lang="en-GB" sz="2000" b="1" dirty="0">
              <a:solidFill>
                <a:srgbClr val="0070C0"/>
              </a:solidFill>
            </a:endParaRPr>
          </a:p>
        </p:txBody>
      </p:sp>
      <p:sp>
        <p:nvSpPr>
          <p:cNvPr id="4" name="TextBox 3">
            <a:extLst>
              <a:ext uri="{FF2B5EF4-FFF2-40B4-BE49-F238E27FC236}">
                <a16:creationId xmlns:a16="http://schemas.microsoft.com/office/drawing/2014/main" id="{B45B2E37-F72B-AE2F-0266-98C20824D547}"/>
              </a:ext>
            </a:extLst>
          </p:cNvPr>
          <p:cNvSpPr txBox="1"/>
          <p:nvPr/>
        </p:nvSpPr>
        <p:spPr>
          <a:xfrm>
            <a:off x="5580993" y="0"/>
            <a:ext cx="6526924" cy="6555641"/>
          </a:xfrm>
          <a:prstGeom prst="rect">
            <a:avLst/>
          </a:prstGeom>
          <a:noFill/>
        </p:spPr>
        <p:txBody>
          <a:bodyPr wrap="square">
            <a:spAutoFit/>
          </a:bodyPr>
          <a:lstStyle/>
          <a:p>
            <a:r>
              <a:rPr lang="en-GB" sz="2000" b="1" dirty="0">
                <a:solidFill>
                  <a:srgbClr val="0070C0"/>
                </a:solidFill>
              </a:rPr>
              <a:t>Vagus nerve</a:t>
            </a:r>
          </a:p>
          <a:p>
            <a:r>
              <a:rPr lang="en-GB" sz="2000" b="1" dirty="0">
                <a:solidFill>
                  <a:srgbClr val="0070C0"/>
                </a:solidFill>
              </a:rPr>
              <a:t>•	vagus nerve decreases heart rate</a:t>
            </a:r>
          </a:p>
          <a:p>
            <a:r>
              <a:rPr lang="en-GB" sz="2000" b="1" dirty="0">
                <a:solidFill>
                  <a:srgbClr val="0070C0"/>
                </a:solidFill>
              </a:rPr>
              <a:t>•	vagus nerve part of the parasympathetic nervous system</a:t>
            </a:r>
          </a:p>
          <a:p>
            <a:r>
              <a:rPr lang="en-GB" sz="2000" b="1" dirty="0">
                <a:solidFill>
                  <a:srgbClr val="0070C0"/>
                </a:solidFill>
              </a:rPr>
              <a:t>•	act on SAN / pacemaker</a:t>
            </a:r>
          </a:p>
          <a:p>
            <a:r>
              <a:rPr lang="en-GB" sz="2000" b="1" dirty="0">
                <a:solidFill>
                  <a:srgbClr val="0070C0"/>
                </a:solidFill>
              </a:rPr>
              <a:t>•	part of autonomic nervous system</a:t>
            </a:r>
          </a:p>
          <a:p>
            <a:r>
              <a:rPr lang="en-GB" sz="2000" b="1" dirty="0">
                <a:solidFill>
                  <a:srgbClr val="0070C0"/>
                </a:solidFill>
              </a:rPr>
              <a:t>•	decrease frequency of impulses to SAN</a:t>
            </a:r>
          </a:p>
          <a:p>
            <a:endParaRPr lang="en-GB" sz="2000" b="1" dirty="0">
              <a:solidFill>
                <a:srgbClr val="0070C0"/>
              </a:solidFill>
            </a:endParaRPr>
          </a:p>
          <a:p>
            <a:endParaRPr lang="en-GB" sz="2000" b="1" dirty="0">
              <a:solidFill>
                <a:srgbClr val="0070C0"/>
              </a:solidFill>
            </a:endParaRPr>
          </a:p>
          <a:p>
            <a:r>
              <a:rPr lang="en-GB" sz="2000" b="1" dirty="0">
                <a:solidFill>
                  <a:srgbClr val="FF0000"/>
                </a:solidFill>
              </a:rPr>
              <a:t>Adrenaline</a:t>
            </a:r>
          </a:p>
          <a:p>
            <a:r>
              <a:rPr lang="en-GB" sz="2000" b="1" dirty="0">
                <a:solidFill>
                  <a:srgbClr val="FF0000"/>
                </a:solidFill>
              </a:rPr>
              <a:t>•	adrenaline is a hormone secreted by (adrenal) gland</a:t>
            </a:r>
          </a:p>
          <a:p>
            <a:r>
              <a:rPr lang="en-GB" sz="2000" b="1" dirty="0">
                <a:solidFill>
                  <a:srgbClr val="FF0000"/>
                </a:solidFill>
              </a:rPr>
              <a:t>•	adrenaline is secreted in response to stress / fight and flight</a:t>
            </a:r>
          </a:p>
          <a:p>
            <a:r>
              <a:rPr lang="en-GB" sz="2000" b="1" dirty="0">
                <a:solidFill>
                  <a:srgbClr val="FF0000"/>
                </a:solidFill>
              </a:rPr>
              <a:t>•	adrenaline travels in blood stream</a:t>
            </a:r>
          </a:p>
          <a:p>
            <a:r>
              <a:rPr lang="en-GB" sz="2000" b="1" dirty="0">
                <a:solidFill>
                  <a:srgbClr val="FF0000"/>
                </a:solidFill>
              </a:rPr>
              <a:t>•	adrenaline binds to receptors on cells of SAN</a:t>
            </a:r>
          </a:p>
          <a:p>
            <a:r>
              <a:rPr lang="en-GB" sz="2000" b="1" dirty="0">
                <a:solidFill>
                  <a:srgbClr val="FF0000"/>
                </a:solidFill>
              </a:rPr>
              <a:t>•	adrenaline involves secondary messenger system</a:t>
            </a:r>
          </a:p>
          <a:p>
            <a:r>
              <a:rPr lang="en-GB" sz="2000" b="1" dirty="0">
                <a:solidFill>
                  <a:srgbClr val="FF0000"/>
                </a:solidFill>
              </a:rPr>
              <a:t>•	adrenaline enables SAN cells to depolarise more quickly</a:t>
            </a:r>
          </a:p>
          <a:p>
            <a:r>
              <a:rPr lang="en-GB" sz="2000" b="1" dirty="0">
                <a:solidFill>
                  <a:srgbClr val="FF0000"/>
                </a:solidFill>
              </a:rPr>
              <a:t>•	adrenaline increases heart rate</a:t>
            </a:r>
          </a:p>
          <a:p>
            <a:r>
              <a:rPr lang="en-GB" sz="2000" b="1" dirty="0">
                <a:solidFill>
                  <a:srgbClr val="FF0000"/>
                </a:solidFill>
              </a:rPr>
              <a:t>•	adrenaline is part of endocrine system</a:t>
            </a:r>
          </a:p>
        </p:txBody>
      </p:sp>
    </p:spTree>
    <p:extLst>
      <p:ext uri="{BB962C8B-B14F-4D97-AF65-F5344CB8AC3E}">
        <p14:creationId xmlns:p14="http://schemas.microsoft.com/office/powerpoint/2010/main" val="38177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additive="base">
                                        <p:cTn id="5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 calcmode="lin" valueType="num">
                                      <p:cBhvr additive="base">
                                        <p:cTn id="5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 calcmode="lin" valueType="num">
                                      <p:cBhvr additive="base">
                                        <p:cTn id="6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xEl>
                                              <p:pRg st="9" end="9"/>
                                            </p:txEl>
                                          </p:spTgt>
                                        </p:tgtEl>
                                        <p:attrNameLst>
                                          <p:attrName>style.visibility</p:attrName>
                                        </p:attrNameLst>
                                      </p:cBhvr>
                                      <p:to>
                                        <p:strVal val="visible"/>
                                      </p:to>
                                    </p:set>
                                    <p:anim calcmode="lin" valueType="num">
                                      <p:cBhvr additive="base">
                                        <p:cTn id="6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anim calcmode="lin" valueType="num">
                                      <p:cBhvr additive="base">
                                        <p:cTn id="7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xEl>
                                              <p:pRg st="11" end="11"/>
                                            </p:txEl>
                                          </p:spTgt>
                                        </p:tgtEl>
                                        <p:attrNameLst>
                                          <p:attrName>style.visibility</p:attrName>
                                        </p:attrNameLst>
                                      </p:cBhvr>
                                      <p:to>
                                        <p:strVal val="visible"/>
                                      </p:to>
                                    </p:set>
                                    <p:anim calcmode="lin" valueType="num">
                                      <p:cBhvr additive="base">
                                        <p:cTn id="7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
                                            <p:txEl>
                                              <p:pRg st="12" end="12"/>
                                            </p:txEl>
                                          </p:spTgt>
                                        </p:tgtEl>
                                        <p:attrNameLst>
                                          <p:attrName>style.visibility</p:attrName>
                                        </p:attrNameLst>
                                      </p:cBhvr>
                                      <p:to>
                                        <p:strVal val="visible"/>
                                      </p:to>
                                    </p:set>
                                    <p:anim calcmode="lin" valueType="num">
                                      <p:cBhvr additive="base">
                                        <p:cTn id="8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
                                            <p:txEl>
                                              <p:pRg st="13" end="13"/>
                                            </p:txEl>
                                          </p:spTgt>
                                        </p:tgtEl>
                                        <p:attrNameLst>
                                          <p:attrName>style.visibility</p:attrName>
                                        </p:attrNameLst>
                                      </p:cBhvr>
                                      <p:to>
                                        <p:strVal val="visible"/>
                                      </p:to>
                                    </p:set>
                                    <p:anim calcmode="lin" valueType="num">
                                      <p:cBhvr additive="base">
                                        <p:cTn id="8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
                                            <p:txEl>
                                              <p:pRg st="14" end="14"/>
                                            </p:txEl>
                                          </p:spTgt>
                                        </p:tgtEl>
                                        <p:attrNameLst>
                                          <p:attrName>style.visibility</p:attrName>
                                        </p:attrNameLst>
                                      </p:cBhvr>
                                      <p:to>
                                        <p:strVal val="visible"/>
                                      </p:to>
                                    </p:set>
                                    <p:anim calcmode="lin" valueType="num">
                                      <p:cBhvr additive="base">
                                        <p:cTn id="8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4">
                                            <p:txEl>
                                              <p:pRg st="15" end="15"/>
                                            </p:txEl>
                                          </p:spTgt>
                                        </p:tgtEl>
                                        <p:attrNameLst>
                                          <p:attrName>style.visibility</p:attrName>
                                        </p:attrNameLst>
                                      </p:cBhvr>
                                      <p:to>
                                        <p:strVal val="visible"/>
                                      </p:to>
                                    </p:set>
                                    <p:anim calcmode="lin" valueType="num">
                                      <p:cBhvr additive="base">
                                        <p:cTn id="93"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368DA44-C8BE-4675-9FA7-19C8E897B0F8}"/>
              </a:ext>
            </a:extLst>
          </p:cNvPr>
          <p:cNvSpPr>
            <a:spLocks noGrp="1"/>
          </p:cNvSpPr>
          <p:nvPr>
            <p:ph type="title"/>
          </p:nvPr>
        </p:nvSpPr>
        <p:spPr>
          <a:xfrm>
            <a:off x="6508970" y="-100490"/>
            <a:ext cx="4840010" cy="1807305"/>
          </a:xfrm>
        </p:spPr>
        <p:txBody>
          <a:bodyPr>
            <a:normAutofit/>
          </a:bodyPr>
          <a:lstStyle/>
          <a:p>
            <a:r>
              <a:rPr lang="en-GB"/>
              <a:t>Micropropagation using tissue culture</a:t>
            </a:r>
          </a:p>
        </p:txBody>
      </p:sp>
      <p:sp>
        <p:nvSpPr>
          <p:cNvPr id="10" name="Content Placeholder 9">
            <a:extLst>
              <a:ext uri="{FF2B5EF4-FFF2-40B4-BE49-F238E27FC236}">
                <a16:creationId xmlns:a16="http://schemas.microsoft.com/office/drawing/2014/main" id="{5A5B6972-8A80-4CF0-92EC-89A38A73A2C5}"/>
              </a:ext>
            </a:extLst>
          </p:cNvPr>
          <p:cNvSpPr>
            <a:spLocks noGrp="1"/>
          </p:cNvSpPr>
          <p:nvPr>
            <p:ph idx="1"/>
          </p:nvPr>
        </p:nvSpPr>
        <p:spPr>
          <a:xfrm>
            <a:off x="5812971" y="1507166"/>
            <a:ext cx="6379009" cy="5134855"/>
          </a:xfrm>
        </p:spPr>
        <p:txBody>
          <a:bodyPr vert="horz" lIns="91440" tIns="45720" rIns="91440" bIns="45720" rtlCol="0" anchor="t">
            <a:normAutofit fontScale="85000" lnSpcReduction="20000"/>
          </a:bodyPr>
          <a:lstStyle/>
          <a:p>
            <a:pPr marL="0" indent="0">
              <a:lnSpc>
                <a:spcPct val="90000"/>
              </a:lnSpc>
              <a:buNone/>
            </a:pPr>
            <a:r>
              <a:rPr lang="en-GB" altLang="en-US" sz="2400" b="1" dirty="0">
                <a:latin typeface="Calibri"/>
                <a:cs typeface="Calibri"/>
              </a:rPr>
              <a:t>Arrange the following statements into the correct order:</a:t>
            </a:r>
          </a:p>
          <a:p>
            <a:pPr>
              <a:buFont typeface="+mj-lt"/>
              <a:buAutoNum type="arabicPeriod"/>
            </a:pPr>
            <a:r>
              <a:rPr lang="en-GB" altLang="en-US" sz="2400" dirty="0">
                <a:cs typeface="Calibri"/>
              </a:rPr>
              <a:t>Disinfect the work area you will be using</a:t>
            </a:r>
            <a:endParaRPr lang="en-GB" altLang="en-US" sz="2400" dirty="0">
              <a:latin typeface="Calibri"/>
              <a:cs typeface="Calibri"/>
            </a:endParaRPr>
          </a:p>
          <a:p>
            <a:pPr>
              <a:buFont typeface="+mj-lt"/>
              <a:buAutoNum type="arabicPeriod"/>
            </a:pPr>
            <a:r>
              <a:rPr lang="en-GB" altLang="en-US" sz="2400" dirty="0">
                <a:latin typeface="Calibri"/>
                <a:cs typeface="Calibri"/>
              </a:rPr>
              <a:t>Remove the explant from the meristem tissue in the shoots </a:t>
            </a:r>
          </a:p>
          <a:p>
            <a:pPr>
              <a:lnSpc>
                <a:spcPct val="90000"/>
              </a:lnSpc>
              <a:buFont typeface="+mj-lt"/>
              <a:buAutoNum type="arabicPeriod"/>
            </a:pPr>
            <a:r>
              <a:rPr lang="en-GB" altLang="en-US" sz="2400" dirty="0">
                <a:latin typeface="Calibri"/>
                <a:cs typeface="Calibri"/>
              </a:rPr>
              <a:t>Immerse the sample in sterilising agent sodium </a:t>
            </a:r>
            <a:r>
              <a:rPr lang="en-GB" altLang="en-US" sz="2400" dirty="0" err="1">
                <a:latin typeface="Calibri"/>
                <a:cs typeface="Calibri"/>
              </a:rPr>
              <a:t>dichloroisocyanurate</a:t>
            </a:r>
            <a:r>
              <a:rPr lang="en-GB" altLang="en-US" sz="2400" dirty="0">
                <a:latin typeface="Calibri"/>
                <a:cs typeface="Calibri"/>
              </a:rPr>
              <a:t> (Milton), bleach or ethanol.</a:t>
            </a:r>
          </a:p>
          <a:p>
            <a:pPr>
              <a:lnSpc>
                <a:spcPct val="90000"/>
              </a:lnSpc>
              <a:buFont typeface="+mj-lt"/>
              <a:buAutoNum type="arabicPeriod"/>
            </a:pPr>
            <a:r>
              <a:rPr lang="en-GB" altLang="en-US" sz="2400" dirty="0">
                <a:latin typeface="Calibri"/>
                <a:cs typeface="Calibri"/>
              </a:rPr>
              <a:t>Place the explant in a sterile culture medium containing plant hormones </a:t>
            </a:r>
            <a:r>
              <a:rPr lang="en-GB" altLang="en-US" sz="2400" dirty="0">
                <a:highlight>
                  <a:srgbClr val="FFFF00"/>
                </a:highlight>
                <a:latin typeface="Calibri"/>
                <a:cs typeface="Calibri"/>
              </a:rPr>
              <a:t>(auxin, cytokinin's)</a:t>
            </a:r>
            <a:r>
              <a:rPr lang="en-GB" altLang="en-US" sz="2400" dirty="0">
                <a:latin typeface="Calibri"/>
                <a:cs typeface="Calibri"/>
              </a:rPr>
              <a:t> to stimulate mitosis.</a:t>
            </a:r>
          </a:p>
          <a:p>
            <a:pPr>
              <a:lnSpc>
                <a:spcPct val="90000"/>
              </a:lnSpc>
              <a:buFont typeface="+mj-lt"/>
              <a:buAutoNum type="arabicPeriod"/>
            </a:pPr>
            <a:r>
              <a:rPr lang="en-GB" altLang="en-US" sz="2400" dirty="0">
                <a:latin typeface="Calibri"/>
                <a:cs typeface="Calibri"/>
              </a:rPr>
              <a:t>The cells proliferate into a mass of identical cells called a </a:t>
            </a:r>
            <a:r>
              <a:rPr lang="en-GB" altLang="en-US" sz="2400" b="1" dirty="0">
                <a:latin typeface="Calibri"/>
                <a:cs typeface="Calibri"/>
              </a:rPr>
              <a:t>callus</a:t>
            </a:r>
          </a:p>
          <a:p>
            <a:pPr>
              <a:buFont typeface="+mj-lt"/>
              <a:buAutoNum type="arabicPeriod"/>
            </a:pPr>
            <a:r>
              <a:rPr lang="en-GB" altLang="en-US" sz="2400" dirty="0">
                <a:latin typeface="Calibri"/>
                <a:cs typeface="Calibri"/>
              </a:rPr>
              <a:t>The callus is split up and transferred into new plant growth culture mediums containing a mixture of nutrients and hormones to develop the callus into tiny plantlet's</a:t>
            </a:r>
          </a:p>
          <a:p>
            <a:pPr>
              <a:buFont typeface="+mj-lt"/>
              <a:buAutoNum type="arabicPeriod"/>
            </a:pPr>
            <a:r>
              <a:rPr lang="en-GB" altLang="en-US" sz="2400" dirty="0">
                <a:latin typeface="Calibri"/>
                <a:cs typeface="Calibri"/>
              </a:rPr>
              <a:t>The plantlets are then potted in compost where they grow into small plants</a:t>
            </a:r>
          </a:p>
          <a:p>
            <a:pPr>
              <a:lnSpc>
                <a:spcPct val="90000"/>
              </a:lnSpc>
              <a:buFont typeface="+mj-lt"/>
              <a:buAutoNum type="arabicPeriod"/>
            </a:pPr>
            <a:r>
              <a:rPr lang="en-GB" altLang="en-US" sz="2400" dirty="0">
                <a:latin typeface="Calibri"/>
                <a:cs typeface="Calibri"/>
              </a:rPr>
              <a:t>Young plants are planted out to grow and produce a crop</a:t>
            </a:r>
          </a:p>
          <a:p>
            <a:pPr>
              <a:lnSpc>
                <a:spcPct val="90000"/>
              </a:lnSpc>
              <a:buFont typeface="+mj-lt"/>
              <a:buAutoNum type="arabicPeriod"/>
            </a:pPr>
            <a:endParaRPr lang="en-GB" altLang="en-US" sz="2400" dirty="0">
              <a:latin typeface="Calibri"/>
              <a:cs typeface="Calibri"/>
            </a:endParaRPr>
          </a:p>
          <a:p>
            <a:pPr marL="0" indent="0">
              <a:lnSpc>
                <a:spcPct val="90000"/>
              </a:lnSpc>
              <a:buNone/>
            </a:pPr>
            <a:endParaRPr lang="en-GB" altLang="en-US" sz="1900" dirty="0">
              <a:latin typeface="Calibri"/>
              <a:cs typeface="Calibri"/>
            </a:endParaRPr>
          </a:p>
          <a:p>
            <a:pPr>
              <a:lnSpc>
                <a:spcPct val="90000"/>
              </a:lnSpc>
            </a:pPr>
            <a:endParaRPr lang="en-GB" sz="1900" dirty="0"/>
          </a:p>
        </p:txBody>
      </p:sp>
      <p:pic>
        <p:nvPicPr>
          <p:cNvPr id="11" name="Picture 10">
            <a:extLst>
              <a:ext uri="{FF2B5EF4-FFF2-40B4-BE49-F238E27FC236}">
                <a16:creationId xmlns:a16="http://schemas.microsoft.com/office/drawing/2014/main" id="{045A5468-A2AD-4CF5-93FF-71F6CD355B4E}"/>
              </a:ext>
            </a:extLst>
          </p:cNvPr>
          <p:cNvPicPr>
            <a:picLocks noChangeAspect="1"/>
          </p:cNvPicPr>
          <p:nvPr/>
        </p:nvPicPr>
        <p:blipFill rotWithShape="1">
          <a:blip r:embed="rId2"/>
          <a:srcRect l="23176" r="1729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D64F991C-1F62-DCB7-8C4F-93FAEC4FAC65}"/>
              </a:ext>
            </a:extLst>
          </p:cNvPr>
          <p:cNvSpPr txBox="1"/>
          <p:nvPr/>
        </p:nvSpPr>
        <p:spPr>
          <a:xfrm>
            <a:off x="-39269" y="5780782"/>
            <a:ext cx="5370637" cy="1323439"/>
          </a:xfrm>
          <a:prstGeom prst="rect">
            <a:avLst/>
          </a:prstGeom>
          <a:noFill/>
        </p:spPr>
        <p:txBody>
          <a:bodyPr wrap="none" lIns="91440" tIns="45720" rIns="91440" bIns="45720" rtlCol="0" anchor="t">
            <a:spAutoFit/>
          </a:bodyPr>
          <a:lstStyle/>
          <a:p>
            <a:r>
              <a:rPr lang="en-GB" sz="1600" b="1" u="sng" dirty="0">
                <a:solidFill>
                  <a:srgbClr val="FF0000"/>
                </a:solidFill>
              </a:rPr>
              <a:t>Key</a:t>
            </a:r>
          </a:p>
          <a:p>
            <a:r>
              <a:rPr lang="en-GB" sz="1600" b="1" dirty="0">
                <a:solidFill>
                  <a:srgbClr val="FF0000"/>
                </a:solidFill>
              </a:rPr>
              <a:t>Explant</a:t>
            </a:r>
            <a:r>
              <a:rPr lang="en-GB" sz="1600" dirty="0">
                <a:solidFill>
                  <a:srgbClr val="FF0000"/>
                </a:solidFill>
              </a:rPr>
              <a:t> – the part of the tissue you remove to clone</a:t>
            </a:r>
            <a:endParaRPr lang="en-GB" sz="1600" dirty="0">
              <a:solidFill>
                <a:srgbClr val="FF0000"/>
              </a:solidFill>
              <a:cs typeface="Calibri"/>
            </a:endParaRPr>
          </a:p>
          <a:p>
            <a:r>
              <a:rPr lang="en-GB" sz="1600" b="1" dirty="0">
                <a:solidFill>
                  <a:srgbClr val="FF0000"/>
                </a:solidFill>
              </a:rPr>
              <a:t>Cytokinin's</a:t>
            </a:r>
            <a:r>
              <a:rPr lang="en-GB" sz="1600" dirty="0">
                <a:solidFill>
                  <a:srgbClr val="FF0000"/>
                </a:solidFill>
              </a:rPr>
              <a:t> – plant hormone that promotes cell division</a:t>
            </a:r>
            <a:endParaRPr lang="en-GB" sz="1600" dirty="0">
              <a:solidFill>
                <a:srgbClr val="FF0000"/>
              </a:solidFill>
              <a:cs typeface="Calibri"/>
            </a:endParaRPr>
          </a:p>
          <a:p>
            <a:r>
              <a:rPr lang="en-GB" sz="1600" b="1" i="0" dirty="0">
                <a:solidFill>
                  <a:srgbClr val="FF0000"/>
                </a:solidFill>
                <a:effectLst/>
              </a:rPr>
              <a:t>Callus</a:t>
            </a:r>
            <a:r>
              <a:rPr lang="en-GB" sz="1600" i="0" dirty="0">
                <a:solidFill>
                  <a:srgbClr val="FF0000"/>
                </a:solidFill>
                <a:effectLst/>
              </a:rPr>
              <a:t> - a growing mass of unorganized plant parenchyma cells</a:t>
            </a:r>
            <a:endParaRPr lang="en-GB" sz="1600" dirty="0">
              <a:solidFill>
                <a:srgbClr val="FF0000"/>
              </a:solidFill>
              <a:cs typeface="Calibri"/>
            </a:endParaRPr>
          </a:p>
          <a:p>
            <a:endParaRPr lang="en-GB" sz="1600" dirty="0">
              <a:solidFill>
                <a:srgbClr val="FF0000"/>
              </a:solidFill>
              <a:cs typeface="Calibri"/>
            </a:endParaRPr>
          </a:p>
        </p:txBody>
      </p:sp>
    </p:spTree>
    <p:extLst>
      <p:ext uri="{BB962C8B-B14F-4D97-AF65-F5344CB8AC3E}">
        <p14:creationId xmlns:p14="http://schemas.microsoft.com/office/powerpoint/2010/main" val="291385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 calcmode="lin" valueType="num">
                                      <p:cBhvr additive="base">
                                        <p:cTn id="3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EBFC-3BDC-B41C-97D2-F914341763BF}"/>
              </a:ext>
            </a:extLst>
          </p:cNvPr>
          <p:cNvSpPr>
            <a:spLocks noGrp="1"/>
          </p:cNvSpPr>
          <p:nvPr>
            <p:ph type="title"/>
          </p:nvPr>
        </p:nvSpPr>
        <p:spPr>
          <a:xfrm>
            <a:off x="345041" y="365125"/>
            <a:ext cx="10515600" cy="1325563"/>
          </a:xfrm>
        </p:spPr>
        <p:txBody>
          <a:bodyPr/>
          <a:lstStyle/>
          <a:p>
            <a:r>
              <a:rPr lang="en-GB" b="1" u="sng" dirty="0"/>
              <a:t>Increasing success of cuttings</a:t>
            </a:r>
          </a:p>
        </p:txBody>
      </p:sp>
      <p:sp>
        <p:nvSpPr>
          <p:cNvPr id="3" name="Content Placeholder 2">
            <a:extLst>
              <a:ext uri="{FF2B5EF4-FFF2-40B4-BE49-F238E27FC236}">
                <a16:creationId xmlns:a16="http://schemas.microsoft.com/office/drawing/2014/main" id="{57346647-974C-C747-45AD-FCAB48E50714}"/>
              </a:ext>
            </a:extLst>
          </p:cNvPr>
          <p:cNvSpPr>
            <a:spLocks noGrp="1"/>
          </p:cNvSpPr>
          <p:nvPr>
            <p:ph sz="half" idx="1"/>
          </p:nvPr>
        </p:nvSpPr>
        <p:spPr>
          <a:xfrm>
            <a:off x="345041" y="1815351"/>
            <a:ext cx="5181600" cy="4351338"/>
          </a:xfrm>
        </p:spPr>
        <p:txBody>
          <a:bodyPr/>
          <a:lstStyle/>
          <a:p>
            <a:r>
              <a:rPr lang="en-GB" dirty="0"/>
              <a:t>Use a n</a:t>
            </a:r>
            <a:r>
              <a:rPr lang="en-GB" dirty="0">
                <a:highlight>
                  <a:srgbClr val="FFFF00"/>
                </a:highlight>
              </a:rPr>
              <a:t>……-f…………..</a:t>
            </a:r>
            <a:r>
              <a:rPr lang="en-GB" dirty="0"/>
              <a:t> plant</a:t>
            </a:r>
          </a:p>
          <a:p>
            <a:r>
              <a:rPr lang="en-GB" dirty="0"/>
              <a:t>Make an p</a:t>
            </a:r>
            <a:r>
              <a:rPr lang="en-GB" dirty="0">
                <a:highlight>
                  <a:srgbClr val="FFFF00"/>
                </a:highlight>
              </a:rPr>
              <a:t>……….</a:t>
            </a:r>
            <a:r>
              <a:rPr lang="en-GB" dirty="0"/>
              <a:t> cut in the stem</a:t>
            </a:r>
          </a:p>
          <a:p>
            <a:r>
              <a:rPr lang="en-GB" dirty="0"/>
              <a:t>Use hormone r</a:t>
            </a:r>
            <a:r>
              <a:rPr lang="en-GB" dirty="0">
                <a:highlight>
                  <a:srgbClr val="FFFF00"/>
                </a:highlight>
              </a:rPr>
              <a:t>…………</a:t>
            </a:r>
            <a:r>
              <a:rPr lang="en-GB" dirty="0"/>
              <a:t> p</a:t>
            </a:r>
            <a:r>
              <a:rPr lang="en-GB" dirty="0">
                <a:highlight>
                  <a:srgbClr val="FFFF00"/>
                </a:highlight>
              </a:rPr>
              <a:t>……………</a:t>
            </a:r>
          </a:p>
          <a:p>
            <a:r>
              <a:rPr lang="en-GB" dirty="0"/>
              <a:t>Reduce l</a:t>
            </a:r>
            <a:r>
              <a:rPr lang="en-GB" dirty="0">
                <a:highlight>
                  <a:srgbClr val="FFFF00"/>
                </a:highlight>
              </a:rPr>
              <a:t>…………..</a:t>
            </a:r>
            <a:r>
              <a:rPr lang="en-GB" dirty="0"/>
              <a:t> to two or four</a:t>
            </a:r>
          </a:p>
          <a:p>
            <a:r>
              <a:rPr lang="en-GB" dirty="0"/>
              <a:t>Keep cutting well w</a:t>
            </a:r>
            <a:r>
              <a:rPr lang="en-GB" dirty="0">
                <a:highlight>
                  <a:srgbClr val="FFFF00"/>
                </a:highlight>
              </a:rPr>
              <a:t>……………</a:t>
            </a:r>
            <a:r>
              <a:rPr lang="en-GB" dirty="0"/>
              <a:t> </a:t>
            </a:r>
          </a:p>
          <a:p>
            <a:r>
              <a:rPr lang="en-GB" dirty="0"/>
              <a:t>Cover the cutting with a p</a:t>
            </a:r>
            <a:r>
              <a:rPr lang="en-GB" dirty="0">
                <a:highlight>
                  <a:srgbClr val="FFFF00"/>
                </a:highlight>
              </a:rPr>
              <a:t>………….</a:t>
            </a:r>
            <a:r>
              <a:rPr lang="en-GB" dirty="0"/>
              <a:t> b</a:t>
            </a:r>
            <a:r>
              <a:rPr lang="en-GB" dirty="0">
                <a:highlight>
                  <a:srgbClr val="FFFF00"/>
                </a:highlight>
              </a:rPr>
              <a:t>…….</a:t>
            </a:r>
            <a:r>
              <a:rPr lang="en-GB" dirty="0"/>
              <a:t> for a few days </a:t>
            </a:r>
          </a:p>
        </p:txBody>
      </p:sp>
      <p:pic>
        <p:nvPicPr>
          <p:cNvPr id="7170" name="Picture 2" descr="Take Basal Cuttings - BBC Gardeners World Magazine">
            <a:extLst>
              <a:ext uri="{FF2B5EF4-FFF2-40B4-BE49-F238E27FC236}">
                <a16:creationId xmlns:a16="http://schemas.microsoft.com/office/drawing/2014/main" id="{AD8EADEC-96EB-64A5-4F1A-42AA371E8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90688"/>
            <a:ext cx="59055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What, Why, and How of Projects">
            <a:extLst>
              <a:ext uri="{FF2B5EF4-FFF2-40B4-BE49-F238E27FC236}">
                <a16:creationId xmlns:a16="http://schemas.microsoft.com/office/drawing/2014/main" id="{22074ADC-6938-58A6-5D7B-A89336474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014" y="4703894"/>
            <a:ext cx="3168523" cy="12099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09EBFC-3BDC-B41C-97D2-F914341763BF}"/>
              </a:ext>
            </a:extLst>
          </p:cNvPr>
          <p:cNvSpPr>
            <a:spLocks noGrp="1"/>
          </p:cNvSpPr>
          <p:nvPr>
            <p:ph type="title"/>
          </p:nvPr>
        </p:nvSpPr>
        <p:spPr>
          <a:xfrm>
            <a:off x="345041" y="365125"/>
            <a:ext cx="10515600" cy="1325563"/>
          </a:xfrm>
        </p:spPr>
        <p:txBody>
          <a:bodyPr/>
          <a:lstStyle/>
          <a:p>
            <a:r>
              <a:rPr lang="en-GB" b="1" u="sng" dirty="0"/>
              <a:t>Increasing success of cuttings</a:t>
            </a:r>
          </a:p>
        </p:txBody>
      </p:sp>
      <p:sp>
        <p:nvSpPr>
          <p:cNvPr id="3" name="Content Placeholder 2">
            <a:extLst>
              <a:ext uri="{FF2B5EF4-FFF2-40B4-BE49-F238E27FC236}">
                <a16:creationId xmlns:a16="http://schemas.microsoft.com/office/drawing/2014/main" id="{57346647-974C-C747-45AD-FCAB48E50714}"/>
              </a:ext>
            </a:extLst>
          </p:cNvPr>
          <p:cNvSpPr>
            <a:spLocks noGrp="1"/>
          </p:cNvSpPr>
          <p:nvPr>
            <p:ph sz="half" idx="1"/>
          </p:nvPr>
        </p:nvSpPr>
        <p:spPr>
          <a:xfrm>
            <a:off x="345041" y="1815351"/>
            <a:ext cx="5181600" cy="4351338"/>
          </a:xfrm>
        </p:spPr>
        <p:txBody>
          <a:bodyPr/>
          <a:lstStyle/>
          <a:p>
            <a:r>
              <a:rPr lang="en-GB" dirty="0"/>
              <a:t>Use a </a:t>
            </a:r>
            <a:r>
              <a:rPr lang="en-GB" dirty="0">
                <a:highlight>
                  <a:srgbClr val="FFFF00"/>
                </a:highlight>
              </a:rPr>
              <a:t>non-flowing</a:t>
            </a:r>
            <a:r>
              <a:rPr lang="en-GB" dirty="0"/>
              <a:t> plant</a:t>
            </a:r>
          </a:p>
          <a:p>
            <a:r>
              <a:rPr lang="en-GB" dirty="0"/>
              <a:t>Make an </a:t>
            </a:r>
            <a:r>
              <a:rPr lang="en-GB" dirty="0">
                <a:highlight>
                  <a:srgbClr val="FFFF00"/>
                </a:highlight>
              </a:rPr>
              <a:t>oblique</a:t>
            </a:r>
            <a:r>
              <a:rPr lang="en-GB" dirty="0"/>
              <a:t> cut in the stem</a:t>
            </a:r>
          </a:p>
          <a:p>
            <a:r>
              <a:rPr lang="en-GB" dirty="0"/>
              <a:t>Use hormone </a:t>
            </a:r>
            <a:r>
              <a:rPr lang="en-GB" dirty="0">
                <a:highlight>
                  <a:srgbClr val="FFFF00"/>
                </a:highlight>
              </a:rPr>
              <a:t>rooting</a:t>
            </a:r>
            <a:r>
              <a:rPr lang="en-GB" dirty="0"/>
              <a:t> </a:t>
            </a:r>
            <a:r>
              <a:rPr lang="en-GB" dirty="0">
                <a:highlight>
                  <a:srgbClr val="FFFF00"/>
                </a:highlight>
              </a:rPr>
              <a:t>powder</a:t>
            </a:r>
          </a:p>
          <a:p>
            <a:r>
              <a:rPr lang="en-GB" dirty="0"/>
              <a:t>Reduce </a:t>
            </a:r>
            <a:r>
              <a:rPr lang="en-GB" dirty="0">
                <a:highlight>
                  <a:srgbClr val="FFFF00"/>
                </a:highlight>
              </a:rPr>
              <a:t>leaves</a:t>
            </a:r>
            <a:r>
              <a:rPr lang="en-GB" dirty="0"/>
              <a:t> to two or four</a:t>
            </a:r>
          </a:p>
          <a:p>
            <a:r>
              <a:rPr lang="en-GB" dirty="0"/>
              <a:t>Keep cutting well </a:t>
            </a:r>
            <a:r>
              <a:rPr lang="en-GB" dirty="0">
                <a:highlight>
                  <a:srgbClr val="FFFF00"/>
                </a:highlight>
              </a:rPr>
              <a:t>watered</a:t>
            </a:r>
            <a:r>
              <a:rPr lang="en-GB" dirty="0"/>
              <a:t> </a:t>
            </a:r>
          </a:p>
          <a:p>
            <a:r>
              <a:rPr lang="en-GB" dirty="0"/>
              <a:t>Cover the cutting with a </a:t>
            </a:r>
            <a:r>
              <a:rPr lang="en-GB" dirty="0">
                <a:highlight>
                  <a:srgbClr val="FFFF00"/>
                </a:highlight>
              </a:rPr>
              <a:t>plastic</a:t>
            </a:r>
            <a:r>
              <a:rPr lang="en-GB" dirty="0"/>
              <a:t> </a:t>
            </a:r>
            <a:r>
              <a:rPr lang="en-GB" dirty="0">
                <a:highlight>
                  <a:srgbClr val="FFFF00"/>
                </a:highlight>
              </a:rPr>
              <a:t>bag</a:t>
            </a:r>
            <a:r>
              <a:rPr lang="en-GB" dirty="0"/>
              <a:t> for a few days </a:t>
            </a:r>
          </a:p>
        </p:txBody>
      </p:sp>
      <p:pic>
        <p:nvPicPr>
          <p:cNvPr id="7170" name="Picture 2" descr="Take Basal Cuttings - BBC Gardeners World Magazine">
            <a:extLst>
              <a:ext uri="{FF2B5EF4-FFF2-40B4-BE49-F238E27FC236}">
                <a16:creationId xmlns:a16="http://schemas.microsoft.com/office/drawing/2014/main" id="{AD8EADEC-96EB-64A5-4F1A-42AA371E8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690688"/>
            <a:ext cx="59055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461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B2E6-A71C-FDF4-BA61-4D6722A65C26}"/>
              </a:ext>
            </a:extLst>
          </p:cNvPr>
          <p:cNvSpPr>
            <a:spLocks noGrp="1"/>
          </p:cNvSpPr>
          <p:nvPr>
            <p:ph type="title"/>
          </p:nvPr>
        </p:nvSpPr>
        <p:spPr>
          <a:xfrm>
            <a:off x="151014" y="-189057"/>
            <a:ext cx="10515600" cy="1325563"/>
          </a:xfrm>
        </p:spPr>
        <p:txBody>
          <a:bodyPr/>
          <a:lstStyle/>
          <a:p>
            <a:r>
              <a:rPr lang="en-GB" dirty="0"/>
              <a:t>What do weed killers contain?</a:t>
            </a:r>
          </a:p>
        </p:txBody>
      </p:sp>
      <p:pic>
        <p:nvPicPr>
          <p:cNvPr id="5" name="Picture 5">
            <a:extLst>
              <a:ext uri="{FF2B5EF4-FFF2-40B4-BE49-F238E27FC236}">
                <a16:creationId xmlns:a16="http://schemas.microsoft.com/office/drawing/2014/main" id="{DFDCCA62-90AD-7610-BED5-878F96E23B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9881" y="1439718"/>
            <a:ext cx="5800984" cy="487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1946C61-7C78-490D-1857-12268C78D4FE}"/>
              </a:ext>
            </a:extLst>
          </p:cNvPr>
          <p:cNvSpPr txBox="1"/>
          <p:nvPr/>
        </p:nvSpPr>
        <p:spPr>
          <a:xfrm>
            <a:off x="7470371" y="1894249"/>
            <a:ext cx="4172989" cy="3539430"/>
          </a:xfrm>
          <a:prstGeom prst="rect">
            <a:avLst/>
          </a:prstGeom>
          <a:noFill/>
        </p:spPr>
        <p:txBody>
          <a:bodyPr wrap="square" rtlCol="0">
            <a:spAutoFit/>
          </a:bodyPr>
          <a:lstStyle/>
          <a:p>
            <a:r>
              <a:rPr lang="en-GB" sz="2800" b="1" dirty="0"/>
              <a:t>Weed killer contain auxin!!</a:t>
            </a:r>
            <a:endParaRPr lang="en-GB" sz="2800" b="1" u="sng" dirty="0"/>
          </a:p>
          <a:p>
            <a:endParaRPr lang="en-GB" sz="2800" b="1" u="sng" dirty="0"/>
          </a:p>
          <a:p>
            <a:r>
              <a:rPr lang="en-GB" sz="2800" b="1" dirty="0"/>
              <a:t>WHY?</a:t>
            </a:r>
          </a:p>
          <a:p>
            <a:endParaRPr lang="en-GB" sz="2800" b="1" u="sng" dirty="0"/>
          </a:p>
          <a:p>
            <a:r>
              <a:rPr lang="en-GB" sz="2800" b="1" u="sng" dirty="0"/>
              <a:t>Hint</a:t>
            </a:r>
          </a:p>
          <a:p>
            <a:endParaRPr lang="en-GB" sz="2800" dirty="0"/>
          </a:p>
          <a:p>
            <a:r>
              <a:rPr lang="en-GB" sz="2800" dirty="0"/>
              <a:t>Most weed species are dicots with broad leaves</a:t>
            </a:r>
          </a:p>
        </p:txBody>
      </p:sp>
    </p:spTree>
    <p:extLst>
      <p:ext uri="{BB962C8B-B14F-4D97-AF65-F5344CB8AC3E}">
        <p14:creationId xmlns:p14="http://schemas.microsoft.com/office/powerpoint/2010/main" val="64599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C70470-FE30-4B3A-BAB8-2279D5A61AC0}"/>
              </a:ext>
            </a:extLst>
          </p:cNvPr>
          <p:cNvSpPr txBox="1"/>
          <p:nvPr/>
        </p:nvSpPr>
        <p:spPr>
          <a:xfrm>
            <a:off x="0" y="0"/>
            <a:ext cx="4049713" cy="6370975"/>
          </a:xfrm>
          <a:prstGeom prst="rect">
            <a:avLst/>
          </a:prstGeom>
          <a:noFill/>
        </p:spPr>
        <p:txBody>
          <a:bodyPr>
            <a:spAutoFit/>
          </a:bodyPr>
          <a:lstStyle/>
          <a:p>
            <a:pPr>
              <a:defRPr/>
            </a:pPr>
            <a:r>
              <a:rPr lang="en-US" sz="3600" b="1" u="sng" dirty="0">
                <a:cs typeface="Arial" charset="0"/>
              </a:rPr>
              <a:t>Other uses for auxin</a:t>
            </a:r>
            <a:endParaRPr lang="en-US" sz="2800" dirty="0">
              <a:cs typeface="Arial" charset="0"/>
            </a:endParaRPr>
          </a:p>
          <a:p>
            <a:pPr>
              <a:defRPr/>
            </a:pPr>
            <a:r>
              <a:rPr lang="en-US" sz="3200" dirty="0">
                <a:cs typeface="Arial" charset="0"/>
              </a:rPr>
              <a:t>Auxin is used in weed killer</a:t>
            </a:r>
          </a:p>
          <a:p>
            <a:pPr>
              <a:defRPr/>
            </a:pPr>
            <a:endParaRPr lang="en-US" sz="2800" dirty="0">
              <a:cs typeface="Arial" charset="0"/>
            </a:endParaRPr>
          </a:p>
          <a:p>
            <a:pPr marL="457200" indent="-457200">
              <a:buFont typeface="+mj-lt"/>
              <a:buAutoNum type="arabicPeriod"/>
              <a:defRPr/>
            </a:pPr>
            <a:r>
              <a:rPr lang="en-US" sz="2800" dirty="0">
                <a:solidFill>
                  <a:srgbClr val="0070C0"/>
                </a:solidFill>
                <a:cs typeface="Arial" charset="0"/>
              </a:rPr>
              <a:t>Spray auxin onto the leaves of weeds</a:t>
            </a:r>
          </a:p>
          <a:p>
            <a:pPr marL="457200" indent="-457200">
              <a:buFont typeface="+mj-lt"/>
              <a:buAutoNum type="arabicPeriod"/>
              <a:defRPr/>
            </a:pPr>
            <a:endParaRPr lang="en-US" sz="2800" dirty="0">
              <a:solidFill>
                <a:srgbClr val="0070C0"/>
              </a:solidFill>
              <a:cs typeface="Arial" charset="0"/>
            </a:endParaRPr>
          </a:p>
          <a:p>
            <a:pPr marL="457200" indent="-457200">
              <a:buFont typeface="+mj-lt"/>
              <a:buAutoNum type="arabicPeriod"/>
              <a:defRPr/>
            </a:pPr>
            <a:r>
              <a:rPr lang="en-US" sz="2800" dirty="0">
                <a:solidFill>
                  <a:srgbClr val="0070C0"/>
                </a:solidFill>
                <a:cs typeface="Arial" charset="0"/>
              </a:rPr>
              <a:t>Auxin is absorbed </a:t>
            </a:r>
          </a:p>
          <a:p>
            <a:pPr marL="457200" indent="-457200">
              <a:buFont typeface="+mj-lt"/>
              <a:buAutoNum type="arabicPeriod"/>
              <a:defRPr/>
            </a:pPr>
            <a:endParaRPr lang="en-US" sz="2800" dirty="0">
              <a:solidFill>
                <a:srgbClr val="0070C0"/>
              </a:solidFill>
              <a:cs typeface="Arial" charset="0"/>
            </a:endParaRPr>
          </a:p>
          <a:p>
            <a:pPr marL="457200" indent="-457200">
              <a:buFont typeface="+mj-lt"/>
              <a:buAutoNum type="arabicPeriod"/>
              <a:defRPr/>
            </a:pPr>
            <a:r>
              <a:rPr lang="en-US" sz="2800" dirty="0">
                <a:solidFill>
                  <a:srgbClr val="0070C0"/>
                </a:solidFill>
                <a:cs typeface="Arial" charset="0"/>
              </a:rPr>
              <a:t>This sends the plant into rapid uncontrolled cell growth </a:t>
            </a:r>
          </a:p>
          <a:p>
            <a:pPr marL="457200" indent="-457200">
              <a:buFont typeface="+mj-lt"/>
              <a:buAutoNum type="arabicPeriod"/>
              <a:defRPr/>
            </a:pPr>
            <a:endParaRPr lang="en-US" sz="2800" dirty="0">
              <a:solidFill>
                <a:srgbClr val="0070C0"/>
              </a:solidFill>
              <a:cs typeface="Arial" charset="0"/>
            </a:endParaRPr>
          </a:p>
          <a:p>
            <a:pPr marL="457200" indent="-457200">
              <a:buFont typeface="+mj-lt"/>
              <a:buAutoNum type="arabicPeriod"/>
              <a:defRPr/>
            </a:pPr>
            <a:r>
              <a:rPr lang="en-US" sz="2800" dirty="0">
                <a:solidFill>
                  <a:srgbClr val="0070C0"/>
                </a:solidFill>
                <a:cs typeface="Arial" charset="0"/>
              </a:rPr>
              <a:t>killing the plant</a:t>
            </a:r>
          </a:p>
        </p:txBody>
      </p:sp>
      <p:pic>
        <p:nvPicPr>
          <p:cNvPr id="177155" name="Picture 5">
            <a:extLst>
              <a:ext uri="{FF2B5EF4-FFF2-40B4-BE49-F238E27FC236}">
                <a16:creationId xmlns:a16="http://schemas.microsoft.com/office/drawing/2014/main" id="{F3CB8E08-953F-5D37-782E-ABA546A31D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7663" y="1689100"/>
            <a:ext cx="359727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TextBox 6">
            <a:extLst>
              <a:ext uri="{FF2B5EF4-FFF2-40B4-BE49-F238E27FC236}">
                <a16:creationId xmlns:a16="http://schemas.microsoft.com/office/drawing/2014/main" id="{C048B51A-6B2D-44FB-0945-9639357F1693}"/>
              </a:ext>
            </a:extLst>
          </p:cNvPr>
          <p:cNvSpPr txBox="1">
            <a:spLocks noChangeArrowheads="1"/>
          </p:cNvSpPr>
          <p:nvPr/>
        </p:nvSpPr>
        <p:spPr bwMode="auto">
          <a:xfrm>
            <a:off x="4379913" y="320675"/>
            <a:ext cx="3152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600">
                <a:solidFill>
                  <a:srgbClr val="92D050"/>
                </a:solidFill>
              </a:rPr>
              <a:t>Doesn’t this kill the grass too?</a:t>
            </a:r>
          </a:p>
        </p:txBody>
      </p:sp>
      <p:sp>
        <p:nvSpPr>
          <p:cNvPr id="160773" name="TextBox 7">
            <a:extLst>
              <a:ext uri="{FF2B5EF4-FFF2-40B4-BE49-F238E27FC236}">
                <a16:creationId xmlns:a16="http://schemas.microsoft.com/office/drawing/2014/main" id="{700F08D9-F9C8-0F9E-9172-B1A77422D807}"/>
              </a:ext>
            </a:extLst>
          </p:cNvPr>
          <p:cNvSpPr txBox="1">
            <a:spLocks noChangeArrowheads="1"/>
          </p:cNvSpPr>
          <p:nvPr/>
        </p:nvSpPr>
        <p:spPr bwMode="auto">
          <a:xfrm>
            <a:off x="4049713" y="4778375"/>
            <a:ext cx="3705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600">
                <a:solidFill>
                  <a:srgbClr val="92D050"/>
                </a:solidFill>
              </a:rPr>
              <a:t>No, due to the surface area of the plants….huh?</a:t>
            </a:r>
          </a:p>
        </p:txBody>
      </p:sp>
      <p:sp>
        <p:nvSpPr>
          <p:cNvPr id="9" name="TextBox 8">
            <a:extLst>
              <a:ext uri="{FF2B5EF4-FFF2-40B4-BE49-F238E27FC236}">
                <a16:creationId xmlns:a16="http://schemas.microsoft.com/office/drawing/2014/main" id="{7F227A9E-236A-00A9-4EDB-2CB386E8EE00}"/>
              </a:ext>
            </a:extLst>
          </p:cNvPr>
          <p:cNvSpPr txBox="1"/>
          <p:nvPr/>
        </p:nvSpPr>
        <p:spPr>
          <a:xfrm>
            <a:off x="7862888" y="11113"/>
            <a:ext cx="4329112" cy="6002337"/>
          </a:xfrm>
          <a:prstGeom prst="rect">
            <a:avLst/>
          </a:prstGeom>
          <a:noFill/>
        </p:spPr>
        <p:txBody>
          <a:bodyPr>
            <a:spAutoFit/>
          </a:bodyPr>
          <a:lstStyle/>
          <a:p>
            <a:pPr marL="342900" indent="-342900">
              <a:buFont typeface="Arial" panose="020B0604020202020204" pitchFamily="34" charset="0"/>
              <a:buChar char="•"/>
              <a:defRPr/>
            </a:pPr>
            <a:r>
              <a:rPr lang="en-US" sz="2400" dirty="0">
                <a:solidFill>
                  <a:srgbClr val="FFC000"/>
                </a:solidFill>
                <a:cs typeface="Arial" charset="0"/>
              </a:rPr>
              <a:t>Narrow crops or grasses (monocots) have a small surface area </a:t>
            </a:r>
          </a:p>
          <a:p>
            <a:pPr marL="342900" indent="-342900">
              <a:buFont typeface="Arial" panose="020B0604020202020204" pitchFamily="34" charset="0"/>
              <a:buChar char="•"/>
              <a:defRPr/>
            </a:pPr>
            <a:r>
              <a:rPr lang="en-US" sz="2400" dirty="0">
                <a:solidFill>
                  <a:srgbClr val="FFC000"/>
                </a:solidFill>
                <a:cs typeface="Arial" charset="0"/>
              </a:rPr>
              <a:t>Do not absorb enough auxin to kill them</a:t>
            </a:r>
          </a:p>
          <a:p>
            <a:pPr>
              <a:defRPr/>
            </a:pPr>
            <a:endParaRPr lang="en-US" sz="2400" dirty="0">
              <a:solidFill>
                <a:srgbClr val="FF0000"/>
              </a:solidFill>
              <a:cs typeface="Arial" charset="0"/>
            </a:endParaRPr>
          </a:p>
          <a:p>
            <a:pPr marL="342900" indent="-342900">
              <a:buFont typeface="Arial" panose="020B0604020202020204" pitchFamily="34" charset="0"/>
              <a:buChar char="•"/>
              <a:defRPr/>
            </a:pPr>
            <a:r>
              <a:rPr lang="en-US" sz="2400" dirty="0">
                <a:solidFill>
                  <a:srgbClr val="FF0000"/>
                </a:solidFill>
                <a:cs typeface="Arial" charset="0"/>
              </a:rPr>
              <a:t>Most weeds have broad leaves (dicots) with a large surface area</a:t>
            </a:r>
          </a:p>
          <a:p>
            <a:pPr marL="342900" indent="-342900">
              <a:buFont typeface="Arial" panose="020B0604020202020204" pitchFamily="34" charset="0"/>
              <a:buChar char="•"/>
              <a:defRPr/>
            </a:pPr>
            <a:r>
              <a:rPr lang="en-US" sz="2400" dirty="0">
                <a:solidFill>
                  <a:srgbClr val="FF0000"/>
                </a:solidFill>
                <a:cs typeface="Arial" charset="0"/>
              </a:rPr>
              <a:t>So absorb lots of auxin, killing them</a:t>
            </a:r>
          </a:p>
          <a:p>
            <a:pPr>
              <a:defRPr/>
            </a:pPr>
            <a:endParaRPr lang="en-US" sz="2400" dirty="0">
              <a:solidFill>
                <a:srgbClr val="FF0000"/>
              </a:solidFill>
              <a:cs typeface="Arial" charset="0"/>
            </a:endParaRPr>
          </a:p>
          <a:p>
            <a:pPr algn="ctr">
              <a:defRPr/>
            </a:pPr>
            <a:r>
              <a:rPr lang="en-US" sz="2400" b="1" dirty="0">
                <a:solidFill>
                  <a:schemeClr val="bg1">
                    <a:lumMod val="65000"/>
                  </a:schemeClr>
                </a:solidFill>
                <a:cs typeface="Arial" charset="0"/>
              </a:rPr>
              <a:t>This is called a selective herbicide, and is the reason why crop yields have increased rapidly in recent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calcmode="lin" valueType="num">
                                      <p:cBhvr additive="base">
                                        <p:cTn id="2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0772">
                                            <p:txEl>
                                              <p:pRg st="0" end="0"/>
                                            </p:txEl>
                                          </p:spTgt>
                                        </p:tgtEl>
                                        <p:attrNameLst>
                                          <p:attrName>style.visibility</p:attrName>
                                        </p:attrNameLst>
                                      </p:cBhvr>
                                      <p:to>
                                        <p:strVal val="visible"/>
                                      </p:to>
                                    </p:set>
                                    <p:anim calcmode="lin" valueType="num">
                                      <p:cBhvr additive="base">
                                        <p:cTn id="31" dur="500" fill="hold"/>
                                        <p:tgtEl>
                                          <p:spTgt spid="16077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0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0773">
                                            <p:txEl>
                                              <p:pRg st="0" end="0"/>
                                            </p:txEl>
                                          </p:spTgt>
                                        </p:tgtEl>
                                        <p:attrNameLst>
                                          <p:attrName>style.visibility</p:attrName>
                                        </p:attrNameLst>
                                      </p:cBhvr>
                                      <p:to>
                                        <p:strVal val="visible"/>
                                      </p:to>
                                    </p:set>
                                    <p:anim calcmode="lin" valueType="num">
                                      <p:cBhvr additive="base">
                                        <p:cTn id="37" dur="500" fill="hold"/>
                                        <p:tgtEl>
                                          <p:spTgt spid="16077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07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 calcmode="lin" valueType="num">
                                      <p:cBhvr additive="base">
                                        <p:cTn id="4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9">
                                            <p:txEl>
                                              <p:pRg st="6" end="6"/>
                                            </p:txEl>
                                          </p:spTgt>
                                        </p:tgtEl>
                                        <p:attrNameLst>
                                          <p:attrName>style.visibility</p:attrName>
                                        </p:attrNameLst>
                                      </p:cBhvr>
                                      <p:to>
                                        <p:strVal val="visible"/>
                                      </p:to>
                                    </p:set>
                                    <p:anim calcmode="lin" valueType="num">
                                      <p:cBhvr additive="base">
                                        <p:cTn id="6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AD5C-5A7A-D60B-8606-DD60EDCF2A69}"/>
              </a:ext>
            </a:extLst>
          </p:cNvPr>
          <p:cNvSpPr>
            <a:spLocks noGrp="1"/>
          </p:cNvSpPr>
          <p:nvPr>
            <p:ph type="title"/>
          </p:nvPr>
        </p:nvSpPr>
        <p:spPr>
          <a:xfrm>
            <a:off x="53939" y="-50978"/>
            <a:ext cx="10515600" cy="1325563"/>
          </a:xfrm>
        </p:spPr>
        <p:txBody>
          <a:bodyPr/>
          <a:lstStyle/>
          <a:p>
            <a:r>
              <a:rPr lang="en-GB" b="1" u="sng" dirty="0"/>
              <a:t>Other notable uses of plant hormones</a:t>
            </a:r>
          </a:p>
        </p:txBody>
      </p:sp>
      <p:sp>
        <p:nvSpPr>
          <p:cNvPr id="3" name="Content Placeholder 2">
            <a:extLst>
              <a:ext uri="{FF2B5EF4-FFF2-40B4-BE49-F238E27FC236}">
                <a16:creationId xmlns:a16="http://schemas.microsoft.com/office/drawing/2014/main" id="{1E3067C5-E6ED-03B3-28E5-5662886D6921}"/>
              </a:ext>
            </a:extLst>
          </p:cNvPr>
          <p:cNvSpPr>
            <a:spLocks noGrp="1"/>
          </p:cNvSpPr>
          <p:nvPr>
            <p:ph idx="1"/>
          </p:nvPr>
        </p:nvSpPr>
        <p:spPr>
          <a:xfrm>
            <a:off x="53939" y="1121845"/>
            <a:ext cx="5776053" cy="5453616"/>
          </a:xfrm>
        </p:spPr>
        <p:txBody>
          <a:bodyPr>
            <a:normAutofit lnSpcReduction="10000"/>
          </a:bodyPr>
          <a:lstStyle/>
          <a:p>
            <a:r>
              <a:rPr lang="en-GB" dirty="0"/>
              <a:t>Auxins used to produce seedless fruits.</a:t>
            </a:r>
          </a:p>
          <a:p>
            <a:pPr marL="0" indent="0">
              <a:buNone/>
            </a:pPr>
            <a:endParaRPr lang="en-GB" dirty="0"/>
          </a:p>
          <a:p>
            <a:r>
              <a:rPr lang="en-GB" dirty="0">
                <a:solidFill>
                  <a:srgbClr val="FF0000"/>
                </a:solidFill>
              </a:rPr>
              <a:t>Ethene used to speed up fruit dropping (cherries, cotton).</a:t>
            </a:r>
          </a:p>
          <a:p>
            <a:endParaRPr lang="en-GB" dirty="0"/>
          </a:p>
          <a:p>
            <a:r>
              <a:rPr lang="en-GB" dirty="0"/>
              <a:t>Cytokinin's used to prevent ageing of repined fruit.</a:t>
            </a:r>
          </a:p>
          <a:p>
            <a:endParaRPr lang="en-GB" dirty="0"/>
          </a:p>
          <a:p>
            <a:r>
              <a:rPr lang="en-GB" dirty="0">
                <a:solidFill>
                  <a:srgbClr val="FF0000"/>
                </a:solidFill>
              </a:rPr>
              <a:t>Gibberellins can be used to improve the size and shape of fruit. It is also used to speed up the </a:t>
            </a:r>
            <a:r>
              <a:rPr lang="en-GB" b="1" dirty="0">
                <a:solidFill>
                  <a:srgbClr val="FF0000"/>
                </a:solidFill>
              </a:rPr>
              <a:t>malting process.</a:t>
            </a:r>
          </a:p>
        </p:txBody>
      </p:sp>
      <p:pic>
        <p:nvPicPr>
          <p:cNvPr id="8194" name="Picture 2" descr="Plant hormones (types and functions) - Online Science Notes">
            <a:extLst>
              <a:ext uri="{FF2B5EF4-FFF2-40B4-BE49-F238E27FC236}">
                <a16:creationId xmlns:a16="http://schemas.microsoft.com/office/drawing/2014/main" id="{4D415E85-4A1C-57C3-78BB-922DA6E4A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191" y="1504272"/>
            <a:ext cx="6464809" cy="465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905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C0C8-0506-FA2E-410F-82B9BCF35637}"/>
              </a:ext>
            </a:extLst>
          </p:cNvPr>
          <p:cNvSpPr>
            <a:spLocks noGrp="1"/>
          </p:cNvSpPr>
          <p:nvPr>
            <p:ph type="title"/>
          </p:nvPr>
        </p:nvSpPr>
        <p:spPr>
          <a:xfrm>
            <a:off x="0" y="-359030"/>
            <a:ext cx="10515600" cy="1325563"/>
          </a:xfrm>
        </p:spPr>
        <p:txBody>
          <a:bodyPr>
            <a:normAutofit/>
          </a:bodyPr>
          <a:lstStyle/>
          <a:p>
            <a:r>
              <a:rPr lang="en-GB" sz="4000" b="1" dirty="0"/>
              <a:t>REVISION TASKS</a:t>
            </a:r>
          </a:p>
        </p:txBody>
      </p:sp>
      <p:sp>
        <p:nvSpPr>
          <p:cNvPr id="3" name="Content Placeholder 2">
            <a:extLst>
              <a:ext uri="{FF2B5EF4-FFF2-40B4-BE49-F238E27FC236}">
                <a16:creationId xmlns:a16="http://schemas.microsoft.com/office/drawing/2014/main" id="{19AEA330-2CAD-CAD4-517F-E120E3EE0D87}"/>
              </a:ext>
            </a:extLst>
          </p:cNvPr>
          <p:cNvSpPr>
            <a:spLocks noGrp="1"/>
          </p:cNvSpPr>
          <p:nvPr>
            <p:ph idx="1"/>
          </p:nvPr>
        </p:nvSpPr>
        <p:spPr>
          <a:xfrm>
            <a:off x="181550" y="880541"/>
            <a:ext cx="4678885" cy="4351338"/>
          </a:xfrm>
        </p:spPr>
        <p:txBody>
          <a:bodyPr>
            <a:normAutofit fontScale="92500" lnSpcReduction="10000"/>
          </a:bodyPr>
          <a:lstStyle/>
          <a:p>
            <a:pPr marL="0" indent="0">
              <a:buNone/>
            </a:pPr>
            <a:r>
              <a:rPr lang="en-GB" sz="3600" dirty="0"/>
              <a:t>Group 1 rotate around each white board and complete each question</a:t>
            </a:r>
          </a:p>
          <a:p>
            <a:endParaRPr lang="en-GB" sz="3600" dirty="0"/>
          </a:p>
          <a:p>
            <a:pPr marL="0" indent="0">
              <a:buNone/>
            </a:pPr>
            <a:r>
              <a:rPr lang="en-GB" sz="3600" dirty="0"/>
              <a:t>Group 2 start the “Plant responses” revision mat</a:t>
            </a:r>
          </a:p>
          <a:p>
            <a:pPr marL="0" indent="0">
              <a:buNone/>
            </a:pPr>
            <a:endParaRPr lang="en-GB" sz="3600" dirty="0"/>
          </a:p>
          <a:p>
            <a:pPr marL="0" indent="0">
              <a:buNone/>
            </a:pPr>
            <a:r>
              <a:rPr lang="en-GB" sz="3600" dirty="0"/>
              <a:t>We will switch around in 15-20 minutes</a:t>
            </a:r>
          </a:p>
        </p:txBody>
      </p:sp>
      <p:pic>
        <p:nvPicPr>
          <p:cNvPr id="4" name="Picture 2" descr="Plant hormones (types and functions) - Online Science Notes">
            <a:extLst>
              <a:ext uri="{FF2B5EF4-FFF2-40B4-BE49-F238E27FC236}">
                <a16:creationId xmlns:a16="http://schemas.microsoft.com/office/drawing/2014/main" id="{50503CB9-7AE4-0C06-E475-2B7EDCF5A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981" y="880540"/>
            <a:ext cx="7352019" cy="529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13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DDB1C-72EF-5FA3-907D-7B0F2FF86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B2E39-4ED7-D133-9282-B3685DC74762}"/>
              </a:ext>
            </a:extLst>
          </p:cNvPr>
          <p:cNvSpPr>
            <a:spLocks noGrp="1"/>
          </p:cNvSpPr>
          <p:nvPr>
            <p:ph type="title"/>
          </p:nvPr>
        </p:nvSpPr>
        <p:spPr/>
        <p:txBody>
          <a:bodyPr/>
          <a:lstStyle/>
          <a:p>
            <a:r>
              <a:rPr lang="en-GB" dirty="0"/>
              <a:t>Task 1</a:t>
            </a:r>
          </a:p>
        </p:txBody>
      </p:sp>
      <p:sp>
        <p:nvSpPr>
          <p:cNvPr id="3" name="Content Placeholder 2">
            <a:extLst>
              <a:ext uri="{FF2B5EF4-FFF2-40B4-BE49-F238E27FC236}">
                <a16:creationId xmlns:a16="http://schemas.microsoft.com/office/drawing/2014/main" id="{CDC31765-4BB5-69B8-BC6B-8A97F477DEB8}"/>
              </a:ext>
            </a:extLst>
          </p:cNvPr>
          <p:cNvSpPr>
            <a:spLocks noGrp="1"/>
          </p:cNvSpPr>
          <p:nvPr>
            <p:ph idx="1"/>
          </p:nvPr>
        </p:nvSpPr>
        <p:spPr/>
        <p:txBody>
          <a:bodyPr/>
          <a:lstStyle/>
          <a:p>
            <a:pPr marL="0" indent="0">
              <a:buNone/>
            </a:pPr>
            <a:r>
              <a:rPr lang="en-GB" dirty="0"/>
              <a:t>Draw a diagram to show the sliding filament theory </a:t>
            </a:r>
          </a:p>
        </p:txBody>
      </p:sp>
    </p:spTree>
    <p:extLst>
      <p:ext uri="{BB962C8B-B14F-4D97-AF65-F5344CB8AC3E}">
        <p14:creationId xmlns:p14="http://schemas.microsoft.com/office/powerpoint/2010/main" val="2875389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DE822-E266-19A2-779D-87AB40350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6AF76-1866-320B-AE41-C6A4E6E7D092}"/>
              </a:ext>
            </a:extLst>
          </p:cNvPr>
          <p:cNvSpPr>
            <a:spLocks noGrp="1"/>
          </p:cNvSpPr>
          <p:nvPr>
            <p:ph type="title"/>
          </p:nvPr>
        </p:nvSpPr>
        <p:spPr/>
        <p:txBody>
          <a:bodyPr/>
          <a:lstStyle/>
          <a:p>
            <a:r>
              <a:rPr lang="en-GB" dirty="0"/>
              <a:t>Task 2</a:t>
            </a:r>
          </a:p>
        </p:txBody>
      </p:sp>
      <p:sp>
        <p:nvSpPr>
          <p:cNvPr id="3" name="Content Placeholder 2">
            <a:extLst>
              <a:ext uri="{FF2B5EF4-FFF2-40B4-BE49-F238E27FC236}">
                <a16:creationId xmlns:a16="http://schemas.microsoft.com/office/drawing/2014/main" id="{E23390A0-C146-6751-B1F5-A46C0C8354A1}"/>
              </a:ext>
            </a:extLst>
          </p:cNvPr>
          <p:cNvSpPr>
            <a:spLocks noGrp="1"/>
          </p:cNvSpPr>
          <p:nvPr>
            <p:ph idx="1"/>
          </p:nvPr>
        </p:nvSpPr>
        <p:spPr/>
        <p:txBody>
          <a:bodyPr/>
          <a:lstStyle/>
          <a:p>
            <a:pPr marL="0" indent="0">
              <a:buNone/>
            </a:pPr>
            <a:r>
              <a:rPr lang="en-GB" dirty="0"/>
              <a:t>Draw a diagram to show how hormones cause a seed to germinate </a:t>
            </a:r>
          </a:p>
        </p:txBody>
      </p:sp>
    </p:spTree>
    <p:extLst>
      <p:ext uri="{BB962C8B-B14F-4D97-AF65-F5344CB8AC3E}">
        <p14:creationId xmlns:p14="http://schemas.microsoft.com/office/powerpoint/2010/main" val="2074951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E76F9-E1E4-783F-A51B-C9D4846BF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3E3B3-6671-8294-6D9C-9BD859FF54E6}"/>
              </a:ext>
            </a:extLst>
          </p:cNvPr>
          <p:cNvSpPr>
            <a:spLocks noGrp="1"/>
          </p:cNvSpPr>
          <p:nvPr>
            <p:ph type="title"/>
          </p:nvPr>
        </p:nvSpPr>
        <p:spPr/>
        <p:txBody>
          <a:bodyPr/>
          <a:lstStyle/>
          <a:p>
            <a:r>
              <a:rPr lang="en-GB" dirty="0"/>
              <a:t>Task 3</a:t>
            </a:r>
          </a:p>
        </p:txBody>
      </p:sp>
      <p:sp>
        <p:nvSpPr>
          <p:cNvPr id="3" name="Content Placeholder 2">
            <a:extLst>
              <a:ext uri="{FF2B5EF4-FFF2-40B4-BE49-F238E27FC236}">
                <a16:creationId xmlns:a16="http://schemas.microsoft.com/office/drawing/2014/main" id="{CF44CE2B-A3E6-5AB7-6B1F-A597E3A49619}"/>
              </a:ext>
            </a:extLst>
          </p:cNvPr>
          <p:cNvSpPr>
            <a:spLocks noGrp="1"/>
          </p:cNvSpPr>
          <p:nvPr>
            <p:ph idx="1"/>
          </p:nvPr>
        </p:nvSpPr>
        <p:spPr/>
        <p:txBody>
          <a:bodyPr/>
          <a:lstStyle/>
          <a:p>
            <a:pPr marL="0" indent="0">
              <a:buNone/>
            </a:pPr>
            <a:r>
              <a:rPr lang="en-GB" dirty="0"/>
              <a:t>Draw a diagram to explain how auxin causes cells to expand</a:t>
            </a:r>
          </a:p>
        </p:txBody>
      </p:sp>
    </p:spTree>
    <p:extLst>
      <p:ext uri="{BB962C8B-B14F-4D97-AF65-F5344CB8AC3E}">
        <p14:creationId xmlns:p14="http://schemas.microsoft.com/office/powerpoint/2010/main" val="1336510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6489AB-03C7-CC69-8DF3-0EE232CF4E5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3619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E6130-45B6-4BD1-1848-9F65BB182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63657-A032-650E-7476-E8B001693C49}"/>
              </a:ext>
            </a:extLst>
          </p:cNvPr>
          <p:cNvSpPr>
            <a:spLocks noGrp="1"/>
          </p:cNvSpPr>
          <p:nvPr>
            <p:ph type="title"/>
          </p:nvPr>
        </p:nvSpPr>
        <p:spPr/>
        <p:txBody>
          <a:bodyPr/>
          <a:lstStyle/>
          <a:p>
            <a:r>
              <a:rPr lang="en-GB" dirty="0"/>
              <a:t>Task 4</a:t>
            </a:r>
          </a:p>
        </p:txBody>
      </p:sp>
      <p:sp>
        <p:nvSpPr>
          <p:cNvPr id="3" name="Content Placeholder 2">
            <a:extLst>
              <a:ext uri="{FF2B5EF4-FFF2-40B4-BE49-F238E27FC236}">
                <a16:creationId xmlns:a16="http://schemas.microsoft.com/office/drawing/2014/main" id="{3A77D2E7-BFC4-A6F4-DCDD-29A933188E75}"/>
              </a:ext>
            </a:extLst>
          </p:cNvPr>
          <p:cNvSpPr>
            <a:spLocks noGrp="1"/>
          </p:cNvSpPr>
          <p:nvPr>
            <p:ph idx="1"/>
          </p:nvPr>
        </p:nvSpPr>
        <p:spPr/>
        <p:txBody>
          <a:bodyPr>
            <a:normAutofit lnSpcReduction="10000"/>
          </a:bodyPr>
          <a:lstStyle/>
          <a:p>
            <a:pPr marL="0" indent="0">
              <a:buNone/>
            </a:pPr>
            <a:r>
              <a:rPr lang="en-GB" dirty="0"/>
              <a:t>Draw diagrams to show how plant respond to light and gravity.</a:t>
            </a:r>
          </a:p>
          <a:p>
            <a:pPr marL="0" indent="0">
              <a:buNone/>
            </a:pPr>
            <a:endParaRPr lang="en-GB" dirty="0"/>
          </a:p>
          <a:p>
            <a:pPr marL="0" indent="0">
              <a:buNone/>
            </a:pPr>
            <a:r>
              <a:rPr lang="en-GB" dirty="0"/>
              <a:t>Include:</a:t>
            </a:r>
          </a:p>
          <a:p>
            <a:r>
              <a:rPr lang="en-GB" dirty="0"/>
              <a:t>Normal coleoptile </a:t>
            </a:r>
          </a:p>
          <a:p>
            <a:r>
              <a:rPr lang="en-GB" dirty="0"/>
              <a:t>Tip removed</a:t>
            </a:r>
          </a:p>
          <a:p>
            <a:r>
              <a:rPr lang="en-GB" dirty="0"/>
              <a:t>Agar strip placed between tip and stem</a:t>
            </a:r>
          </a:p>
          <a:p>
            <a:r>
              <a:rPr lang="en-GB" dirty="0"/>
              <a:t>Mic strip halfway through plant</a:t>
            </a:r>
          </a:p>
          <a:p>
            <a:endParaRPr lang="en-GB" dirty="0"/>
          </a:p>
          <a:p>
            <a:pPr marL="0" indent="0">
              <a:buNone/>
            </a:pPr>
            <a:r>
              <a:rPr lang="en-GB" dirty="0"/>
              <a:t>Now draw a diagram to show apical dominance </a:t>
            </a:r>
          </a:p>
          <a:p>
            <a:pPr marL="0" indent="0">
              <a:buNone/>
            </a:pPr>
            <a:endParaRPr lang="en-GB" dirty="0"/>
          </a:p>
        </p:txBody>
      </p:sp>
    </p:spTree>
    <p:extLst>
      <p:ext uri="{BB962C8B-B14F-4D97-AF65-F5344CB8AC3E}">
        <p14:creationId xmlns:p14="http://schemas.microsoft.com/office/powerpoint/2010/main" val="3696545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154984"/>
          </a:xfrm>
          <a:prstGeom prst="rect">
            <a:avLst/>
          </a:prstGeom>
          <a:ln>
            <a:noFill/>
          </a:ln>
        </p:spPr>
        <p:txBody>
          <a:bodyPr wrap="square">
            <a:spAutoFit/>
          </a:bodyPr>
          <a:lstStyle/>
          <a:p>
            <a:pPr algn="just"/>
            <a:endParaRPr lang="en-GB" sz="2400" dirty="0">
              <a:solidFill>
                <a:srgbClr val="7030A0"/>
              </a:solidFill>
            </a:endParaRPr>
          </a:p>
          <a:p>
            <a:pPr algn="just"/>
            <a:endParaRPr lang="en-GB" sz="2400" dirty="0">
              <a:solidFill>
                <a:srgbClr val="7030A0"/>
              </a:solidFill>
            </a:endParaRPr>
          </a:p>
          <a:p>
            <a:pPr algn="just"/>
            <a:endParaRPr lang="en-GB" sz="2400" dirty="0">
              <a:solidFill>
                <a:srgbClr val="7030A0"/>
              </a:solidFill>
            </a:endParaRPr>
          </a:p>
          <a:p>
            <a:pPr algn="just"/>
            <a:endParaRPr lang="en-GB" sz="2400" dirty="0">
              <a:solidFill>
                <a:srgbClr val="7030A0"/>
              </a:solidFill>
            </a:endParaRPr>
          </a:p>
          <a:p>
            <a:pPr algn="just"/>
            <a:endParaRPr lang="en-GB" sz="2400" dirty="0">
              <a:solidFill>
                <a:srgbClr val="7030A0"/>
              </a:solidFill>
            </a:endParaRPr>
          </a:p>
          <a:p>
            <a:pPr algn="just"/>
            <a:endParaRPr lang="en-GB" sz="2400" dirty="0">
              <a:solidFill>
                <a:srgbClr val="7030A0"/>
              </a:solidFill>
            </a:endParaRPr>
          </a:p>
          <a:p>
            <a:pPr algn="just"/>
            <a:endParaRPr lang="en-GB" sz="2400" dirty="0">
              <a:solidFill>
                <a:srgbClr val="7030A0"/>
              </a:solidFill>
            </a:endParaRPr>
          </a:p>
          <a:p>
            <a:pPr algn="just"/>
            <a:endParaRPr lang="en-GB" sz="2400" dirty="0">
              <a:solidFill>
                <a:srgbClr val="7030A0"/>
              </a:solidFill>
            </a:endParaRPr>
          </a:p>
          <a:p>
            <a:pPr algn="just"/>
            <a:endParaRPr lang="en-GB" sz="2400" dirty="0">
              <a:solidFill>
                <a:srgbClr val="7030A0"/>
              </a:solidFill>
            </a:endParaRPr>
          </a:p>
          <a:p>
            <a:pPr algn="just"/>
            <a:endParaRPr lang="en-GB" sz="2400" dirty="0">
              <a:solidFill>
                <a:srgbClr val="7030A0"/>
              </a:solidFill>
            </a:endParaRPr>
          </a:p>
          <a:p>
            <a:pPr algn="just"/>
            <a:endParaRPr lang="en-GB" sz="2400" dirty="0">
              <a:solidFill>
                <a:srgbClr val="7030A0"/>
              </a:solidFill>
            </a:endParaRPr>
          </a:p>
        </p:txBody>
      </p:sp>
      <p:sp>
        <p:nvSpPr>
          <p:cNvPr id="3" name="TextBox 2"/>
          <p:cNvSpPr txBox="1"/>
          <p:nvPr/>
        </p:nvSpPr>
        <p:spPr>
          <a:xfrm>
            <a:off x="15290" y="385176"/>
            <a:ext cx="12046082" cy="6247864"/>
          </a:xfrm>
          <a:prstGeom prst="rect">
            <a:avLst/>
          </a:prstGeom>
          <a:noFill/>
        </p:spPr>
        <p:txBody>
          <a:bodyPr wrap="square" rtlCol="0">
            <a:spAutoFit/>
          </a:bodyPr>
          <a:lstStyle/>
          <a:p>
            <a:pPr algn="just"/>
            <a:r>
              <a:rPr lang="en-GB" sz="2000" dirty="0">
                <a:solidFill>
                  <a:srgbClr val="7030A0"/>
                </a:solidFill>
              </a:rPr>
              <a:t>What experiments could you do to prove these roles of auxin in apical dominance?</a:t>
            </a:r>
          </a:p>
          <a:p>
            <a:pPr marL="342900" indent="-342900" algn="just">
              <a:buFont typeface="Arial" panose="020B0604020202020204" pitchFamily="34" charset="0"/>
              <a:buChar char="•"/>
            </a:pPr>
            <a:r>
              <a:rPr lang="en-GB" sz="2000" dirty="0">
                <a:solidFill>
                  <a:srgbClr val="C00000"/>
                </a:solidFill>
              </a:rPr>
              <a:t>Apical bud removed = auxin concentration in tip decreases, lateral shoots grow</a:t>
            </a:r>
          </a:p>
          <a:p>
            <a:pPr marL="342900" indent="-342900" algn="just">
              <a:buFont typeface="Arial" panose="020B0604020202020204" pitchFamily="34" charset="0"/>
              <a:buChar char="•"/>
            </a:pPr>
            <a:r>
              <a:rPr lang="en-GB" sz="2000" dirty="0">
                <a:solidFill>
                  <a:srgbClr val="C00000"/>
                </a:solidFill>
              </a:rPr>
              <a:t>Apical bud removed, then auxin pasted onto cut end = lateral shoots do not grow</a:t>
            </a:r>
          </a:p>
          <a:p>
            <a:pPr marL="342900" indent="-342900" algn="just">
              <a:buFont typeface="Arial" panose="020B0604020202020204" pitchFamily="34" charset="0"/>
              <a:buChar char="•"/>
            </a:pPr>
            <a:r>
              <a:rPr lang="en-GB" sz="2000" dirty="0">
                <a:solidFill>
                  <a:srgbClr val="C00000"/>
                </a:solidFill>
              </a:rPr>
              <a:t>Auxin transport inhibitor below apex (tip) of shoot = lateral shoots grow</a:t>
            </a:r>
          </a:p>
          <a:p>
            <a:pPr marL="342900" indent="-342900" algn="just">
              <a:buFont typeface="Arial" panose="020B0604020202020204" pitchFamily="34" charset="0"/>
              <a:buChar char="•"/>
            </a:pPr>
            <a:r>
              <a:rPr lang="en-GB" sz="2000" dirty="0">
                <a:solidFill>
                  <a:srgbClr val="FF0000"/>
                </a:solidFill>
                <a:latin typeface="Calibri (Body)"/>
              </a:rPr>
              <a:t>Add to abscission zone of leaf = Inhibits ethene production, stopping leaf abscission (loss of leaves) and fruit dropping.​</a:t>
            </a:r>
          </a:p>
          <a:p>
            <a:pPr algn="just"/>
            <a:endParaRPr lang="en-GB" sz="2000" dirty="0">
              <a:solidFill>
                <a:srgbClr val="C00000"/>
              </a:solidFill>
            </a:endParaRPr>
          </a:p>
          <a:p>
            <a:pPr algn="just"/>
            <a:r>
              <a:rPr lang="en-GB" sz="2000" dirty="0">
                <a:solidFill>
                  <a:srgbClr val="7030A0"/>
                </a:solidFill>
              </a:rPr>
              <a:t>What experiments could you do to determine the effects of the two chemicals abscisic acid and </a:t>
            </a:r>
            <a:r>
              <a:rPr lang="en-GB" sz="2000" dirty="0" err="1">
                <a:solidFill>
                  <a:srgbClr val="7030A0"/>
                </a:solidFill>
              </a:rPr>
              <a:t>cytokinins</a:t>
            </a:r>
            <a:r>
              <a:rPr lang="en-GB" sz="2000" dirty="0">
                <a:solidFill>
                  <a:srgbClr val="7030A0"/>
                </a:solidFill>
              </a:rPr>
              <a:t>?</a:t>
            </a:r>
          </a:p>
          <a:p>
            <a:pPr marL="342900" indent="-342900" algn="just">
              <a:buFont typeface="Arial" panose="020B0604020202020204" pitchFamily="34" charset="0"/>
              <a:buChar char="•"/>
            </a:pPr>
            <a:r>
              <a:rPr lang="en-GB" sz="2000" dirty="0">
                <a:solidFill>
                  <a:srgbClr val="C00000"/>
                </a:solidFill>
              </a:rPr>
              <a:t>Remove apical bud, then apply abscisic acid to lateral shoots = inhibition of lateral shoot growth should be observed</a:t>
            </a:r>
          </a:p>
          <a:p>
            <a:pPr marL="342900" indent="-342900" algn="just">
              <a:buFont typeface="Arial" panose="020B0604020202020204" pitchFamily="34" charset="0"/>
              <a:buChar char="•"/>
            </a:pPr>
            <a:r>
              <a:rPr lang="en-GB" sz="2000" dirty="0">
                <a:solidFill>
                  <a:srgbClr val="C00000"/>
                </a:solidFill>
              </a:rPr>
              <a:t>Addition of excess cytokinin = promote lateral shoot growth</a:t>
            </a:r>
          </a:p>
          <a:p>
            <a:pPr algn="just"/>
            <a:endParaRPr lang="en-US" sz="2000" dirty="0">
              <a:solidFill>
                <a:srgbClr val="7030A0"/>
              </a:solidFill>
            </a:endParaRPr>
          </a:p>
          <a:p>
            <a:pPr algn="just"/>
            <a:r>
              <a:rPr lang="en-US" sz="2000" dirty="0">
                <a:solidFill>
                  <a:srgbClr val="7030A0"/>
                </a:solidFill>
              </a:rPr>
              <a:t>What is the experimental evidence for action of </a:t>
            </a:r>
            <a:r>
              <a:rPr lang="en-US" sz="2000" dirty="0" err="1">
                <a:solidFill>
                  <a:srgbClr val="7030A0"/>
                </a:solidFill>
              </a:rPr>
              <a:t>gibberillin</a:t>
            </a:r>
            <a:endParaRPr lang="en-US" sz="2000" dirty="0">
              <a:solidFill>
                <a:srgbClr val="7030A0"/>
              </a:solidFill>
            </a:endParaRPr>
          </a:p>
          <a:p>
            <a:pPr marL="342900" indent="-342900" algn="just">
              <a:buFont typeface="Arial" panose="020B0604020202020204" pitchFamily="34" charset="0"/>
              <a:buChar char="•"/>
            </a:pPr>
            <a:r>
              <a:rPr lang="en-US" sz="2000" dirty="0">
                <a:solidFill>
                  <a:srgbClr val="C00000"/>
                </a:solidFill>
              </a:rPr>
              <a:t>Add gibberellins to dwarf plants, and see if they grow larger (they do)</a:t>
            </a:r>
          </a:p>
          <a:p>
            <a:pPr marL="342900" indent="-342900" algn="just">
              <a:buFont typeface="Arial" panose="020B0604020202020204" pitchFamily="34" charset="0"/>
              <a:buChar char="•"/>
            </a:pPr>
            <a:r>
              <a:rPr lang="en-US" sz="2000" dirty="0">
                <a:solidFill>
                  <a:srgbClr val="C00000"/>
                </a:solidFill>
              </a:rPr>
              <a:t>Compare concentrations of gibberellin in tall and small plants</a:t>
            </a:r>
          </a:p>
          <a:p>
            <a:pPr marL="342900" indent="-342900" algn="just">
              <a:buFont typeface="Arial" panose="020B0604020202020204" pitchFamily="34" charset="0"/>
              <a:buChar char="•"/>
            </a:pPr>
            <a:r>
              <a:rPr lang="en-US" sz="2000" dirty="0">
                <a:solidFill>
                  <a:srgbClr val="C00000"/>
                </a:solidFill>
              </a:rPr>
              <a:t>Genetically modify plants to not produce gibberellins (by turning off expression of a gene which codes for an enzyme to make gibberellins). Then </a:t>
            </a:r>
            <a:r>
              <a:rPr lang="en-US" sz="2000">
                <a:solidFill>
                  <a:srgbClr val="C00000"/>
                </a:solidFill>
              </a:rPr>
              <a:t>add gibberellin </a:t>
            </a:r>
            <a:r>
              <a:rPr lang="en-US" sz="2000" dirty="0">
                <a:solidFill>
                  <a:srgbClr val="C00000"/>
                </a:solidFill>
              </a:rPr>
              <a:t>afterwards to a shoot onto GM plant with working gene for enzyme production.</a:t>
            </a:r>
          </a:p>
          <a:p>
            <a:pPr algn="just"/>
            <a:r>
              <a:rPr lang="en-GB" sz="2000" dirty="0">
                <a:solidFill>
                  <a:srgbClr val="7030A0"/>
                </a:solidFill>
              </a:rPr>
              <a:t>What experiments could you do to prove these roles of ethene?</a:t>
            </a:r>
          </a:p>
          <a:p>
            <a:pPr marL="342900" indent="-342900" algn="just">
              <a:buFont typeface="Arial" panose="020B0604020202020204" pitchFamily="34" charset="0"/>
              <a:buChar char="•"/>
            </a:pPr>
            <a:r>
              <a:rPr lang="en-GB" sz="2000" dirty="0">
                <a:solidFill>
                  <a:srgbClr val="FF0000"/>
                </a:solidFill>
              </a:rPr>
              <a:t>Apply ethene to unripe fruit = ethene promotes ripening – fruit ripens quickly</a:t>
            </a:r>
          </a:p>
        </p:txBody>
      </p:sp>
      <p:sp>
        <p:nvSpPr>
          <p:cNvPr id="4" name="TextBox 3">
            <a:extLst>
              <a:ext uri="{FF2B5EF4-FFF2-40B4-BE49-F238E27FC236}">
                <a16:creationId xmlns:a16="http://schemas.microsoft.com/office/drawing/2014/main" id="{EBD6BB41-DDFD-B477-A8D4-DA5CD8912394}"/>
              </a:ext>
            </a:extLst>
          </p:cNvPr>
          <p:cNvSpPr txBox="1"/>
          <p:nvPr/>
        </p:nvSpPr>
        <p:spPr>
          <a:xfrm>
            <a:off x="15290" y="-99929"/>
            <a:ext cx="3296480" cy="584775"/>
          </a:xfrm>
          <a:prstGeom prst="rect">
            <a:avLst/>
          </a:prstGeom>
          <a:noFill/>
        </p:spPr>
        <p:txBody>
          <a:bodyPr wrap="none" rtlCol="0">
            <a:spAutoFit/>
          </a:bodyPr>
          <a:lstStyle/>
          <a:p>
            <a:r>
              <a:rPr lang="en-GB" sz="3200" b="1" u="sng" dirty="0"/>
              <a:t>Experimental data</a:t>
            </a:r>
          </a:p>
        </p:txBody>
      </p:sp>
    </p:spTree>
    <p:extLst>
      <p:ext uri="{BB962C8B-B14F-4D97-AF65-F5344CB8AC3E}">
        <p14:creationId xmlns:p14="http://schemas.microsoft.com/office/powerpoint/2010/main" val="3477655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623" y="274638"/>
            <a:ext cx="9158177" cy="778098"/>
          </a:xfrm>
        </p:spPr>
        <p:style>
          <a:lnRef idx="1">
            <a:schemeClr val="accent1"/>
          </a:lnRef>
          <a:fillRef idx="2">
            <a:schemeClr val="accent1"/>
          </a:fillRef>
          <a:effectRef idx="1">
            <a:schemeClr val="accent1"/>
          </a:effectRef>
          <a:fontRef idx="minor">
            <a:schemeClr val="dk1"/>
          </a:fontRef>
        </p:style>
        <p:txBody>
          <a:bodyPr/>
          <a:lstStyle/>
          <a:p>
            <a:r>
              <a:rPr lang="en-GB" dirty="0"/>
              <a:t>Review questions…</a:t>
            </a:r>
          </a:p>
        </p:txBody>
      </p:sp>
      <p:sp>
        <p:nvSpPr>
          <p:cNvPr id="3" name="Content Placeholder 2"/>
          <p:cNvSpPr>
            <a:spLocks noGrp="1"/>
          </p:cNvSpPr>
          <p:nvPr>
            <p:ph idx="1"/>
          </p:nvPr>
        </p:nvSpPr>
        <p:spPr>
          <a:xfrm>
            <a:off x="797442" y="1268760"/>
            <a:ext cx="9619038" cy="5256584"/>
          </a:xfrm>
        </p:spPr>
        <p:txBody>
          <a:bodyPr>
            <a:normAutofit fontScale="70000" lnSpcReduction="20000"/>
          </a:bodyPr>
          <a:lstStyle/>
          <a:p>
            <a:pPr marL="514350" indent="-514350">
              <a:buAutoNum type="arabicPeriod"/>
            </a:pPr>
            <a:r>
              <a:rPr lang="en-GB" dirty="0"/>
              <a:t>In deep-water rice plants, lower oxygen levels stimulate the production of </a:t>
            </a:r>
            <a:r>
              <a:rPr lang="en-GB" dirty="0" err="1"/>
              <a:t>ethene</a:t>
            </a:r>
            <a:r>
              <a:rPr lang="en-GB" dirty="0"/>
              <a:t> which reduces abscisic acid levels. Abscisic acid is an antagonist of gibberellin. Using this information, explain how deep-water rice plants keep their upper foliage above water.</a:t>
            </a:r>
          </a:p>
          <a:p>
            <a:pPr marL="514350" indent="-514350">
              <a:buAutoNum type="arabicPeriod"/>
            </a:pPr>
            <a:endParaRPr lang="en-GB" dirty="0"/>
          </a:p>
          <a:p>
            <a:pPr marL="514350" indent="-514350">
              <a:buAutoNum type="arabicPeriod"/>
            </a:pPr>
            <a:r>
              <a:rPr lang="en-GB" dirty="0"/>
              <a:t>Describe what happens to the growth of a plant shoot if the apical tip is removed.</a:t>
            </a:r>
          </a:p>
          <a:p>
            <a:pPr marL="514350" indent="-514350">
              <a:buAutoNum type="arabicPeriod"/>
            </a:pPr>
            <a:endParaRPr lang="en-GB" dirty="0"/>
          </a:p>
          <a:p>
            <a:pPr marL="514350" indent="-514350">
              <a:buAutoNum type="arabicPeriod"/>
            </a:pPr>
            <a:r>
              <a:rPr lang="en-GB" dirty="0"/>
              <a:t>Name the hormone that reduces in concentration in the shoot when the apical tip is removed</a:t>
            </a:r>
          </a:p>
          <a:p>
            <a:pPr marL="514350" indent="-514350">
              <a:buAutoNum type="arabicPeriod"/>
            </a:pPr>
            <a:endParaRPr lang="en-GB" dirty="0"/>
          </a:p>
          <a:p>
            <a:pPr marL="514350" indent="-514350">
              <a:buAutoNum type="arabicPeriod"/>
            </a:pPr>
            <a:r>
              <a:rPr lang="en-GB" dirty="0"/>
              <a:t>Experiments show that high levels of this hormone keep abscisic acid levels high in the bud. When the tip is removed, lateral buds start to grow. Use this information to explain how trimming hedge tops can help them to bush out.</a:t>
            </a:r>
          </a:p>
          <a:p>
            <a:pPr marL="514350" indent="-514350">
              <a:buAutoNum type="arabicPeriod"/>
            </a:pPr>
            <a:endParaRPr lang="en-GB" dirty="0"/>
          </a:p>
          <a:p>
            <a:pPr marL="514350" indent="-514350">
              <a:buAutoNum type="arabicPeriod"/>
            </a:pPr>
            <a:r>
              <a:rPr lang="en-GB" dirty="0"/>
              <a:t>The gibberellin responsible for stem elongation is synthesised by an enzyme coded for by the dominant Le allele. Give the genotype for a dwarf pea plant lacking this enzyme.</a:t>
            </a:r>
          </a:p>
        </p:txBody>
      </p:sp>
    </p:spTree>
    <p:extLst>
      <p:ext uri="{BB962C8B-B14F-4D97-AF65-F5344CB8AC3E}">
        <p14:creationId xmlns:p14="http://schemas.microsoft.com/office/powerpoint/2010/main" val="105382372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style>
          <a:lnRef idx="1">
            <a:schemeClr val="accent2"/>
          </a:lnRef>
          <a:fillRef idx="2">
            <a:schemeClr val="accent2"/>
          </a:fillRef>
          <a:effectRef idx="1">
            <a:schemeClr val="accent2"/>
          </a:effectRef>
          <a:fontRef idx="minor">
            <a:schemeClr val="dk1"/>
          </a:fontRef>
        </p:style>
        <p:txBody>
          <a:bodyPr>
            <a:normAutofit/>
          </a:bodyPr>
          <a:lstStyle/>
          <a:p>
            <a:r>
              <a:rPr lang="en-GB" dirty="0"/>
              <a:t>Review question answers..</a:t>
            </a:r>
          </a:p>
        </p:txBody>
      </p:sp>
      <p:sp>
        <p:nvSpPr>
          <p:cNvPr id="3" name="Content Placeholder 2"/>
          <p:cNvSpPr>
            <a:spLocks noGrp="1"/>
          </p:cNvSpPr>
          <p:nvPr>
            <p:ph idx="1"/>
          </p:nvPr>
        </p:nvSpPr>
        <p:spPr>
          <a:xfrm>
            <a:off x="1991544" y="1340768"/>
            <a:ext cx="8280920" cy="4896544"/>
          </a:xfrm>
        </p:spPr>
        <p:txBody>
          <a:bodyPr>
            <a:normAutofit fontScale="85000" lnSpcReduction="20000"/>
          </a:bodyPr>
          <a:lstStyle/>
          <a:p>
            <a:pPr marL="0" indent="0">
              <a:buNone/>
            </a:pPr>
            <a:r>
              <a:rPr lang="en-GB" dirty="0"/>
              <a:t>1. Abscisic acid reduces gibberellin production so when </a:t>
            </a:r>
            <a:r>
              <a:rPr lang="en-GB" dirty="0" err="1"/>
              <a:t>ethene</a:t>
            </a:r>
            <a:r>
              <a:rPr lang="en-GB" dirty="0"/>
              <a:t> is produced and reduces abscisic acid, gibberellin production increases which causes stem elongation and enables the </a:t>
            </a:r>
            <a:r>
              <a:rPr lang="en-GB" dirty="0" err="1"/>
              <a:t>floiage</a:t>
            </a:r>
            <a:r>
              <a:rPr lang="en-GB" dirty="0"/>
              <a:t> to be above the water.</a:t>
            </a:r>
          </a:p>
          <a:p>
            <a:pPr marL="0" indent="0">
              <a:buNone/>
            </a:pPr>
            <a:endParaRPr lang="en-GB" dirty="0"/>
          </a:p>
          <a:p>
            <a:pPr marL="0" indent="0">
              <a:buNone/>
            </a:pPr>
            <a:r>
              <a:rPr lang="en-GB" dirty="0"/>
              <a:t>2. Branching/sideways/lateral growth</a:t>
            </a:r>
          </a:p>
          <a:p>
            <a:pPr marL="0" indent="0">
              <a:buNone/>
            </a:pPr>
            <a:endParaRPr lang="en-GB" dirty="0"/>
          </a:p>
          <a:p>
            <a:pPr marL="0" indent="0">
              <a:buNone/>
            </a:pPr>
            <a:r>
              <a:rPr lang="en-GB" dirty="0"/>
              <a:t>3. Auxin</a:t>
            </a:r>
          </a:p>
          <a:p>
            <a:pPr marL="0" indent="0">
              <a:buNone/>
            </a:pPr>
            <a:endParaRPr lang="en-GB" dirty="0"/>
          </a:p>
          <a:p>
            <a:pPr marL="0" indent="0">
              <a:buNone/>
            </a:pPr>
            <a:r>
              <a:rPr lang="en-GB" dirty="0"/>
              <a:t>4. Trimming hedge tops will remove the apical buds, causing abscisic acid levels to drop. Hedge plants branch out sideways, appearing bushier.</a:t>
            </a:r>
          </a:p>
          <a:p>
            <a:pPr marL="0" indent="0">
              <a:buNone/>
            </a:pPr>
            <a:endParaRPr lang="en-GB" dirty="0"/>
          </a:p>
          <a:p>
            <a:pPr marL="0" indent="0">
              <a:buNone/>
            </a:pPr>
            <a:r>
              <a:rPr lang="en-GB" dirty="0"/>
              <a:t>3. Genotype should show homozygous recessive form (</a:t>
            </a:r>
            <a:r>
              <a:rPr lang="en-GB" dirty="0" err="1"/>
              <a:t>lele</a:t>
            </a:r>
            <a:r>
              <a:rPr lang="en-GB" dirty="0"/>
              <a:t>)</a:t>
            </a:r>
          </a:p>
        </p:txBody>
      </p:sp>
    </p:spTree>
    <p:extLst>
      <p:ext uri="{BB962C8B-B14F-4D97-AF65-F5344CB8AC3E}">
        <p14:creationId xmlns:p14="http://schemas.microsoft.com/office/powerpoint/2010/main" val="168559227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71F55B-9FE1-AA67-E3ED-32CA32615D01}"/>
            </a:ext>
          </a:extLst>
        </p:cNvPr>
        <p:cNvGrpSpPr/>
        <p:nvPr/>
      </p:nvGrpSpPr>
      <p:grpSpPr>
        <a:xfrm>
          <a:off x="0" y="0"/>
          <a:ext cx="0" cy="0"/>
          <a:chOff x="0" y="0"/>
          <a:chExt cx="0" cy="0"/>
        </a:xfrm>
      </p:grpSpPr>
      <p:sp>
        <p:nvSpPr>
          <p:cNvPr id="11" name="Freeform: Shape 10">
            <a:extLst>
              <a:ext uri="{FF2B5EF4-FFF2-40B4-BE49-F238E27FC236}">
                <a16:creationId xmlns:a16="http://schemas.microsoft.com/office/drawing/2014/main" id="{27D8E181-F611-C4BD-3575-2BCCF8824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CBCF99-BE56-C1AD-FA6E-06C6428AAFB8}"/>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rPr>
              <a:t>Write one function for each!</a:t>
            </a:r>
            <a:endParaRPr lang="en-GB" dirty="0">
              <a:solidFill>
                <a:srgbClr val="FFFFFF"/>
              </a:solidFill>
            </a:endParaRPr>
          </a:p>
        </p:txBody>
      </p:sp>
      <p:graphicFrame>
        <p:nvGraphicFramePr>
          <p:cNvPr id="6" name="Content Placeholder 3">
            <a:extLst>
              <a:ext uri="{FF2B5EF4-FFF2-40B4-BE49-F238E27FC236}">
                <a16:creationId xmlns:a16="http://schemas.microsoft.com/office/drawing/2014/main" id="{A759C6F1-EB3C-8947-EB80-4E192AFD90CC}"/>
              </a:ext>
            </a:extLst>
          </p:cNvPr>
          <p:cNvGraphicFramePr>
            <a:graphicFrameLocks noGrp="1"/>
          </p:cNvGraphicFramePr>
          <p:nvPr>
            <p:ph idx="1"/>
            <p:extLst>
              <p:ext uri="{D42A27DB-BD31-4B8C-83A1-F6EECF244321}">
                <p14:modId xmlns:p14="http://schemas.microsoft.com/office/powerpoint/2010/main" val="172863017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5B806DEC-D12D-36F3-2259-CC1136ACA23F}"/>
              </a:ext>
            </a:extLst>
          </p:cNvPr>
          <p:cNvSpPr/>
          <p:nvPr/>
        </p:nvSpPr>
        <p:spPr>
          <a:xfrm>
            <a:off x="5347853" y="1025103"/>
            <a:ext cx="4152087" cy="20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AA6AE05-E8F1-791F-C63C-68BBF8C3F7EA}"/>
              </a:ext>
            </a:extLst>
          </p:cNvPr>
          <p:cNvSpPr/>
          <p:nvPr/>
        </p:nvSpPr>
        <p:spPr>
          <a:xfrm>
            <a:off x="5347854" y="1804437"/>
            <a:ext cx="6112625" cy="20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1B302B9-C205-1FBB-F9B1-496DCA2C5821}"/>
              </a:ext>
            </a:extLst>
          </p:cNvPr>
          <p:cNvSpPr/>
          <p:nvPr/>
        </p:nvSpPr>
        <p:spPr>
          <a:xfrm>
            <a:off x="5347854" y="2545839"/>
            <a:ext cx="6112627" cy="388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D5C8282-3374-0EA1-0B79-26AA9175D896}"/>
              </a:ext>
            </a:extLst>
          </p:cNvPr>
          <p:cNvSpPr/>
          <p:nvPr/>
        </p:nvSpPr>
        <p:spPr>
          <a:xfrm>
            <a:off x="5392189" y="3459115"/>
            <a:ext cx="6068290" cy="1689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EDE7C02-45AD-0A4C-AB2F-62639CCEE53A}"/>
              </a:ext>
            </a:extLst>
          </p:cNvPr>
          <p:cNvSpPr/>
          <p:nvPr/>
        </p:nvSpPr>
        <p:spPr>
          <a:xfrm>
            <a:off x="5413503" y="5673281"/>
            <a:ext cx="6068291" cy="87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0115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3A9CF8-2ADE-4BD9-9C9D-6AE246A7B2BA}"/>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rPr>
              <a:t>Answers</a:t>
            </a:r>
            <a:endParaRPr lang="en-GB" dirty="0">
              <a:solidFill>
                <a:srgbClr val="FFFFFF"/>
              </a:solidFill>
            </a:endParaRPr>
          </a:p>
        </p:txBody>
      </p:sp>
      <p:graphicFrame>
        <p:nvGraphicFramePr>
          <p:cNvPr id="6" name="Content Placeholder 3">
            <a:extLst>
              <a:ext uri="{FF2B5EF4-FFF2-40B4-BE49-F238E27FC236}">
                <a16:creationId xmlns:a16="http://schemas.microsoft.com/office/drawing/2014/main" id="{7BCC5AC0-AB0C-43E2-8CB9-39F54D5F6776}"/>
              </a:ext>
            </a:extLst>
          </p:cNvPr>
          <p:cNvGraphicFramePr>
            <a:graphicFrameLocks noGrp="1"/>
          </p:cNvGraphicFramePr>
          <p:nvPr>
            <p:ph idx="1"/>
            <p:extLst>
              <p:ext uri="{D42A27DB-BD31-4B8C-83A1-F6EECF244321}">
                <p14:modId xmlns:p14="http://schemas.microsoft.com/office/powerpoint/2010/main" val="6309755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4E4DC7B-4304-27B7-E628-86955B3D141E}"/>
              </a:ext>
            </a:extLst>
          </p:cNvPr>
          <p:cNvSpPr/>
          <p:nvPr/>
        </p:nvSpPr>
        <p:spPr>
          <a:xfrm>
            <a:off x="5392187" y="1348617"/>
            <a:ext cx="3735186" cy="216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BAAE5FD-28AF-1838-D48F-BDF315D2B857}"/>
              </a:ext>
            </a:extLst>
          </p:cNvPr>
          <p:cNvSpPr/>
          <p:nvPr/>
        </p:nvSpPr>
        <p:spPr>
          <a:xfrm>
            <a:off x="5347854" y="2041647"/>
            <a:ext cx="6112625" cy="20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5A0B90D-2D56-761D-7401-008C5199EA4E}"/>
              </a:ext>
            </a:extLst>
          </p:cNvPr>
          <p:cNvSpPr/>
          <p:nvPr/>
        </p:nvSpPr>
        <p:spPr>
          <a:xfrm>
            <a:off x="5392187" y="2738146"/>
            <a:ext cx="6112627" cy="324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4428221-5DA3-09B6-B83F-C467273A8179}"/>
              </a:ext>
            </a:extLst>
          </p:cNvPr>
          <p:cNvSpPr/>
          <p:nvPr/>
        </p:nvSpPr>
        <p:spPr>
          <a:xfrm>
            <a:off x="5392189" y="3539935"/>
            <a:ext cx="6068290" cy="1044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AC1B848-53C5-93C1-194D-9008ABFA1F69}"/>
              </a:ext>
            </a:extLst>
          </p:cNvPr>
          <p:cNvSpPr/>
          <p:nvPr/>
        </p:nvSpPr>
        <p:spPr>
          <a:xfrm>
            <a:off x="5413503" y="5074350"/>
            <a:ext cx="6068291" cy="87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4066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43158551"/>
              </p:ext>
            </p:extLst>
          </p:nvPr>
        </p:nvGraphicFramePr>
        <p:xfrm>
          <a:off x="955452" y="2408628"/>
          <a:ext cx="10281096" cy="2743200"/>
        </p:xfrm>
        <a:graphic>
          <a:graphicData uri="http://schemas.openxmlformats.org/drawingml/2006/table">
            <a:tbl>
              <a:tblPr firstRow="1" bandRow="1">
                <a:tableStyleId>{5C22544A-7EE6-4342-B048-85BDC9FD1C3A}</a:tableStyleId>
              </a:tblPr>
              <a:tblGrid>
                <a:gridCol w="1278498">
                  <a:extLst>
                    <a:ext uri="{9D8B030D-6E8A-4147-A177-3AD203B41FA5}">
                      <a16:colId xmlns:a16="http://schemas.microsoft.com/office/drawing/2014/main" val="20000"/>
                    </a:ext>
                  </a:extLst>
                </a:gridCol>
                <a:gridCol w="9002598">
                  <a:extLst>
                    <a:ext uri="{9D8B030D-6E8A-4147-A177-3AD203B41FA5}">
                      <a16:colId xmlns:a16="http://schemas.microsoft.com/office/drawing/2014/main" val="20001"/>
                    </a:ext>
                  </a:extLst>
                </a:gridCol>
              </a:tblGrid>
              <a:tr h="370840">
                <a:tc>
                  <a:txBody>
                    <a:bodyPr/>
                    <a:lstStyle/>
                    <a:p>
                      <a:pPr algn="ctr"/>
                      <a:r>
                        <a:rPr lang="en-US" sz="2400" b="0" dirty="0">
                          <a:solidFill>
                            <a:schemeClr val="tx1"/>
                          </a:solidFill>
                          <a:latin typeface="Arial"/>
                          <a:cs typeface="Arial"/>
                        </a:rPr>
                        <a:t>Number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0" dirty="0">
                          <a:solidFill>
                            <a:schemeClr val="tx1"/>
                          </a:solidFill>
                          <a:latin typeface="Arial"/>
                          <a:cs typeface="Arial"/>
                        </a:rPr>
                        <a:t>Sentence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endParaRPr lang="en-US" sz="24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Auxin travels by</a:t>
                      </a:r>
                      <a:r>
                        <a:rPr lang="en-US" sz="2000" b="0" baseline="0" dirty="0">
                          <a:solidFill>
                            <a:schemeClr val="tx1"/>
                          </a:solidFill>
                          <a:latin typeface="Calibri" panose="020F0502020204030204" pitchFamily="34" charset="0"/>
                          <a:cs typeface="Calibri" panose="020F0502020204030204" pitchFamily="34" charset="0"/>
                        </a:rPr>
                        <a:t> diffusion or active transport to the zone of elongation.</a:t>
                      </a:r>
                      <a:endParaRPr lang="en-US" sz="2000" b="0" dirty="0">
                        <a:solidFill>
                          <a:schemeClr val="tx1"/>
                        </a:solidFill>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endParaRPr lang="en-US" sz="24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Cells elongate and the shoot</a:t>
                      </a:r>
                      <a:r>
                        <a:rPr lang="en-US" sz="2000" b="0" baseline="0" dirty="0">
                          <a:solidFill>
                            <a:schemeClr val="tx1"/>
                          </a:solidFill>
                          <a:latin typeface="Calibri" panose="020F0502020204030204" pitchFamily="34" charset="0"/>
                          <a:cs typeface="Calibri" panose="020F0502020204030204" pitchFamily="34" charset="0"/>
                        </a:rPr>
                        <a:t> grows.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endParaRPr lang="en-US" sz="24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The extent</a:t>
                      </a:r>
                      <a:r>
                        <a:rPr lang="en-US" sz="2000" b="0" baseline="0" dirty="0">
                          <a:solidFill>
                            <a:schemeClr val="tx1"/>
                          </a:solidFill>
                          <a:latin typeface="Calibri" panose="020F0502020204030204" pitchFamily="34" charset="0"/>
                          <a:cs typeface="Calibri" panose="020F0502020204030204" pitchFamily="34" charset="0"/>
                        </a:rPr>
                        <a:t> of elongation is proportional to the concentration of auxin.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endParaRPr lang="en-US" sz="24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alibri" panose="020F0502020204030204" pitchFamily="34" charset="0"/>
                          <a:cs typeface="Calibri" panose="020F0502020204030204" pitchFamily="34" charset="0"/>
                        </a:rPr>
                        <a:t>Auxin</a:t>
                      </a:r>
                      <a:r>
                        <a:rPr lang="en-US" sz="2000" b="0" baseline="0" dirty="0">
                          <a:solidFill>
                            <a:schemeClr val="tx1"/>
                          </a:solidFill>
                          <a:latin typeface="Calibri" panose="020F0502020204030204" pitchFamily="34" charset="0"/>
                          <a:cs typeface="Calibri" panose="020F0502020204030204" pitchFamily="34" charset="0"/>
                        </a:rPr>
                        <a:t> (</a:t>
                      </a:r>
                      <a:r>
                        <a:rPr lang="en-US" sz="2000" b="0" baseline="0" dirty="0" err="1">
                          <a:solidFill>
                            <a:schemeClr val="tx1"/>
                          </a:solidFill>
                          <a:latin typeface="Calibri" panose="020F0502020204030204" pitchFamily="34" charset="0"/>
                          <a:cs typeface="Calibri" panose="020F0502020204030204" pitchFamily="34" charset="0"/>
                        </a:rPr>
                        <a:t>e.g</a:t>
                      </a:r>
                      <a:r>
                        <a:rPr lang="en-US" sz="2000" b="0" baseline="0" dirty="0">
                          <a:solidFill>
                            <a:schemeClr val="tx1"/>
                          </a:solidFill>
                          <a:latin typeface="Calibri" panose="020F0502020204030204" pitchFamily="34" charset="0"/>
                          <a:cs typeface="Calibri" panose="020F0502020204030204" pitchFamily="34" charset="0"/>
                        </a:rPr>
                        <a:t> IAA) is produced at the apex of the shoot.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endParaRPr lang="en-US" sz="2400" b="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err="1">
                          <a:solidFill>
                            <a:schemeClr val="tx1"/>
                          </a:solidFill>
                          <a:latin typeface="Calibri" panose="020F0502020204030204" pitchFamily="34" charset="0"/>
                          <a:cs typeface="Calibri" panose="020F0502020204030204" pitchFamily="34" charset="0"/>
                        </a:rPr>
                        <a:t>Auxin</a:t>
                      </a:r>
                      <a:r>
                        <a:rPr lang="en-US" sz="2000" b="0" dirty="0">
                          <a:solidFill>
                            <a:schemeClr val="tx1"/>
                          </a:solidFill>
                          <a:latin typeface="Calibri" panose="020F0502020204030204" pitchFamily="34" charset="0"/>
                          <a:cs typeface="Calibri" panose="020F0502020204030204" pitchFamily="34" charset="0"/>
                        </a:rPr>
                        <a:t> increases the elasticity of the cell wall.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598968" y="249381"/>
            <a:ext cx="8229600" cy="1728641"/>
          </a:xfrm>
        </p:spPr>
        <p:txBody>
          <a:bodyPr>
            <a:noAutofit/>
          </a:bodyPr>
          <a:lstStyle/>
          <a:p>
            <a:r>
              <a:rPr lang="en-US" sz="2400" b="1" u="sng" dirty="0">
                <a:solidFill>
                  <a:schemeClr val="accent2"/>
                </a:solidFill>
              </a:rPr>
              <a:t>Phototropism</a:t>
            </a:r>
            <a:br>
              <a:rPr lang="en-US" sz="2400" dirty="0">
                <a:solidFill>
                  <a:schemeClr val="accent2"/>
                </a:solidFill>
              </a:rPr>
            </a:br>
            <a:br>
              <a:rPr lang="en-US" sz="2400" dirty="0">
                <a:solidFill>
                  <a:schemeClr val="accent2"/>
                </a:solidFill>
              </a:rPr>
            </a:br>
            <a:r>
              <a:rPr lang="en-US" sz="2400" dirty="0">
                <a:solidFill>
                  <a:schemeClr val="accent2"/>
                </a:solidFill>
              </a:rPr>
              <a:t>How does auxin stimulate growth?</a:t>
            </a:r>
            <a:br>
              <a:rPr lang="en-US" sz="2400" dirty="0">
                <a:solidFill>
                  <a:schemeClr val="accent2"/>
                </a:solidFill>
              </a:rPr>
            </a:br>
            <a:br>
              <a:rPr lang="en-US" sz="2400" dirty="0">
                <a:solidFill>
                  <a:schemeClr val="accent2"/>
                </a:solidFill>
              </a:rPr>
            </a:br>
            <a:r>
              <a:rPr lang="en-US" sz="2400" dirty="0">
                <a:solidFill>
                  <a:schemeClr val="accent2"/>
                </a:solidFill>
              </a:rPr>
              <a:t>Put these </a:t>
            </a:r>
            <a:r>
              <a:rPr lang="en-US" sz="2800" dirty="0">
                <a:solidFill>
                  <a:schemeClr val="accent2"/>
                </a:solidFill>
              </a:rPr>
              <a:t>sentences</a:t>
            </a:r>
            <a:r>
              <a:rPr lang="en-US" sz="2400" dirty="0">
                <a:solidFill>
                  <a:schemeClr val="accent2"/>
                </a:solidFill>
              </a:rPr>
              <a:t> in the correct order.</a:t>
            </a:r>
          </a:p>
        </p:txBody>
      </p:sp>
      <p:sp>
        <p:nvSpPr>
          <p:cNvPr id="3" name="Content Placeholder 2"/>
          <p:cNvSpPr>
            <a:spLocks noGrp="1"/>
          </p:cNvSpPr>
          <p:nvPr>
            <p:ph idx="1"/>
          </p:nvPr>
        </p:nvSpPr>
        <p:spPr>
          <a:xfrm>
            <a:off x="1408635" y="4300147"/>
            <a:ext cx="567963" cy="437486"/>
          </a:xfrm>
        </p:spPr>
        <p:txBody>
          <a:bodyPr>
            <a:normAutofit/>
          </a:bodyPr>
          <a:lstStyle/>
          <a:p>
            <a:pPr marL="0" indent="0">
              <a:buNone/>
            </a:pPr>
            <a:r>
              <a:rPr lang="en-US" sz="2000" dirty="0">
                <a:solidFill>
                  <a:schemeClr val="accent2"/>
                </a:solidFill>
                <a:latin typeface="Calibri" panose="020F0502020204030204" pitchFamily="34" charset="0"/>
                <a:cs typeface="Calibri" panose="020F0502020204030204" pitchFamily="34" charset="0"/>
              </a:rPr>
              <a:t>1</a:t>
            </a:r>
          </a:p>
        </p:txBody>
      </p:sp>
      <p:sp>
        <p:nvSpPr>
          <p:cNvPr id="5" name="Content Placeholder 2"/>
          <p:cNvSpPr txBox="1">
            <a:spLocks/>
          </p:cNvSpPr>
          <p:nvPr/>
        </p:nvSpPr>
        <p:spPr>
          <a:xfrm>
            <a:off x="1408638" y="2869712"/>
            <a:ext cx="567963" cy="43748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4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3pPr>
            <a:lvl4pPr marL="16002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4pPr>
            <a:lvl5pPr marL="20574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accent2"/>
                </a:solidFill>
                <a:latin typeface="+mn-lt"/>
                <a:cs typeface="Arial"/>
              </a:rPr>
              <a:t>2</a:t>
            </a:r>
          </a:p>
        </p:txBody>
      </p:sp>
      <p:sp>
        <p:nvSpPr>
          <p:cNvPr id="6" name="Content Placeholder 2"/>
          <p:cNvSpPr txBox="1">
            <a:spLocks/>
          </p:cNvSpPr>
          <p:nvPr/>
        </p:nvSpPr>
        <p:spPr>
          <a:xfrm>
            <a:off x="1408637" y="3342742"/>
            <a:ext cx="567963" cy="43748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4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3pPr>
            <a:lvl4pPr marL="16002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4pPr>
            <a:lvl5pPr marL="20574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accent2"/>
                </a:solidFill>
                <a:latin typeface="Calibri" panose="020F0502020204030204" pitchFamily="34" charset="0"/>
                <a:cs typeface="Calibri" panose="020F0502020204030204" pitchFamily="34" charset="0"/>
              </a:rPr>
              <a:t>4</a:t>
            </a:r>
          </a:p>
        </p:txBody>
      </p:sp>
      <p:sp>
        <p:nvSpPr>
          <p:cNvPr id="7" name="Content Placeholder 2"/>
          <p:cNvSpPr txBox="1">
            <a:spLocks/>
          </p:cNvSpPr>
          <p:nvPr/>
        </p:nvSpPr>
        <p:spPr>
          <a:xfrm>
            <a:off x="1267234" y="4702697"/>
            <a:ext cx="567963" cy="43748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4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3pPr>
            <a:lvl4pPr marL="16002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4pPr>
            <a:lvl5pPr marL="20574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chemeClr val="accent2"/>
                </a:solidFill>
                <a:latin typeface="Calibri" panose="020F0502020204030204" pitchFamily="34" charset="0"/>
                <a:cs typeface="Calibri" panose="020F0502020204030204" pitchFamily="34" charset="0"/>
              </a:rPr>
              <a:t>3</a:t>
            </a:r>
          </a:p>
        </p:txBody>
      </p:sp>
      <p:sp>
        <p:nvSpPr>
          <p:cNvPr id="8" name="Content Placeholder 2"/>
          <p:cNvSpPr txBox="1">
            <a:spLocks/>
          </p:cNvSpPr>
          <p:nvPr/>
        </p:nvSpPr>
        <p:spPr>
          <a:xfrm>
            <a:off x="1408636" y="3815022"/>
            <a:ext cx="567963" cy="43748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1pPr>
            <a:lvl2pPr marL="742950" indent="-285750" algn="l" defTabSz="457200" rtl="0" eaLnBrk="1" latinLnBrk="0" hangingPunct="1">
              <a:spcBef>
                <a:spcPct val="20000"/>
              </a:spcBef>
              <a:buFont typeface="Arial"/>
              <a:buChar char="–"/>
              <a:defRPr sz="2400" kern="1200">
                <a:solidFill>
                  <a:schemeClr val="tx1"/>
                </a:solidFill>
                <a:latin typeface="Comic Sans MS"/>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3pPr>
            <a:lvl4pPr marL="16002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4pPr>
            <a:lvl5pPr marL="2057400" indent="-228600" algn="l" defTabSz="457200" rtl="0" eaLnBrk="1" latinLnBrk="0" hangingPunct="1">
              <a:spcBef>
                <a:spcPct val="20000"/>
              </a:spcBef>
              <a:buFont typeface="Arial"/>
              <a:buChar char="»"/>
              <a:defRPr sz="2400" kern="1200">
                <a:solidFill>
                  <a:schemeClr val="tx1"/>
                </a:solidFill>
                <a:latin typeface="Comic Sans MS"/>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accent2"/>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2503736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ant Hormone Analysis Service - Creative Proteomics">
            <a:extLst>
              <a:ext uri="{FF2B5EF4-FFF2-40B4-BE49-F238E27FC236}">
                <a16:creationId xmlns:a16="http://schemas.microsoft.com/office/drawing/2014/main" id="{1B33CF0E-3024-22B5-AB51-C23C21E68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531" y="192053"/>
            <a:ext cx="5715000" cy="6124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FA84A7-03CE-ED3A-2F30-CD9FF5804FD0}"/>
              </a:ext>
            </a:extLst>
          </p:cNvPr>
          <p:cNvSpPr txBox="1"/>
          <p:nvPr/>
        </p:nvSpPr>
        <p:spPr>
          <a:xfrm>
            <a:off x="421241" y="380143"/>
            <a:ext cx="4941870" cy="6186309"/>
          </a:xfrm>
          <a:prstGeom prst="rect">
            <a:avLst/>
          </a:prstGeom>
          <a:noFill/>
        </p:spPr>
        <p:txBody>
          <a:bodyPr wrap="square" rtlCol="0">
            <a:spAutoFit/>
          </a:bodyPr>
          <a:lstStyle/>
          <a:p>
            <a:r>
              <a:rPr lang="en-GB" sz="2800" dirty="0"/>
              <a:t>Plant hormones are involved in the control of many different aspects of plant life like:</a:t>
            </a:r>
          </a:p>
          <a:p>
            <a:endParaRPr lang="en-GB" sz="2800" dirty="0"/>
          </a:p>
          <a:p>
            <a:pPr marL="285750" indent="-285750">
              <a:buFont typeface="Arial" panose="020B0604020202020204" pitchFamily="34" charset="0"/>
              <a:buChar char="•"/>
            </a:pPr>
            <a:r>
              <a:rPr lang="en-GB" sz="2800" dirty="0">
                <a:solidFill>
                  <a:srgbClr val="00B0F0"/>
                </a:solidFill>
              </a:rPr>
              <a:t>Germination of seed</a:t>
            </a:r>
          </a:p>
          <a:p>
            <a:pPr marL="285750" indent="-285750">
              <a:buFont typeface="Arial" panose="020B0604020202020204" pitchFamily="34" charset="0"/>
              <a:buChar char="•"/>
            </a:pPr>
            <a:r>
              <a:rPr lang="en-GB" sz="2800" dirty="0">
                <a:solidFill>
                  <a:srgbClr val="00B0F0"/>
                </a:solidFill>
              </a:rPr>
              <a:t>Growth of stems</a:t>
            </a:r>
          </a:p>
          <a:p>
            <a:pPr marL="285750" indent="-285750">
              <a:buFont typeface="Arial" panose="020B0604020202020204" pitchFamily="34" charset="0"/>
              <a:buChar char="•"/>
            </a:pPr>
            <a:r>
              <a:rPr lang="en-GB" sz="2800" dirty="0">
                <a:solidFill>
                  <a:srgbClr val="00B0F0"/>
                </a:solidFill>
              </a:rPr>
              <a:t>Ripening of fruit</a:t>
            </a:r>
          </a:p>
          <a:p>
            <a:pPr marL="285750" indent="-285750">
              <a:buFont typeface="Arial" panose="020B0604020202020204" pitchFamily="34" charset="0"/>
              <a:buChar char="•"/>
            </a:pPr>
            <a:r>
              <a:rPr lang="en-GB" sz="2800" dirty="0">
                <a:solidFill>
                  <a:srgbClr val="00B0F0"/>
                </a:solidFill>
              </a:rPr>
              <a:t>Falling of leaves </a:t>
            </a:r>
          </a:p>
          <a:p>
            <a:pPr marL="285750" indent="-285750">
              <a:buFont typeface="Arial" panose="020B0604020202020204" pitchFamily="34" charset="0"/>
              <a:buChar char="•"/>
            </a:pPr>
            <a:endParaRPr lang="en-GB" sz="2800" dirty="0"/>
          </a:p>
          <a:p>
            <a:r>
              <a:rPr lang="en-GB" sz="2800" dirty="0"/>
              <a:t>As our understanding of these chemicals have advanced, we have developed a number of ways of using plant hormones </a:t>
            </a:r>
            <a:r>
              <a:rPr lang="en-GB" sz="3200" b="1" dirty="0"/>
              <a:t>commercially</a:t>
            </a:r>
            <a:r>
              <a:rPr lang="en-GB" sz="2800" b="1" dirty="0"/>
              <a:t>. </a:t>
            </a:r>
          </a:p>
        </p:txBody>
      </p:sp>
    </p:spTree>
    <p:extLst>
      <p:ext uri="{BB962C8B-B14F-4D97-AF65-F5344CB8AC3E}">
        <p14:creationId xmlns:p14="http://schemas.microsoft.com/office/powerpoint/2010/main" val="41472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a:extLst>
              <a:ext uri="{FF2B5EF4-FFF2-40B4-BE49-F238E27FC236}">
                <a16:creationId xmlns:a16="http://schemas.microsoft.com/office/drawing/2014/main" id="{4F31B974-A368-D0FB-D9D1-FE60070B55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2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83FFCF-6B7B-3059-221B-8664278AE6F7}"/>
              </a:ext>
            </a:extLst>
          </p:cNvPr>
          <p:cNvSpPr>
            <a:spLocks noGrp="1"/>
          </p:cNvSpPr>
          <p:nvPr>
            <p:ph type="title"/>
          </p:nvPr>
        </p:nvSpPr>
        <p:spPr>
          <a:xfrm>
            <a:off x="195441" y="1363805"/>
            <a:ext cx="3374828" cy="3204134"/>
          </a:xfrm>
        </p:spPr>
        <p:txBody>
          <a:bodyPr vert="horz" lIns="91440" tIns="45720" rIns="91440" bIns="45720" rtlCol="0" anchor="b">
            <a:normAutofit fontScale="90000"/>
          </a:bodyPr>
          <a:lstStyle/>
          <a:p>
            <a:pPr algn="ctr"/>
            <a:r>
              <a:rPr lang="en-US" sz="4800" dirty="0"/>
              <a:t>Plants bruise easily when transported.</a:t>
            </a:r>
            <a:br>
              <a:rPr lang="en-US" sz="4800" dirty="0"/>
            </a:br>
            <a:br>
              <a:rPr lang="en-US" sz="4800" dirty="0"/>
            </a:br>
            <a:r>
              <a:rPr lang="en-US" sz="4800" dirty="0"/>
              <a:t>How could we solve this?</a:t>
            </a:r>
          </a:p>
        </p:txBody>
      </p:sp>
    </p:spTree>
    <p:extLst>
      <p:ext uri="{BB962C8B-B14F-4D97-AF65-F5344CB8AC3E}">
        <p14:creationId xmlns:p14="http://schemas.microsoft.com/office/powerpoint/2010/main" val="362101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a:extLst>
              <a:ext uri="{FF2B5EF4-FFF2-40B4-BE49-F238E27FC236}">
                <a16:creationId xmlns:a16="http://schemas.microsoft.com/office/drawing/2014/main" id="{D5603D76-16FF-A8D0-42E1-25FF041C8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E03AC1-560C-7550-CC0E-A0B29E74CE42}"/>
              </a:ext>
            </a:extLst>
          </p:cNvPr>
          <p:cNvSpPr>
            <a:spLocks noGrp="1"/>
          </p:cNvSpPr>
          <p:nvPr>
            <p:ph type="title"/>
          </p:nvPr>
        </p:nvSpPr>
        <p:spPr>
          <a:xfrm>
            <a:off x="97605" y="1122363"/>
            <a:ext cx="3102796" cy="3204134"/>
          </a:xfrm>
        </p:spPr>
        <p:txBody>
          <a:bodyPr vert="horz" lIns="91440" tIns="45720" rIns="91440" bIns="45720" rtlCol="0" anchor="b">
            <a:normAutofit fontScale="90000"/>
          </a:bodyPr>
          <a:lstStyle/>
          <a:p>
            <a:r>
              <a:rPr lang="en-US" sz="4800" dirty="0"/>
              <a:t>But how do we get it to ripen quickly for sale?</a:t>
            </a:r>
          </a:p>
        </p:txBody>
      </p:sp>
    </p:spTree>
    <p:extLst>
      <p:ext uri="{BB962C8B-B14F-4D97-AF65-F5344CB8AC3E}">
        <p14:creationId xmlns:p14="http://schemas.microsoft.com/office/powerpoint/2010/main" val="2118994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lcf76f155ced4ddcb4097134ff3c332f xmlns="39a9f016-2850-430d-a9d7-5d156f797ec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495FC9-60F7-4DFA-8F47-CF2C79183C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637164-B0D2-4E07-9990-45AA0502BE14}">
  <ds:schemaRef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39a9f016-2850-430d-a9d7-5d156f797ecb"/>
    <ds:schemaRef ds:uri="http://purl.org/dc/terms/"/>
    <ds:schemaRef ds:uri="http://schemas.microsoft.com/office/infopath/2007/PartnerControls"/>
    <ds:schemaRef ds:uri="b83ea8ec-d1ce-4b1c-906d-dc0b29db2502"/>
    <ds:schemaRef ds:uri="http://www.w3.org/XML/1998/namespace"/>
  </ds:schemaRefs>
</ds:datastoreItem>
</file>

<file path=customXml/itemProps3.xml><?xml version="1.0" encoding="utf-8"?>
<ds:datastoreItem xmlns:ds="http://schemas.openxmlformats.org/officeDocument/2006/customXml" ds:itemID="{2AB0D9B0-2B29-43C0-BA13-020082CBBD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572</TotalTime>
  <Words>2203</Words>
  <Application>Microsoft Office PowerPoint</Application>
  <PresentationFormat>Widescreen</PresentationFormat>
  <Paragraphs>285</Paragraphs>
  <Slides>33</Slides>
  <Notes>5</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Calibri (Body)</vt:lpstr>
      <vt:lpstr>Calibri Light</vt:lpstr>
      <vt:lpstr>gg sans</vt:lpstr>
      <vt:lpstr>Roboto</vt:lpstr>
      <vt:lpstr>Times New Roman</vt:lpstr>
      <vt:lpstr>Office Theme</vt:lpstr>
      <vt:lpstr>1_Office Theme</vt:lpstr>
      <vt:lpstr>PowerPoint Presentation</vt:lpstr>
      <vt:lpstr>PowerPoint Presentation</vt:lpstr>
      <vt:lpstr>PowerPoint Presentation</vt:lpstr>
      <vt:lpstr>Write one function for each!</vt:lpstr>
      <vt:lpstr>Answers</vt:lpstr>
      <vt:lpstr>Phototropism  How does auxin stimulate growth?  Put these sentences in the correct order.</vt:lpstr>
      <vt:lpstr>PowerPoint Presentation</vt:lpstr>
      <vt:lpstr>Plants bruise easily when transported.  How could we solve this?</vt:lpstr>
      <vt:lpstr>But how do we get it to ripen quickly for sale?</vt:lpstr>
      <vt:lpstr>Ethene</vt:lpstr>
      <vt:lpstr>PowerPoint Presentation</vt:lpstr>
      <vt:lpstr>Climacteric fruits</vt:lpstr>
      <vt:lpstr>PowerPoint Presentation</vt:lpstr>
      <vt:lpstr>PowerPoint Presentation</vt:lpstr>
      <vt:lpstr>Foolish seedling disease!</vt:lpstr>
      <vt:lpstr>Gibberellins</vt:lpstr>
      <vt:lpstr>Gibberellins</vt:lpstr>
      <vt:lpstr>PowerPoint Presentation</vt:lpstr>
      <vt:lpstr>PowerPoint Presentation</vt:lpstr>
      <vt:lpstr>Micropropagation using tissue culture</vt:lpstr>
      <vt:lpstr>Increasing success of cuttings</vt:lpstr>
      <vt:lpstr>Increasing success of cuttings</vt:lpstr>
      <vt:lpstr>What do weed killers contain?</vt:lpstr>
      <vt:lpstr>PowerPoint Presentation</vt:lpstr>
      <vt:lpstr>Other notable uses of plant hormones</vt:lpstr>
      <vt:lpstr>REVISION TASKS</vt:lpstr>
      <vt:lpstr>Task 1</vt:lpstr>
      <vt:lpstr>Task 2</vt:lpstr>
      <vt:lpstr>Task 3</vt:lpstr>
      <vt:lpstr>Task 4</vt:lpstr>
      <vt:lpstr>PowerPoint Presentation</vt:lpstr>
      <vt:lpstr>Review questions…</vt:lpstr>
      <vt:lpstr>Review question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Phototropisms  How does auxin stimulate growth?  Put these sentences in the correct order.</dc:title>
  <dc:creator>Marisa Wyburn</dc:creator>
  <cp:lastModifiedBy>Chezka Mae Madrona</cp:lastModifiedBy>
  <cp:revision>22</cp:revision>
  <cp:lastPrinted>2019-03-13T07:55:03Z</cp:lastPrinted>
  <dcterms:created xsi:type="dcterms:W3CDTF">2019-03-11T17:14:48Z</dcterms:created>
  <dcterms:modified xsi:type="dcterms:W3CDTF">2025-07-23T07:29:33Z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Order">
    <vt:r8>39070200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opic">
    <vt:lpwstr/>
  </property>
  <property fmtid="{D5CDD505-2E9C-101B-9397-08002B2CF9AE}" pid="10" name="Term">
    <vt:lpwstr/>
  </property>
  <property fmtid="{D5CDD505-2E9C-101B-9397-08002B2CF9AE}" pid="11" name="Staff Category">
    <vt:lpwstr/>
  </property>
  <property fmtid="{D5CDD505-2E9C-101B-9397-08002B2CF9AE}" pid="12" name="Exam Board">
    <vt:lpwstr/>
  </property>
  <property fmtid="{D5CDD505-2E9C-101B-9397-08002B2CF9AE}" pid="13" name="Week">
    <vt:lpwstr/>
  </property>
  <property fmtid="{D5CDD505-2E9C-101B-9397-08002B2CF9AE}" pid="14" name="MediaServiceImageTags">
    <vt:lpwstr/>
  </property>
</Properties>
</file>