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5" d="100"/>
          <a:sy n="75" d="100"/>
        </p:scale>
        <p:origin x="72" y="5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96A382-00D6-44D1-8D93-AAA23CD0A04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9B3453C-4540-4010-9DE4-844ED002847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D3F45C-165A-4C90-9DC0-9F3B36DF94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A3D9A-E2EE-4EEA-98AD-C7BF77EC5F03}" type="datetimeFigureOut">
              <a:rPr lang="en-GB" smtClean="0"/>
              <a:t>23/07/2025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F5DC10-FA78-4D86-B67B-A9005862A2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50DEE3-0C76-47B1-9900-1F3E2AEAE5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8A0D7-E97C-46A8-AE80-49307CC088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81263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56A087-9460-4A2B-AC0A-D2A5B3177A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5785A25-D226-4CA3-B16B-080A7AC9E7F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32833B-7911-4F87-8368-A00B73CEB4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A3D9A-E2EE-4EEA-98AD-C7BF77EC5F03}" type="datetimeFigureOut">
              <a:rPr lang="en-GB" smtClean="0"/>
              <a:t>23/07/2025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7D2A56-5D32-4C05-8B47-693479C53B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1E6E84-5B36-4188-B4B4-46C94CFC0B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8A0D7-E97C-46A8-AE80-49307CC088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66831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4185E84-1C34-482F-88ED-6D26BA3DEE2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3C90B5E-7172-4F4A-B9C5-CC4534B4700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295114-1755-4B63-9DDF-CA1B1D51D8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A3D9A-E2EE-4EEA-98AD-C7BF77EC5F03}" type="datetimeFigureOut">
              <a:rPr lang="en-GB" smtClean="0"/>
              <a:t>23/07/2025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88AB54-A6E1-4C2B-8109-BAF53B254C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98BC7E-ADEA-46A9-BDED-68CD69E6A5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8A0D7-E97C-46A8-AE80-49307CC088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55077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129E45-E7C7-466F-9366-FD963B1964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5E8CF8-6AFD-462E-8BDB-394E9F2DE7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0C46E6-A61F-4128-A04A-C35BBA6500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A3D9A-E2EE-4EEA-98AD-C7BF77EC5F03}" type="datetimeFigureOut">
              <a:rPr lang="en-GB" smtClean="0"/>
              <a:t>23/07/2025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6C4FBB-B43A-406B-A7D4-8E4B1CEEDF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ED358D-109E-4BD6-AAF2-90070EC834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8A0D7-E97C-46A8-AE80-49307CC088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70338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5D678D-C204-4F7C-A582-28FE92342E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9A6D7CF-004B-4990-AFAA-296C6F5E31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69FC61-1A63-413F-BC7F-824ACDD001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A3D9A-E2EE-4EEA-98AD-C7BF77EC5F03}" type="datetimeFigureOut">
              <a:rPr lang="en-GB" smtClean="0"/>
              <a:t>23/07/2025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1E060F-A188-4EDA-BC33-C1C26C7DFF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D13161-47B7-400F-BEF2-C56DDEF80A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8A0D7-E97C-46A8-AE80-49307CC088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08080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B55488-BB18-475D-99A9-6089949341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694EC5-42B4-4DCA-AB77-BD08FEEBB15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E7BE4BD-3824-4688-AB93-009443CF3D8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33BE1CF-FC55-44C4-8278-DD896A1A2D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A3D9A-E2EE-4EEA-98AD-C7BF77EC5F03}" type="datetimeFigureOut">
              <a:rPr lang="en-GB" smtClean="0"/>
              <a:t>23/07/2025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7E96C40-FF7F-4E95-91A1-F69E3C48E3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1D50185-1A9D-45E8-BE35-E348BE2760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8A0D7-E97C-46A8-AE80-49307CC088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56495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57E2EF-8A8C-4D6F-9870-9E5341D722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1AFA523-3721-495F-91EE-945BE57AF2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C33DF42-FD35-41C1-A15C-BB1AAB79E28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7E93527-4557-4B68-B582-3D6D3920BF3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4C4E7BB-4FB6-42C3-9290-4C116C2737F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F925C64-AFC5-451C-B106-D7E23C07EF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A3D9A-E2EE-4EEA-98AD-C7BF77EC5F03}" type="datetimeFigureOut">
              <a:rPr lang="en-GB" smtClean="0"/>
              <a:t>23/07/2025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3599412-E0A8-4329-B04A-48DA2104E6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1B2306A-EEC8-47A5-BC46-8733B6E2FB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8A0D7-E97C-46A8-AE80-49307CC088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1489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38402E-E472-4613-8292-20B0F5F870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1C5C318-894D-4E80-A78E-12FE6882CE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A3D9A-E2EE-4EEA-98AD-C7BF77EC5F03}" type="datetimeFigureOut">
              <a:rPr lang="en-GB" smtClean="0"/>
              <a:t>23/07/2025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A1584CD-4EF8-4A60-88F0-11D47FC1AA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8E778B5-4DDB-4212-87E3-E82A5513F1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8A0D7-E97C-46A8-AE80-49307CC088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92791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A71862C-6DB2-458B-91C6-DE7BB75E3D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A3D9A-E2EE-4EEA-98AD-C7BF77EC5F03}" type="datetimeFigureOut">
              <a:rPr lang="en-GB" smtClean="0"/>
              <a:t>23/07/2025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BBCE902-B7C5-45DA-9D8F-237A30831D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2832C83-192E-40C8-801A-6683B8861C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8A0D7-E97C-46A8-AE80-49307CC088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36285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D85DFE-92BF-4650-BB95-71D76F26D9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BA6FF7-8778-4127-B1EB-D4088C9210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57C954E-74B2-43C1-A8DD-BCE91DC4469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6EF4FF7-B015-4F93-ADB9-99CEF1EAEC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A3D9A-E2EE-4EEA-98AD-C7BF77EC5F03}" type="datetimeFigureOut">
              <a:rPr lang="en-GB" smtClean="0"/>
              <a:t>23/07/2025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324F4B6-3418-4C52-AED7-0D48A18A91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A6C6ED-9845-4DC5-A93F-8D3F5FC327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8A0D7-E97C-46A8-AE80-49307CC088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56549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F33E52-6AB8-454F-8CFC-3ECECF6E68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D4781E4-2DFB-4A94-B75C-E2763BD47B6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BE061C2-E635-4EFE-A828-B316C29F28B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DD1E67A-5ED4-4513-AFD9-A5598C84C9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A3D9A-E2EE-4EEA-98AD-C7BF77EC5F03}" type="datetimeFigureOut">
              <a:rPr lang="en-GB" smtClean="0"/>
              <a:t>23/07/2025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B114C1E-B7E2-443B-A0E0-D38C46464F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CD1CBD8-FB4D-4D29-A880-F03853D604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8A0D7-E97C-46A8-AE80-49307CC088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21652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hyperlink" Target="http://www.exampaperspractice.co.uk/" TargetMode="Externa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B889FDA-F780-4FB7-B612-E568BF4992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0E36400-1EA7-4530-AAAB-2A658A7C7F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964E3A-BCDA-4A34-A4B0-8569716AD40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8A3D9A-E2EE-4EEA-98AD-C7BF77EC5F03}" type="datetimeFigureOut">
              <a:rPr lang="en-GB" smtClean="0"/>
              <a:t>23/07/2025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06CDEB-DCFE-4C3F-9680-C98956FB994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CCF407-D327-4376-8596-CB8E0D98C20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B8A0D7-E97C-46A8-AE80-49307CC0887D}" type="slidenum">
              <a:rPr lang="en-GB" smtClean="0"/>
              <a:t>‹#›</a:t>
            </a:fld>
            <a:endParaRPr lang="en-GB"/>
          </a:p>
        </p:txBody>
      </p:sp>
      <p:sp>
        <p:nvSpPr>
          <p:cNvPr id="9" name="Footer Placeholder 2">
            <a:extLst>
              <a:ext uri="{FF2B5EF4-FFF2-40B4-BE49-F238E27FC236}">
                <a16:creationId xmlns:a16="http://schemas.microsoft.com/office/drawing/2014/main" id="{40F45DA0-8D5C-9B97-96B6-316702EA07CA}"/>
              </a:ext>
            </a:extLst>
          </p:cNvPr>
          <p:cNvSpPr txBox="1">
            <a:spLocks/>
          </p:cNvSpPr>
          <p:nvPr userDrawn="1"/>
        </p:nvSpPr>
        <p:spPr>
          <a:xfrm>
            <a:off x="575726" y="6595292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1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B918690-DEF1-129E-8E6C-C46FA1B784C0}"/>
              </a:ext>
            </a:extLst>
          </p:cNvPr>
          <p:cNvSpPr txBox="1"/>
          <p:nvPr userDrawn="1"/>
        </p:nvSpPr>
        <p:spPr>
          <a:xfrm>
            <a:off x="8458200" y="6640510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tx1"/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tx1"/>
              </a:solidFill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71CB46E1-F277-736E-C93D-FF5A980FEB17}"/>
              </a:ext>
            </a:extLst>
          </p:cNvPr>
          <p:cNvPicPr>
            <a:picLocks noChangeAspect="1"/>
          </p:cNvPicPr>
          <p:nvPr userDrawn="1"/>
        </p:nvPicPr>
        <p:blipFill>
          <a:blip r:embed="rId14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48131" y="1465493"/>
            <a:ext cx="7695738" cy="3098355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468ED662-6CBE-7986-15F3-416C0A5DF3E1}"/>
              </a:ext>
            </a:extLst>
          </p:cNvPr>
          <p:cNvPicPr>
            <a:picLocks noChangeAspect="1"/>
          </p:cNvPicPr>
          <p:nvPr userDrawn="1"/>
        </p:nvPicPr>
        <p:blipFill>
          <a:blip r:embed="rId15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34927" y="136525"/>
            <a:ext cx="933411" cy="3757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14727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dailymotion.com/video/xsxubk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E7CB04-65B6-46FD-BDBC-A01ED2BA591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Charles Darwin and the Tree of Life</a:t>
            </a:r>
            <a:br>
              <a:rPr lang="en-GB" dirty="0"/>
            </a:br>
            <a:r>
              <a:rPr lang="en-GB" dirty="0"/>
              <a:t>BBC</a:t>
            </a:r>
            <a:br>
              <a:rPr lang="en-GB" dirty="0"/>
            </a:br>
            <a:r>
              <a:rPr lang="en-GB" dirty="0"/>
              <a:t>David Attenborough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25FCDD9-B0EB-4904-BCDC-BD5D5A06E06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>
                <a:hlinkClick r:id="rId2"/>
              </a:rPr>
              <a:t>https://www.dailymotion.com/video/xsxubk</a:t>
            </a:r>
            <a:r>
              <a:rPr lang="en-GB" dirty="0"/>
              <a:t> (</a:t>
            </a:r>
            <a:r>
              <a:rPr lang="en-GB"/>
              <a:t>1 hour)</a:t>
            </a:r>
          </a:p>
        </p:txBody>
      </p:sp>
    </p:spTree>
    <p:extLst>
      <p:ext uri="{BB962C8B-B14F-4D97-AF65-F5344CB8AC3E}">
        <p14:creationId xmlns:p14="http://schemas.microsoft.com/office/powerpoint/2010/main" val="29610290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f948e339c5fc46c8b2750cbbc9e73e24 xmlns="b83ea8ec-d1ce-4b1c-906d-dc0b29db2502">
      <Terms xmlns="http://schemas.microsoft.com/office/infopath/2007/PartnerControls"/>
    </f948e339c5fc46c8b2750cbbc9e73e24>
    <CustomTags xmlns="b83ea8ec-d1ce-4b1c-906d-dc0b29db2502" xsi:nil="true"/>
    <CurriculumSubject xmlns="b83ea8ec-d1ce-4b1c-906d-dc0b29db2502">Biology</CurriculumSubject>
    <i0165b589e0f485fa6237a9400464043 xmlns="b83ea8ec-d1ce-4b1c-906d-dc0b29db2502">
      <Terms xmlns="http://schemas.microsoft.com/office/infopath/2007/PartnerControls"/>
    </i0165b589e0f485fa6237a9400464043>
    <KeyStage xmlns="b83ea8ec-d1ce-4b1c-906d-dc0b29db2502" xsi:nil="true"/>
    <mcfa9f6af8bf42a58d866cdfd4e11fd3 xmlns="b83ea8ec-d1ce-4b1c-906d-dc0b29db2502">
      <Terms xmlns="http://schemas.microsoft.com/office/infopath/2007/PartnerControls"/>
    </mcfa9f6af8bf42a58d866cdfd4e11fd3>
    <Year xmlns="b83ea8ec-d1ce-4b1c-906d-dc0b29db2502" xsi:nil="true"/>
    <Lesson xmlns="b83ea8ec-d1ce-4b1c-906d-dc0b29db2502" xsi:nil="true"/>
    <p0200d0debe3499c8d7b4d3006013c0c xmlns="b83ea8ec-d1ce-4b1c-906d-dc0b29db2502">
      <Terms xmlns="http://schemas.microsoft.com/office/infopath/2007/PartnerControls"/>
    </p0200d0debe3499c8d7b4d3006013c0c>
    <PersonalIdentificationData xmlns="b83ea8ec-d1ce-4b1c-906d-dc0b29db2502" xsi:nil="true"/>
    <TaxCatchAll xmlns="b83ea8ec-d1ce-4b1c-906d-dc0b29db2502" xsi:nil="true"/>
    <c429491b856c4e30abe8407934465dee xmlns="b83ea8ec-d1ce-4b1c-906d-dc0b29db2502">
      <Terms xmlns="http://schemas.microsoft.com/office/infopath/2007/PartnerControls"/>
    </c429491b856c4e30abe8407934465dee>
    <lcf76f155ced4ddcb4097134ff3c332f xmlns="39a9f016-2850-430d-a9d7-5d156f797ecb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F4BC12256C0CA499B3F5CE8F04E9C67" ma:contentTypeVersion="32" ma:contentTypeDescription="Create a new document." ma:contentTypeScope="" ma:versionID="45ad6a6fab5a9ac9bbe2e5f3a154bf8c">
  <xsd:schema xmlns:xsd="http://www.w3.org/2001/XMLSchema" xmlns:xs="http://www.w3.org/2001/XMLSchema" xmlns:p="http://schemas.microsoft.com/office/2006/metadata/properties" xmlns:ns2="b83ea8ec-d1ce-4b1c-906d-dc0b29db2502" xmlns:ns3="39a9f016-2850-430d-a9d7-5d156f797ecb" targetNamespace="http://schemas.microsoft.com/office/2006/metadata/properties" ma:root="true" ma:fieldsID="b7ca21fb147049e5c77035728e82dfdb" ns2:_="" ns3:_="">
    <xsd:import namespace="b83ea8ec-d1ce-4b1c-906d-dc0b29db2502"/>
    <xsd:import namespace="39a9f016-2850-430d-a9d7-5d156f797ecb"/>
    <xsd:element name="properties">
      <xsd:complexType>
        <xsd:sequence>
          <xsd:element name="documentManagement">
            <xsd:complexType>
              <xsd:all>
                <xsd:element ref="ns2:i0165b589e0f485fa6237a9400464043" minOccurs="0"/>
                <xsd:element ref="ns2:TaxCatchAll" minOccurs="0"/>
                <xsd:element ref="ns2:c429491b856c4e30abe8407934465dee" minOccurs="0"/>
                <xsd:element ref="ns2:mcfa9f6af8bf42a58d866cdfd4e11fd3" minOccurs="0"/>
                <xsd:element ref="ns2:f948e339c5fc46c8b2750cbbc9e73e24" minOccurs="0"/>
                <xsd:element ref="ns2:p0200d0debe3499c8d7b4d3006013c0c" minOccurs="0"/>
                <xsd:element ref="ns2:PersonalIdentificationData" minOccurs="0"/>
                <xsd:element ref="ns2:KeyStage" minOccurs="0"/>
                <xsd:element ref="ns2:Year" minOccurs="0"/>
                <xsd:element ref="ns2:Lesson" minOccurs="0"/>
                <xsd:element ref="ns2:CustomTags" minOccurs="0"/>
                <xsd:element ref="ns2:CurriculumSubject" minOccurs="0"/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Location" minOccurs="0"/>
                <xsd:element ref="ns2:SharedWithUsers" minOccurs="0"/>
                <xsd:element ref="ns2:SharedWithDetails" minOccurs="0"/>
                <xsd:element ref="ns3:MediaServiceOCR" minOccurs="0"/>
                <xsd:element ref="ns3:MediaLengthInSeconds" minOccurs="0"/>
                <xsd:element ref="ns3:lcf76f155ced4ddcb4097134ff3c332f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83ea8ec-d1ce-4b1c-906d-dc0b29db2502" elementFormDefault="qualified">
    <xsd:import namespace="http://schemas.microsoft.com/office/2006/documentManagement/types"/>
    <xsd:import namespace="http://schemas.microsoft.com/office/infopath/2007/PartnerControls"/>
    <xsd:element name="i0165b589e0f485fa6237a9400464043" ma:index="9" nillable="true" ma:taxonomy="true" ma:internalName="i0165b589e0f485fa6237a9400464043" ma:taxonomyFieldName="Topic" ma:displayName="Topic" ma:fieldId="{20165b58-9e0f-485f-a623-7a9400464043}" ma:sspId="9af0695c-efcd-46dd-8765-d5578b5758fe" ma:termSetId="60a57c6c-2130-4e61-9e57-098bd84272e4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CatchAll" ma:index="10" nillable="true" ma:displayName="Taxonomy Catch All Column" ma:hidden="true" ma:list="{c7ba7dd9-0f04-4217-893d-a73cba0aebc6}" ma:internalName="TaxCatchAll" ma:showField="CatchAllData" ma:web="b83ea8ec-d1ce-4b1c-906d-dc0b29db250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c429491b856c4e30abe8407934465dee" ma:index="12" nillable="true" ma:taxonomy="true" ma:internalName="c429491b856c4e30abe8407934465dee" ma:taxonomyFieldName="Staff_x0020_Category" ma:displayName="Staff Category" ma:fieldId="{c429491b-856c-4e30-abe8-407934465dee}" ma:sspId="9af0695c-efcd-46dd-8765-d5578b5758fe" ma:termSetId="3d337045-6da3-4c9d-a943-86c979c7f8db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mcfa9f6af8bf42a58d866cdfd4e11fd3" ma:index="14" nillable="true" ma:taxonomy="true" ma:internalName="mcfa9f6af8bf42a58d866cdfd4e11fd3" ma:taxonomyFieldName="Exam_x0020_Board" ma:displayName="Exam Board" ma:fieldId="{6cfa9f6a-f8bf-42a5-8d86-6cdfd4e11fd3}" ma:sspId="9af0695c-efcd-46dd-8765-d5578b5758fe" ma:termSetId="a3733284-8b89-4cee-ba61-be29b75bbad9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f948e339c5fc46c8b2750cbbc9e73e24" ma:index="16" nillable="true" ma:taxonomy="true" ma:internalName="f948e339c5fc46c8b2750cbbc9e73e24" ma:taxonomyFieldName="Week" ma:displayName="Week" ma:fieldId="{f948e339-c5fc-46c8-b275-0cbbc9e73e24}" ma:sspId="9af0695c-efcd-46dd-8765-d5578b5758fe" ma:termSetId="1d66f853-e543-47e9-b693-d49e9ff978a4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p0200d0debe3499c8d7b4d3006013c0c" ma:index="18" nillable="true" ma:taxonomy="true" ma:internalName="p0200d0debe3499c8d7b4d3006013c0c" ma:taxonomyFieldName="Term" ma:displayName="Term" ma:fieldId="{90200d0d-ebe3-499c-8d7b-4d3006013c0c}" ma:sspId="9af0695c-efcd-46dd-8765-d5578b5758fe" ma:termSetId="79b7fcde-7773-4a5a-80d2-01582845289b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PersonalIdentificationData" ma:index="19" nillable="true" ma:displayName="Personal Identification Data" ma:internalName="Personal_x0020_Identification_x0020_Data">
      <xsd:simpleType>
        <xsd:restriction base="dms:Choice">
          <xsd:enumeration value="No"/>
          <xsd:enumeration value="Yes"/>
        </xsd:restriction>
      </xsd:simpleType>
    </xsd:element>
    <xsd:element name="KeyStage" ma:index="20" nillable="true" ma:displayName="Key Stage" ma:internalName="Key_x0020_Stage">
      <xsd:simpleType>
        <xsd:restriction base="dms:Text"/>
      </xsd:simpleType>
    </xsd:element>
    <xsd:element name="Year" ma:index="21" nillable="true" ma:displayName="Year" ma:internalName="Year">
      <xsd:simpleType>
        <xsd:restriction base="dms:Text"/>
      </xsd:simpleType>
    </xsd:element>
    <xsd:element name="Lesson" ma:index="22" nillable="true" ma:displayName="Lesson" ma:internalName="Lesson">
      <xsd:simpleType>
        <xsd:restriction base="dms:Text"/>
      </xsd:simpleType>
    </xsd:element>
    <xsd:element name="CustomTags" ma:index="23" nillable="true" ma:displayName="Custom Tags" ma:internalName="Custom_x0020_Tags">
      <xsd:simpleType>
        <xsd:restriction base="dms:Text"/>
      </xsd:simpleType>
    </xsd:element>
    <xsd:element name="CurriculumSubject" ma:index="24" nillable="true" ma:displayName="Curriculum Subject" ma:default="Biology" ma:internalName="Curriculum_x0020_Subject">
      <xsd:simpleType>
        <xsd:restriction base="dms:Text"/>
      </xsd:simpleType>
    </xsd:element>
    <xsd:element name="SharedWithUsers" ma:index="3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3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9a9f016-2850-430d-a9d7-5d156f797ec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25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26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2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29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30" nillable="true" ma:displayName="Tags" ma:internalName="MediaServiceAutoTags" ma:readOnly="true">
      <xsd:simpleType>
        <xsd:restriction base="dms:Text"/>
      </xsd:simpleType>
    </xsd:element>
    <xsd:element name="MediaServiceGenerationTime" ma:index="3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3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33" nillable="true" ma:displayName="Location" ma:internalName="MediaServiceLocation" ma:readOnly="true">
      <xsd:simpleType>
        <xsd:restriction base="dms:Text"/>
      </xsd:simpleType>
    </xsd:element>
    <xsd:element name="MediaServiceOCR" ma:index="3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37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39" nillable="true" ma:taxonomy="true" ma:internalName="lcf76f155ced4ddcb4097134ff3c332f" ma:taxonomyFieldName="MediaServiceImageTags" ma:displayName="Image Tags" ma:readOnly="false" ma:fieldId="{5cf76f15-5ced-4ddc-b409-7134ff3c332f}" ma:taxonomyMulti="true" ma:sspId="9af0695c-efcd-46dd-8765-d5578b5758f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67E7204-ACAA-494C-92D6-D2DE94276494}">
  <ds:schemaRefs>
    <ds:schemaRef ds:uri="http://schemas.microsoft.com/office/2006/metadata/properties"/>
    <ds:schemaRef ds:uri="http://schemas.microsoft.com/office/infopath/2007/PartnerControls"/>
    <ds:schemaRef ds:uri="b83ea8ec-d1ce-4b1c-906d-dc0b29db2502"/>
    <ds:schemaRef ds:uri="39a9f016-2850-430d-a9d7-5d156f797ecb"/>
  </ds:schemaRefs>
</ds:datastoreItem>
</file>

<file path=customXml/itemProps2.xml><?xml version="1.0" encoding="utf-8"?>
<ds:datastoreItem xmlns:ds="http://schemas.openxmlformats.org/officeDocument/2006/customXml" ds:itemID="{87FF691B-85E1-4E0B-A22C-3FC38BC259D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07D1F4E-3BC1-4C54-A42B-69241D120EB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83ea8ec-d1ce-4b1c-906d-dc0b29db2502"/>
    <ds:schemaRef ds:uri="39a9f016-2850-430d-a9d7-5d156f797ec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27</Words>
  <Application>Microsoft Office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gg sans</vt:lpstr>
      <vt:lpstr>Times New Roman</vt:lpstr>
      <vt:lpstr>Office Theme</vt:lpstr>
      <vt:lpstr>Charles Darwin and the Tree of Life BBC David Attenborough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Charles Darwin:  Evolution by means of natural selection</dc:title>
  <dc:creator>Marisa Wyburn</dc:creator>
  <cp:lastModifiedBy>Chezka Mae Madrona</cp:lastModifiedBy>
  <cp:revision>3</cp:revision>
  <dcterms:created xsi:type="dcterms:W3CDTF">2020-06-01T10:40:17Z</dcterms:created>
  <dcterms:modified xsi:type="dcterms:W3CDTF">2025-07-23T07:27:05Z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0x0101002F4BC12256C0CA499B3F5CE8F04E9C67</vt:lpwstr>
  </property>
  <property fmtid="{D5CDD505-2E9C-101B-9397-08002B2CF9AE}" pid="3" name="Topic">
    <vt:lpwstr/>
  </property>
  <property fmtid="{D5CDD505-2E9C-101B-9397-08002B2CF9AE}" pid="4" name="Term">
    <vt:lpwstr/>
  </property>
  <property fmtid="{D5CDD505-2E9C-101B-9397-08002B2CF9AE}" pid="5" name="Exam Board">
    <vt:lpwstr/>
  </property>
  <property fmtid="{D5CDD505-2E9C-101B-9397-08002B2CF9AE}" pid="6" name="Week">
    <vt:lpwstr/>
  </property>
  <property fmtid="{D5CDD505-2E9C-101B-9397-08002B2CF9AE}" pid="7" name="Staff Category">
    <vt:lpwstr/>
  </property>
</Properties>
</file>