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94" r:id="rId2"/>
    <p:sldId id="293" r:id="rId3"/>
    <p:sldId id="271" r:id="rId4"/>
    <p:sldId id="287" r:id="rId5"/>
    <p:sldId id="295" r:id="rId6"/>
    <p:sldId id="272" r:id="rId7"/>
    <p:sldId id="280" r:id="rId8"/>
    <p:sldId id="277" r:id="rId9"/>
    <p:sldId id="274" r:id="rId10"/>
    <p:sldId id="283" r:id="rId11"/>
    <p:sldId id="288" r:id="rId12"/>
    <p:sldId id="284" r:id="rId13"/>
    <p:sldId id="285" r:id="rId14"/>
    <p:sldId id="273" r:id="rId15"/>
    <p:sldId id="296" r:id="rId16"/>
    <p:sldId id="276" r:id="rId17"/>
    <p:sldId id="282" r:id="rId18"/>
    <p:sldId id="278" r:id="rId19"/>
    <p:sldId id="281" r:id="rId20"/>
    <p:sldId id="289" r:id="rId21"/>
    <p:sldId id="29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EDA275-70E0-47B4-8944-67AC9763C2FA}" v="19" dt="2023-03-16T11:31:21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976" autoAdjust="0"/>
    <p:restoredTop sz="94660"/>
  </p:normalViewPr>
  <p:slideViewPr>
    <p:cSldViewPr snapToGrid="0">
      <p:cViewPr varScale="1">
        <p:scale>
          <a:sx n="62" d="100"/>
          <a:sy n="62" d="100"/>
        </p:scale>
        <p:origin x="54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1C636079-C9E5-4F15-8392-829BD1743B86}"/>
    <pc:docChg chg="undo custSel addSld delSld modSld sldOrd">
      <pc:chgData name="William Grey" userId="37b73424-c081-4fc2-b1af-363f4f3fd4f3" providerId="ADAL" clId="{1C636079-C9E5-4F15-8392-829BD1743B86}" dt="2023-02-10T21:03:52.575" v="1066"/>
      <pc:docMkLst>
        <pc:docMk/>
      </pc:docMkLst>
      <pc:sldChg chg="modSp mod">
        <pc:chgData name="William Grey" userId="37b73424-c081-4fc2-b1af-363f4f3fd4f3" providerId="ADAL" clId="{1C636079-C9E5-4F15-8392-829BD1743B86}" dt="2023-02-10T19:41:54.459" v="121" actId="21"/>
        <pc:sldMkLst>
          <pc:docMk/>
          <pc:sldMk cId="4272842409" sldId="271"/>
        </pc:sldMkLst>
        <pc:spChg chg="mod">
          <ac:chgData name="William Grey" userId="37b73424-c081-4fc2-b1af-363f4f3fd4f3" providerId="ADAL" clId="{1C636079-C9E5-4F15-8392-829BD1743B86}" dt="2023-02-10T19:41:54.459" v="121" actId="21"/>
          <ac:spMkLst>
            <pc:docMk/>
            <pc:sldMk cId="4272842409" sldId="271"/>
            <ac:spMk id="3" creationId="{25DE3EDD-2981-497E-A547-A3721BD737A3}"/>
          </ac:spMkLst>
        </pc:spChg>
      </pc:sldChg>
      <pc:sldChg chg="modSp mod">
        <pc:chgData name="William Grey" userId="37b73424-c081-4fc2-b1af-363f4f3fd4f3" providerId="ADAL" clId="{1C636079-C9E5-4F15-8392-829BD1743B86}" dt="2023-02-10T19:54:51.407" v="222" actId="2711"/>
        <pc:sldMkLst>
          <pc:docMk/>
          <pc:sldMk cId="1046498605" sldId="272"/>
        </pc:sldMkLst>
        <pc:spChg chg="mod">
          <ac:chgData name="William Grey" userId="37b73424-c081-4fc2-b1af-363f4f3fd4f3" providerId="ADAL" clId="{1C636079-C9E5-4F15-8392-829BD1743B86}" dt="2023-02-10T19:54:51.407" v="222" actId="2711"/>
          <ac:spMkLst>
            <pc:docMk/>
            <pc:sldMk cId="1046498605" sldId="272"/>
            <ac:spMk id="3" creationId="{966E2BA5-CBDC-4A26-8880-E924BE491160}"/>
          </ac:spMkLst>
        </pc:spChg>
      </pc:sldChg>
      <pc:sldChg chg="addSp modSp mod">
        <pc:chgData name="William Grey" userId="37b73424-c081-4fc2-b1af-363f4f3fd4f3" providerId="ADAL" clId="{1C636079-C9E5-4F15-8392-829BD1743B86}" dt="2023-02-10T20:31:19.217" v="426" actId="14100"/>
        <pc:sldMkLst>
          <pc:docMk/>
          <pc:sldMk cId="2859825853" sldId="273"/>
        </pc:sldMkLst>
        <pc:spChg chg="mod">
          <ac:chgData name="William Grey" userId="37b73424-c081-4fc2-b1af-363f4f3fd4f3" providerId="ADAL" clId="{1C636079-C9E5-4F15-8392-829BD1743B86}" dt="2023-02-10T20:28:22.525" v="421" actId="20577"/>
          <ac:spMkLst>
            <pc:docMk/>
            <pc:sldMk cId="2859825853" sldId="273"/>
            <ac:spMk id="2" creationId="{75FC9723-86BD-4A42-8460-5BFF97767046}"/>
          </ac:spMkLst>
        </pc:spChg>
        <pc:spChg chg="mod">
          <ac:chgData name="William Grey" userId="37b73424-c081-4fc2-b1af-363f4f3fd4f3" providerId="ADAL" clId="{1C636079-C9E5-4F15-8392-829BD1743B86}" dt="2023-02-10T20:28:12.733" v="417" actId="1076"/>
          <ac:spMkLst>
            <pc:docMk/>
            <pc:sldMk cId="2859825853" sldId="273"/>
            <ac:spMk id="3" creationId="{21C30186-86CE-46B9-B0CC-17D15FF43BCF}"/>
          </ac:spMkLst>
        </pc:spChg>
        <pc:spChg chg="add mod">
          <ac:chgData name="William Grey" userId="37b73424-c081-4fc2-b1af-363f4f3fd4f3" providerId="ADAL" clId="{1C636079-C9E5-4F15-8392-829BD1743B86}" dt="2023-02-10T20:28:16.670" v="418" actId="1076"/>
          <ac:spMkLst>
            <pc:docMk/>
            <pc:sldMk cId="2859825853" sldId="273"/>
            <ac:spMk id="5" creationId="{185D1539-A355-43EB-8D1C-89D5306DD3F6}"/>
          </ac:spMkLst>
        </pc:spChg>
        <pc:picChg chg="add mod">
          <ac:chgData name="William Grey" userId="37b73424-c081-4fc2-b1af-363f4f3fd4f3" providerId="ADAL" clId="{1C636079-C9E5-4F15-8392-829BD1743B86}" dt="2023-02-10T20:31:19.217" v="426" actId="14100"/>
          <ac:picMkLst>
            <pc:docMk/>
            <pc:sldMk cId="2859825853" sldId="273"/>
            <ac:picMk id="7" creationId="{06039D85-178A-4596-81BF-DB23BF133A59}"/>
          </ac:picMkLst>
        </pc:picChg>
      </pc:sldChg>
      <pc:sldChg chg="addSp modSp mod">
        <pc:chgData name="William Grey" userId="37b73424-c081-4fc2-b1af-363f4f3fd4f3" providerId="ADAL" clId="{1C636079-C9E5-4F15-8392-829BD1743B86}" dt="2023-02-10T20:55:47.936" v="868" actId="14100"/>
        <pc:sldMkLst>
          <pc:docMk/>
          <pc:sldMk cId="2544620914" sldId="274"/>
        </pc:sldMkLst>
        <pc:spChg chg="mod">
          <ac:chgData name="William Grey" userId="37b73424-c081-4fc2-b1af-363f4f3fd4f3" providerId="ADAL" clId="{1C636079-C9E5-4F15-8392-829BD1743B86}" dt="2023-02-10T20:01:08.611" v="258" actId="20577"/>
          <ac:spMkLst>
            <pc:docMk/>
            <pc:sldMk cId="2544620914" sldId="274"/>
            <ac:spMk id="2" creationId="{6877448A-35F0-40EE-AF87-627890B4931E}"/>
          </ac:spMkLst>
        </pc:spChg>
        <pc:spChg chg="mod">
          <ac:chgData name="William Grey" userId="37b73424-c081-4fc2-b1af-363f4f3fd4f3" providerId="ADAL" clId="{1C636079-C9E5-4F15-8392-829BD1743B86}" dt="2023-02-10T20:50:53.820" v="703" actId="1076"/>
          <ac:spMkLst>
            <pc:docMk/>
            <pc:sldMk cId="2544620914" sldId="274"/>
            <ac:spMk id="3" creationId="{B7A693AD-CA42-4DFD-BE21-C11EF8DE9E5C}"/>
          </ac:spMkLst>
        </pc:spChg>
        <pc:spChg chg="add mod">
          <ac:chgData name="William Grey" userId="37b73424-c081-4fc2-b1af-363f4f3fd4f3" providerId="ADAL" clId="{1C636079-C9E5-4F15-8392-829BD1743B86}" dt="2023-02-10T20:55:47.936" v="868" actId="14100"/>
          <ac:spMkLst>
            <pc:docMk/>
            <pc:sldMk cId="2544620914" sldId="274"/>
            <ac:spMk id="4" creationId="{BE8CBE19-4405-460C-A2F8-45DF3291C997}"/>
          </ac:spMkLst>
        </pc:spChg>
      </pc:sldChg>
      <pc:sldChg chg="del ord">
        <pc:chgData name="William Grey" userId="37b73424-c081-4fc2-b1af-363f4f3fd4f3" providerId="ADAL" clId="{1C636079-C9E5-4F15-8392-829BD1743B86}" dt="2023-02-10T20:37:42.091" v="641" actId="2696"/>
        <pc:sldMkLst>
          <pc:docMk/>
          <pc:sldMk cId="117348999" sldId="275"/>
        </pc:sldMkLst>
      </pc:sldChg>
      <pc:sldChg chg="addSp delSp modSp mod">
        <pc:chgData name="William Grey" userId="37b73424-c081-4fc2-b1af-363f4f3fd4f3" providerId="ADAL" clId="{1C636079-C9E5-4F15-8392-829BD1743B86}" dt="2023-02-10T20:58:06.173" v="918" actId="478"/>
        <pc:sldMkLst>
          <pc:docMk/>
          <pc:sldMk cId="2780914740" sldId="276"/>
        </pc:sldMkLst>
        <pc:spChg chg="mod">
          <ac:chgData name="William Grey" userId="37b73424-c081-4fc2-b1af-363f4f3fd4f3" providerId="ADAL" clId="{1C636079-C9E5-4F15-8392-829BD1743B86}" dt="2023-02-10T20:36:51.898" v="630" actId="14100"/>
          <ac:spMkLst>
            <pc:docMk/>
            <pc:sldMk cId="2780914740" sldId="276"/>
            <ac:spMk id="3" creationId="{B018FE87-D561-4446-9056-AB34E55749CC}"/>
          </ac:spMkLst>
        </pc:spChg>
        <pc:spChg chg="add mod">
          <ac:chgData name="William Grey" userId="37b73424-c081-4fc2-b1af-363f4f3fd4f3" providerId="ADAL" clId="{1C636079-C9E5-4F15-8392-829BD1743B86}" dt="2023-02-10T20:32:36.924" v="535" actId="255"/>
          <ac:spMkLst>
            <pc:docMk/>
            <pc:sldMk cId="2780914740" sldId="276"/>
            <ac:spMk id="5" creationId="{F67BC6DE-2DB5-442B-B198-678C41DF17EF}"/>
          </ac:spMkLst>
        </pc:spChg>
        <pc:spChg chg="add mod">
          <ac:chgData name="William Grey" userId="37b73424-c081-4fc2-b1af-363f4f3fd4f3" providerId="ADAL" clId="{1C636079-C9E5-4F15-8392-829BD1743B86}" dt="2023-02-10T20:33:18.148" v="547" actId="14100"/>
          <ac:spMkLst>
            <pc:docMk/>
            <pc:sldMk cId="2780914740" sldId="276"/>
            <ac:spMk id="7" creationId="{FC0CC89F-45BA-4189-B7D9-65F2001B8344}"/>
          </ac:spMkLst>
        </pc:spChg>
        <pc:spChg chg="add mod">
          <ac:chgData name="William Grey" userId="37b73424-c081-4fc2-b1af-363f4f3fd4f3" providerId="ADAL" clId="{1C636079-C9E5-4F15-8392-829BD1743B86}" dt="2023-02-10T20:36:02.158" v="618" actId="2711"/>
          <ac:spMkLst>
            <pc:docMk/>
            <pc:sldMk cId="2780914740" sldId="276"/>
            <ac:spMk id="9" creationId="{D55BF6DF-69F7-4A2E-B0CE-66380D4B68FF}"/>
          </ac:spMkLst>
        </pc:spChg>
        <pc:spChg chg="add del mod">
          <ac:chgData name="William Grey" userId="37b73424-c081-4fc2-b1af-363f4f3fd4f3" providerId="ADAL" clId="{1C636079-C9E5-4F15-8392-829BD1743B86}" dt="2023-02-10T20:58:06.173" v="918" actId="478"/>
          <ac:spMkLst>
            <pc:docMk/>
            <pc:sldMk cId="2780914740" sldId="276"/>
            <ac:spMk id="10" creationId="{D32AAF66-8D77-4A0B-A3CA-B8D18172E91F}"/>
          </ac:spMkLst>
        </pc:spChg>
      </pc:sldChg>
      <pc:sldChg chg="addSp modSp mod ord">
        <pc:chgData name="William Grey" userId="37b73424-c081-4fc2-b1af-363f4f3fd4f3" providerId="ADAL" clId="{1C636079-C9E5-4F15-8392-829BD1743B86}" dt="2023-02-10T20:01:43.529" v="261" actId="1076"/>
        <pc:sldMkLst>
          <pc:docMk/>
          <pc:sldMk cId="2257845430" sldId="277"/>
        </pc:sldMkLst>
        <pc:spChg chg="mod">
          <ac:chgData name="William Grey" userId="37b73424-c081-4fc2-b1af-363f4f3fd4f3" providerId="ADAL" clId="{1C636079-C9E5-4F15-8392-829BD1743B86}" dt="2023-02-10T20:00:39.518" v="249" actId="14100"/>
          <ac:spMkLst>
            <pc:docMk/>
            <pc:sldMk cId="2257845430" sldId="277"/>
            <ac:spMk id="3" creationId="{9207413E-6514-4CA9-816E-143578A53090}"/>
          </ac:spMkLst>
        </pc:spChg>
        <pc:spChg chg="add mod">
          <ac:chgData name="William Grey" userId="37b73424-c081-4fc2-b1af-363f4f3fd4f3" providerId="ADAL" clId="{1C636079-C9E5-4F15-8392-829BD1743B86}" dt="2023-02-10T20:01:43.529" v="261" actId="1076"/>
          <ac:spMkLst>
            <pc:docMk/>
            <pc:sldMk cId="2257845430" sldId="277"/>
            <ac:spMk id="5" creationId="{275E4866-D7D3-4586-A140-51535AD52069}"/>
          </ac:spMkLst>
        </pc:spChg>
      </pc:sldChg>
      <pc:sldChg chg="addSp modSp mod">
        <pc:chgData name="William Grey" userId="37b73424-c081-4fc2-b1af-363f4f3fd4f3" providerId="ADAL" clId="{1C636079-C9E5-4F15-8392-829BD1743B86}" dt="2023-02-10T20:37:34.128" v="640" actId="255"/>
        <pc:sldMkLst>
          <pc:docMk/>
          <pc:sldMk cId="2605163987" sldId="278"/>
        </pc:sldMkLst>
        <pc:spChg chg="mod">
          <ac:chgData name="William Grey" userId="37b73424-c081-4fc2-b1af-363f4f3fd4f3" providerId="ADAL" clId="{1C636079-C9E5-4F15-8392-829BD1743B86}" dt="2023-02-10T20:37:07.208" v="631" actId="21"/>
          <ac:spMkLst>
            <pc:docMk/>
            <pc:sldMk cId="2605163987" sldId="278"/>
            <ac:spMk id="3" creationId="{B2355B18-6BCE-4F52-AD40-6466AEB07674}"/>
          </ac:spMkLst>
        </pc:spChg>
        <pc:spChg chg="add mod">
          <ac:chgData name="William Grey" userId="37b73424-c081-4fc2-b1af-363f4f3fd4f3" providerId="ADAL" clId="{1C636079-C9E5-4F15-8392-829BD1743B86}" dt="2023-02-10T20:37:34.128" v="640" actId="255"/>
          <ac:spMkLst>
            <pc:docMk/>
            <pc:sldMk cId="2605163987" sldId="278"/>
            <ac:spMk id="5" creationId="{3C8243A6-9137-451D-9458-5C0ECAB860D8}"/>
          </ac:spMkLst>
        </pc:spChg>
      </pc:sldChg>
      <pc:sldChg chg="modSp mod">
        <pc:chgData name="William Grey" userId="37b73424-c081-4fc2-b1af-363f4f3fd4f3" providerId="ADAL" clId="{1C636079-C9E5-4F15-8392-829BD1743B86}" dt="2023-02-10T19:55:16.081" v="223" actId="2711"/>
        <pc:sldMkLst>
          <pc:docMk/>
          <pc:sldMk cId="373743437" sldId="280"/>
        </pc:sldMkLst>
        <pc:spChg chg="mod">
          <ac:chgData name="William Grey" userId="37b73424-c081-4fc2-b1af-363f4f3fd4f3" providerId="ADAL" clId="{1C636079-C9E5-4F15-8392-829BD1743B86}" dt="2023-02-10T19:55:16.081" v="223" actId="2711"/>
          <ac:spMkLst>
            <pc:docMk/>
            <pc:sldMk cId="373743437" sldId="280"/>
            <ac:spMk id="3" creationId="{F3C402C5-F904-4E34-9B56-54032004040A}"/>
          </ac:spMkLst>
        </pc:spChg>
      </pc:sldChg>
      <pc:sldChg chg="addSp modSp mod">
        <pc:chgData name="William Grey" userId="37b73424-c081-4fc2-b1af-363f4f3fd4f3" providerId="ADAL" clId="{1C636079-C9E5-4F15-8392-829BD1743B86}" dt="2023-02-10T20:49:08.197" v="665" actId="1076"/>
        <pc:sldMkLst>
          <pc:docMk/>
          <pc:sldMk cId="1708257604" sldId="281"/>
        </pc:sldMkLst>
        <pc:spChg chg="mod">
          <ac:chgData name="William Grey" userId="37b73424-c081-4fc2-b1af-363f4f3fd4f3" providerId="ADAL" clId="{1C636079-C9E5-4F15-8392-829BD1743B86}" dt="2023-02-10T17:05:23.252" v="19" actId="20577"/>
          <ac:spMkLst>
            <pc:docMk/>
            <pc:sldMk cId="1708257604" sldId="281"/>
            <ac:spMk id="2" creationId="{04BB752D-5D7D-4330-922B-37062E40623D}"/>
          </ac:spMkLst>
        </pc:spChg>
        <pc:spChg chg="mod">
          <ac:chgData name="William Grey" userId="37b73424-c081-4fc2-b1af-363f4f3fd4f3" providerId="ADAL" clId="{1C636079-C9E5-4F15-8392-829BD1743B86}" dt="2023-02-10T20:48:04.324" v="660" actId="1076"/>
          <ac:spMkLst>
            <pc:docMk/>
            <pc:sldMk cId="1708257604" sldId="281"/>
            <ac:spMk id="3" creationId="{E474C096-FAD7-434C-B5E9-6BCF36A717B4}"/>
          </ac:spMkLst>
        </pc:spChg>
        <pc:spChg chg="add mod">
          <ac:chgData name="William Grey" userId="37b73424-c081-4fc2-b1af-363f4f3fd4f3" providerId="ADAL" clId="{1C636079-C9E5-4F15-8392-829BD1743B86}" dt="2023-02-10T20:49:08.197" v="665" actId="1076"/>
          <ac:spMkLst>
            <pc:docMk/>
            <pc:sldMk cId="1708257604" sldId="281"/>
            <ac:spMk id="5" creationId="{1F944DF8-51D1-459D-971B-1B7E88B416EE}"/>
          </ac:spMkLst>
        </pc:spChg>
      </pc:sldChg>
      <pc:sldChg chg="addSp modSp mod">
        <pc:chgData name="William Grey" userId="37b73424-c081-4fc2-b1af-363f4f3fd4f3" providerId="ADAL" clId="{1C636079-C9E5-4F15-8392-829BD1743B86}" dt="2023-02-10T20:58:28.902" v="919" actId="255"/>
        <pc:sldMkLst>
          <pc:docMk/>
          <pc:sldMk cId="3861357742" sldId="282"/>
        </pc:sldMkLst>
        <pc:spChg chg="mod">
          <ac:chgData name="William Grey" userId="37b73424-c081-4fc2-b1af-363f4f3fd4f3" providerId="ADAL" clId="{1C636079-C9E5-4F15-8392-829BD1743B86}" dt="2023-02-10T20:34:03.863" v="569" actId="20577"/>
          <ac:spMkLst>
            <pc:docMk/>
            <pc:sldMk cId="3861357742" sldId="282"/>
            <ac:spMk id="2" creationId="{EF6947B7-E803-4221-AB77-7FC5C3CD3E5D}"/>
          </ac:spMkLst>
        </pc:spChg>
        <pc:spChg chg="mod">
          <ac:chgData name="William Grey" userId="37b73424-c081-4fc2-b1af-363f4f3fd4f3" providerId="ADAL" clId="{1C636079-C9E5-4F15-8392-829BD1743B86}" dt="2023-02-10T20:57:16.798" v="878" actId="14100"/>
          <ac:spMkLst>
            <pc:docMk/>
            <pc:sldMk cId="3861357742" sldId="282"/>
            <ac:spMk id="3" creationId="{A29F2465-3C07-47F5-886B-F5C6CE37C6CD}"/>
          </ac:spMkLst>
        </pc:spChg>
        <pc:spChg chg="add mod">
          <ac:chgData name="William Grey" userId="37b73424-c081-4fc2-b1af-363f4f3fd4f3" providerId="ADAL" clId="{1C636079-C9E5-4F15-8392-829BD1743B86}" dt="2023-02-10T20:58:28.902" v="919" actId="255"/>
          <ac:spMkLst>
            <pc:docMk/>
            <pc:sldMk cId="3861357742" sldId="282"/>
            <ac:spMk id="4" creationId="{BD22AF24-99E4-4082-90CB-5D8647DFE29B}"/>
          </ac:spMkLst>
        </pc:spChg>
      </pc:sldChg>
      <pc:sldChg chg="addSp delSp modSp mod ord">
        <pc:chgData name="William Grey" userId="37b73424-c081-4fc2-b1af-363f4f3fd4f3" providerId="ADAL" clId="{1C636079-C9E5-4F15-8392-829BD1743B86}" dt="2023-02-10T20:20:22.498" v="387" actId="14100"/>
        <pc:sldMkLst>
          <pc:docMk/>
          <pc:sldMk cId="1700205805" sldId="283"/>
        </pc:sldMkLst>
        <pc:picChg chg="del">
          <ac:chgData name="William Grey" userId="37b73424-c081-4fc2-b1af-363f4f3fd4f3" providerId="ADAL" clId="{1C636079-C9E5-4F15-8392-829BD1743B86}" dt="2023-02-10T20:19:41.552" v="379" actId="478"/>
          <ac:picMkLst>
            <pc:docMk/>
            <pc:sldMk cId="1700205805" sldId="283"/>
            <ac:picMk id="4" creationId="{1366FD3E-8FC6-41D0-BDE3-9A3FFFB6FA29}"/>
          </ac:picMkLst>
        </pc:picChg>
        <pc:picChg chg="del">
          <ac:chgData name="William Grey" userId="37b73424-c081-4fc2-b1af-363f4f3fd4f3" providerId="ADAL" clId="{1C636079-C9E5-4F15-8392-829BD1743B86}" dt="2023-02-10T20:20:15.662" v="384" actId="478"/>
          <ac:picMkLst>
            <pc:docMk/>
            <pc:sldMk cId="1700205805" sldId="283"/>
            <ac:picMk id="5" creationId="{D9FEEA4A-3B15-4C30-9C8D-80046E156DE8}"/>
          </ac:picMkLst>
        </pc:picChg>
        <pc:picChg chg="add mod">
          <ac:chgData name="William Grey" userId="37b73424-c081-4fc2-b1af-363f4f3fd4f3" providerId="ADAL" clId="{1C636079-C9E5-4F15-8392-829BD1743B86}" dt="2023-02-10T20:19:48.609" v="383" actId="1076"/>
          <ac:picMkLst>
            <pc:docMk/>
            <pc:sldMk cId="1700205805" sldId="283"/>
            <ac:picMk id="7" creationId="{010FA2E6-4119-4BF3-949F-0975E3DFF18B}"/>
          </ac:picMkLst>
        </pc:picChg>
        <pc:picChg chg="add mod">
          <ac:chgData name="William Grey" userId="37b73424-c081-4fc2-b1af-363f4f3fd4f3" providerId="ADAL" clId="{1C636079-C9E5-4F15-8392-829BD1743B86}" dt="2023-02-10T20:20:22.498" v="387" actId="14100"/>
          <ac:picMkLst>
            <pc:docMk/>
            <pc:sldMk cId="1700205805" sldId="283"/>
            <ac:picMk id="9" creationId="{DB1D3559-0C59-47E1-83F9-BA8EA6AA77A2}"/>
          </ac:picMkLst>
        </pc:picChg>
      </pc:sldChg>
      <pc:sldChg chg="addSp delSp modSp mod">
        <pc:chgData name="William Grey" userId="37b73424-c081-4fc2-b1af-363f4f3fd4f3" providerId="ADAL" clId="{1C636079-C9E5-4F15-8392-829BD1743B86}" dt="2023-02-10T20:56:18.123" v="871" actId="21"/>
        <pc:sldMkLst>
          <pc:docMk/>
          <pc:sldMk cId="2458005877" sldId="284"/>
        </pc:sldMkLst>
        <pc:spChg chg="mod">
          <ac:chgData name="William Grey" userId="37b73424-c081-4fc2-b1af-363f4f3fd4f3" providerId="ADAL" clId="{1C636079-C9E5-4F15-8392-829BD1743B86}" dt="2023-02-10T20:16:06.994" v="339" actId="255"/>
          <ac:spMkLst>
            <pc:docMk/>
            <pc:sldMk cId="2458005877" sldId="284"/>
            <ac:spMk id="3" creationId="{21C30186-86CE-46B9-B0CC-17D15FF43BCF}"/>
          </ac:spMkLst>
        </pc:spChg>
        <pc:spChg chg="add mod">
          <ac:chgData name="William Grey" userId="37b73424-c081-4fc2-b1af-363f4f3fd4f3" providerId="ADAL" clId="{1C636079-C9E5-4F15-8392-829BD1743B86}" dt="2023-02-10T20:16:38.955" v="341" actId="20577"/>
          <ac:spMkLst>
            <pc:docMk/>
            <pc:sldMk cId="2458005877" sldId="284"/>
            <ac:spMk id="5" creationId="{FAABD907-5E43-404A-9CAC-B4592A1BF796}"/>
          </ac:spMkLst>
        </pc:spChg>
        <pc:spChg chg="add del mod">
          <ac:chgData name="William Grey" userId="37b73424-c081-4fc2-b1af-363f4f3fd4f3" providerId="ADAL" clId="{1C636079-C9E5-4F15-8392-829BD1743B86}" dt="2023-02-10T20:56:18.123" v="871" actId="21"/>
          <ac:spMkLst>
            <pc:docMk/>
            <pc:sldMk cId="2458005877" sldId="284"/>
            <ac:spMk id="6" creationId="{0CE48916-C5C3-4A61-BF44-D7E618F37D50}"/>
          </ac:spMkLst>
        </pc:spChg>
      </pc:sldChg>
      <pc:sldChg chg="addSp modSp mod modAnim">
        <pc:chgData name="William Grey" userId="37b73424-c081-4fc2-b1af-363f4f3fd4f3" providerId="ADAL" clId="{1C636079-C9E5-4F15-8392-829BD1743B86}" dt="2023-02-10T20:56:50.516" v="876"/>
        <pc:sldMkLst>
          <pc:docMk/>
          <pc:sldMk cId="392290793" sldId="285"/>
        </pc:sldMkLst>
        <pc:spChg chg="mod">
          <ac:chgData name="William Grey" userId="37b73424-c081-4fc2-b1af-363f4f3fd4f3" providerId="ADAL" clId="{1C636079-C9E5-4F15-8392-829BD1743B86}" dt="2023-02-10T20:16:57.656" v="352" actId="20577"/>
          <ac:spMkLst>
            <pc:docMk/>
            <pc:sldMk cId="392290793" sldId="285"/>
            <ac:spMk id="2" creationId="{7BE50E9B-B57F-4D5E-8EC3-A663A66D3FC4}"/>
          </ac:spMkLst>
        </pc:spChg>
        <pc:spChg chg="mod">
          <ac:chgData name="William Grey" userId="37b73424-c081-4fc2-b1af-363f4f3fd4f3" providerId="ADAL" clId="{1C636079-C9E5-4F15-8392-829BD1743B86}" dt="2023-02-10T20:17:50.842" v="362" actId="14100"/>
          <ac:spMkLst>
            <pc:docMk/>
            <pc:sldMk cId="392290793" sldId="285"/>
            <ac:spMk id="3" creationId="{34A2DCDF-0EAF-4EFE-BFB2-51071ED17997}"/>
          </ac:spMkLst>
        </pc:spChg>
        <pc:spChg chg="add mod">
          <ac:chgData name="William Grey" userId="37b73424-c081-4fc2-b1af-363f4f3fd4f3" providerId="ADAL" clId="{1C636079-C9E5-4F15-8392-829BD1743B86}" dt="2023-02-10T20:56:30.030" v="874" actId="1076"/>
          <ac:spMkLst>
            <pc:docMk/>
            <pc:sldMk cId="392290793" sldId="285"/>
            <ac:spMk id="6" creationId="{06640124-A330-43CE-8095-C6C8A88064EA}"/>
          </ac:spMkLst>
        </pc:spChg>
        <pc:picChg chg="add mod">
          <ac:chgData name="William Grey" userId="37b73424-c081-4fc2-b1af-363f4f3fd4f3" providerId="ADAL" clId="{1C636079-C9E5-4F15-8392-829BD1743B86}" dt="2023-02-10T20:56:31.507" v="875" actId="1076"/>
          <ac:picMkLst>
            <pc:docMk/>
            <pc:sldMk cId="392290793" sldId="285"/>
            <ac:picMk id="5" creationId="{7C6EDA57-4CFF-4362-923D-8ECFAC184EC3}"/>
          </ac:picMkLst>
        </pc:picChg>
      </pc:sldChg>
      <pc:sldChg chg="del">
        <pc:chgData name="William Grey" userId="37b73424-c081-4fc2-b1af-363f4f3fd4f3" providerId="ADAL" clId="{1C636079-C9E5-4F15-8392-829BD1743B86}" dt="2023-02-10T20:33:43.476" v="548" actId="47"/>
        <pc:sldMkLst>
          <pc:docMk/>
          <pc:sldMk cId="1829776801" sldId="286"/>
        </pc:sldMkLst>
      </pc:sldChg>
      <pc:sldChg chg="modSp new mod">
        <pc:chgData name="William Grey" userId="37b73424-c081-4fc2-b1af-363f4f3fd4f3" providerId="ADAL" clId="{1C636079-C9E5-4F15-8392-829BD1743B86}" dt="2023-02-10T19:44:50.591" v="151" actId="20577"/>
        <pc:sldMkLst>
          <pc:docMk/>
          <pc:sldMk cId="933288019" sldId="287"/>
        </pc:sldMkLst>
        <pc:spChg chg="mod">
          <ac:chgData name="William Grey" userId="37b73424-c081-4fc2-b1af-363f4f3fd4f3" providerId="ADAL" clId="{1C636079-C9E5-4F15-8392-829BD1743B86}" dt="2023-02-10T19:41:49.469" v="120" actId="20577"/>
          <ac:spMkLst>
            <pc:docMk/>
            <pc:sldMk cId="933288019" sldId="287"/>
            <ac:spMk id="2" creationId="{3EC861D1-5102-490D-9E72-448C6CAF9C83}"/>
          </ac:spMkLst>
        </pc:spChg>
        <pc:spChg chg="mod">
          <ac:chgData name="William Grey" userId="37b73424-c081-4fc2-b1af-363f4f3fd4f3" providerId="ADAL" clId="{1C636079-C9E5-4F15-8392-829BD1743B86}" dt="2023-02-10T19:44:50.591" v="151" actId="20577"/>
          <ac:spMkLst>
            <pc:docMk/>
            <pc:sldMk cId="933288019" sldId="287"/>
            <ac:spMk id="3" creationId="{43E5D7D7-2554-4796-BEAC-A44C4D4A49D3}"/>
          </ac:spMkLst>
        </pc:spChg>
      </pc:sldChg>
      <pc:sldChg chg="addSp delSp modSp add mod">
        <pc:chgData name="William Grey" userId="37b73424-c081-4fc2-b1af-363f4f3fd4f3" providerId="ADAL" clId="{1C636079-C9E5-4F15-8392-829BD1743B86}" dt="2023-02-10T20:21:10.497" v="397" actId="14100"/>
        <pc:sldMkLst>
          <pc:docMk/>
          <pc:sldMk cId="2001171100" sldId="288"/>
        </pc:sldMkLst>
        <pc:spChg chg="del mod">
          <ac:chgData name="William Grey" userId="37b73424-c081-4fc2-b1af-363f4f3fd4f3" providerId="ADAL" clId="{1C636079-C9E5-4F15-8392-829BD1743B86}" dt="2023-02-10T20:10:21.412" v="283" actId="478"/>
          <ac:spMkLst>
            <pc:docMk/>
            <pc:sldMk cId="2001171100" sldId="288"/>
            <ac:spMk id="3" creationId="{CADA12DF-9341-4CA4-928D-170415D6DF47}"/>
          </ac:spMkLst>
        </pc:spChg>
        <pc:spChg chg="add del mod">
          <ac:chgData name="William Grey" userId="37b73424-c081-4fc2-b1af-363f4f3fd4f3" providerId="ADAL" clId="{1C636079-C9E5-4F15-8392-829BD1743B86}" dt="2023-02-10T20:10:24.610" v="284" actId="478"/>
          <ac:spMkLst>
            <pc:docMk/>
            <pc:sldMk cId="2001171100" sldId="288"/>
            <ac:spMk id="7" creationId="{F99B3C22-C40A-4E5E-B5ED-FB4E3BCC4C7E}"/>
          </ac:spMkLst>
        </pc:spChg>
        <pc:spChg chg="add del mod">
          <ac:chgData name="William Grey" userId="37b73424-c081-4fc2-b1af-363f4f3fd4f3" providerId="ADAL" clId="{1C636079-C9E5-4F15-8392-829BD1743B86}" dt="2023-02-10T20:13:44.782" v="320" actId="478"/>
          <ac:spMkLst>
            <pc:docMk/>
            <pc:sldMk cId="2001171100" sldId="288"/>
            <ac:spMk id="9" creationId="{96757477-8004-475D-ADB2-A70C1DAAE14A}"/>
          </ac:spMkLst>
        </pc:spChg>
        <pc:spChg chg="add del">
          <ac:chgData name="William Grey" userId="37b73424-c081-4fc2-b1af-363f4f3fd4f3" providerId="ADAL" clId="{1C636079-C9E5-4F15-8392-829BD1743B86}" dt="2023-02-10T20:10:47.401" v="290" actId="22"/>
          <ac:spMkLst>
            <pc:docMk/>
            <pc:sldMk cId="2001171100" sldId="288"/>
            <ac:spMk id="11" creationId="{64752318-C62B-47CF-8814-CD149B827859}"/>
          </ac:spMkLst>
        </pc:spChg>
        <pc:spChg chg="add mod">
          <ac:chgData name="William Grey" userId="37b73424-c081-4fc2-b1af-363f4f3fd4f3" providerId="ADAL" clId="{1C636079-C9E5-4F15-8392-829BD1743B86}" dt="2023-02-10T20:10:52.477" v="291"/>
          <ac:spMkLst>
            <pc:docMk/>
            <pc:sldMk cId="2001171100" sldId="288"/>
            <ac:spMk id="12" creationId="{CEEFCEE0-E825-4CFC-A394-369738AEDFD8}"/>
          </ac:spMkLst>
        </pc:spChg>
        <pc:spChg chg="add mod">
          <ac:chgData name="William Grey" userId="37b73424-c081-4fc2-b1af-363f4f3fd4f3" providerId="ADAL" clId="{1C636079-C9E5-4F15-8392-829BD1743B86}" dt="2023-02-10T20:11:40.041" v="295" actId="1582"/>
          <ac:spMkLst>
            <pc:docMk/>
            <pc:sldMk cId="2001171100" sldId="288"/>
            <ac:spMk id="13" creationId="{C4798F48-4899-4491-8A95-728E77598962}"/>
          </ac:spMkLst>
        </pc:spChg>
        <pc:spChg chg="add mod">
          <ac:chgData name="William Grey" userId="37b73424-c081-4fc2-b1af-363f4f3fd4f3" providerId="ADAL" clId="{1C636079-C9E5-4F15-8392-829BD1743B86}" dt="2023-02-10T20:12:23.734" v="306" actId="14100"/>
          <ac:spMkLst>
            <pc:docMk/>
            <pc:sldMk cId="2001171100" sldId="288"/>
            <ac:spMk id="14" creationId="{36E9DEA1-004E-4754-9F59-EE5BAF66C544}"/>
          </ac:spMkLst>
        </pc:spChg>
        <pc:picChg chg="del mod">
          <ac:chgData name="William Grey" userId="37b73424-c081-4fc2-b1af-363f4f3fd4f3" providerId="ADAL" clId="{1C636079-C9E5-4F15-8392-829BD1743B86}" dt="2023-02-10T20:20:36.620" v="388" actId="478"/>
          <ac:picMkLst>
            <pc:docMk/>
            <pc:sldMk cId="2001171100" sldId="288"/>
            <ac:picMk id="4" creationId="{1366FD3E-8FC6-41D0-BDE3-9A3FFFB6FA29}"/>
          </ac:picMkLst>
        </pc:picChg>
        <pc:picChg chg="del">
          <ac:chgData name="William Grey" userId="37b73424-c081-4fc2-b1af-363f4f3fd4f3" providerId="ADAL" clId="{1C636079-C9E5-4F15-8392-829BD1743B86}" dt="2023-02-10T20:09:53.295" v="266" actId="478"/>
          <ac:picMkLst>
            <pc:docMk/>
            <pc:sldMk cId="2001171100" sldId="288"/>
            <ac:picMk id="5" creationId="{D9FEEA4A-3B15-4C30-9C8D-80046E156DE8}"/>
          </ac:picMkLst>
        </pc:picChg>
        <pc:picChg chg="add mod ord">
          <ac:chgData name="William Grey" userId="37b73424-c081-4fc2-b1af-363f4f3fd4f3" providerId="ADAL" clId="{1C636079-C9E5-4F15-8392-829BD1743B86}" dt="2023-02-10T20:20:49.628" v="392" actId="1076"/>
          <ac:picMkLst>
            <pc:docMk/>
            <pc:sldMk cId="2001171100" sldId="288"/>
            <ac:picMk id="23" creationId="{9BEB67FF-8B31-466B-973F-7AD457B46362}"/>
          </ac:picMkLst>
        </pc:picChg>
        <pc:cxnChg chg="add mod">
          <ac:chgData name="William Grey" userId="37b73424-c081-4fc2-b1af-363f4f3fd4f3" providerId="ADAL" clId="{1C636079-C9E5-4F15-8392-829BD1743B86}" dt="2023-02-10T20:21:07.817" v="396" actId="14100"/>
          <ac:cxnSpMkLst>
            <pc:docMk/>
            <pc:sldMk cId="2001171100" sldId="288"/>
            <ac:cxnSpMk id="16" creationId="{BEF6B806-38D3-4DA2-8B36-548280B9F12D}"/>
          </ac:cxnSpMkLst>
        </pc:cxnChg>
        <pc:cxnChg chg="add mod">
          <ac:chgData name="William Grey" userId="37b73424-c081-4fc2-b1af-363f4f3fd4f3" providerId="ADAL" clId="{1C636079-C9E5-4F15-8392-829BD1743B86}" dt="2023-02-10T20:21:10.497" v="397" actId="14100"/>
          <ac:cxnSpMkLst>
            <pc:docMk/>
            <pc:sldMk cId="2001171100" sldId="288"/>
            <ac:cxnSpMk id="17" creationId="{867B5DD8-A1DD-4814-B4EE-42A242D1742A}"/>
          </ac:cxnSpMkLst>
        </pc:cxnChg>
        <pc:cxnChg chg="add mod">
          <ac:chgData name="William Grey" userId="37b73424-c081-4fc2-b1af-363f4f3fd4f3" providerId="ADAL" clId="{1C636079-C9E5-4F15-8392-829BD1743B86}" dt="2023-02-10T20:21:01.250" v="395" actId="14100"/>
          <ac:cxnSpMkLst>
            <pc:docMk/>
            <pc:sldMk cId="2001171100" sldId="288"/>
            <ac:cxnSpMk id="20" creationId="{E0B732AC-7197-44FC-A4D8-7C500A29BDC6}"/>
          </ac:cxnSpMkLst>
        </pc:cxnChg>
      </pc:sldChg>
      <pc:sldChg chg="addSp modSp new mod">
        <pc:chgData name="William Grey" userId="37b73424-c081-4fc2-b1af-363f4f3fd4f3" providerId="ADAL" clId="{1C636079-C9E5-4F15-8392-829BD1743B86}" dt="2023-02-10T20:50:31.133" v="702" actId="14100"/>
        <pc:sldMkLst>
          <pc:docMk/>
          <pc:sldMk cId="2959163898" sldId="289"/>
        </pc:sldMkLst>
        <pc:spChg chg="mod">
          <ac:chgData name="William Grey" userId="37b73424-c081-4fc2-b1af-363f4f3fd4f3" providerId="ADAL" clId="{1C636079-C9E5-4F15-8392-829BD1743B86}" dt="2023-02-10T20:49:22.866" v="688" actId="20577"/>
          <ac:spMkLst>
            <pc:docMk/>
            <pc:sldMk cId="2959163898" sldId="289"/>
            <ac:spMk id="2" creationId="{02222D20-A254-404D-898A-7A072B2572E0}"/>
          </ac:spMkLst>
        </pc:spChg>
        <pc:spChg chg="mod">
          <ac:chgData name="William Grey" userId="37b73424-c081-4fc2-b1af-363f4f3fd4f3" providerId="ADAL" clId="{1C636079-C9E5-4F15-8392-829BD1743B86}" dt="2023-02-10T20:50:00.152" v="699" actId="1076"/>
          <ac:spMkLst>
            <pc:docMk/>
            <pc:sldMk cId="2959163898" sldId="289"/>
            <ac:spMk id="3" creationId="{87F1AC9A-F3E1-4B12-B9E5-10EA1F6AE270}"/>
          </ac:spMkLst>
        </pc:spChg>
        <pc:picChg chg="add mod">
          <ac:chgData name="William Grey" userId="37b73424-c081-4fc2-b1af-363f4f3fd4f3" providerId="ADAL" clId="{1C636079-C9E5-4F15-8392-829BD1743B86}" dt="2023-02-10T20:50:31.133" v="702" actId="14100"/>
          <ac:picMkLst>
            <pc:docMk/>
            <pc:sldMk cId="2959163898" sldId="289"/>
            <ac:picMk id="5" creationId="{BCD36E17-EEC8-458E-A813-184F0A7B843D}"/>
          </ac:picMkLst>
        </pc:picChg>
      </pc:sldChg>
      <pc:sldChg chg="modSp new mod">
        <pc:chgData name="William Grey" userId="37b73424-c081-4fc2-b1af-363f4f3fd4f3" providerId="ADAL" clId="{1C636079-C9E5-4F15-8392-829BD1743B86}" dt="2023-02-10T21:01:48.849" v="1065" actId="2711"/>
        <pc:sldMkLst>
          <pc:docMk/>
          <pc:sldMk cId="1057403194" sldId="290"/>
        </pc:sldMkLst>
        <pc:spChg chg="mod">
          <ac:chgData name="William Grey" userId="37b73424-c081-4fc2-b1af-363f4f3fd4f3" providerId="ADAL" clId="{1C636079-C9E5-4F15-8392-829BD1743B86}" dt="2023-02-10T21:00:16.429" v="934" actId="20577"/>
          <ac:spMkLst>
            <pc:docMk/>
            <pc:sldMk cId="1057403194" sldId="290"/>
            <ac:spMk id="2" creationId="{E6385567-1ADD-41D8-9A2F-767E6D778821}"/>
          </ac:spMkLst>
        </pc:spChg>
        <pc:spChg chg="mod">
          <ac:chgData name="William Grey" userId="37b73424-c081-4fc2-b1af-363f4f3fd4f3" providerId="ADAL" clId="{1C636079-C9E5-4F15-8392-829BD1743B86}" dt="2023-02-10T21:01:48.849" v="1065" actId="2711"/>
          <ac:spMkLst>
            <pc:docMk/>
            <pc:sldMk cId="1057403194" sldId="290"/>
            <ac:spMk id="3" creationId="{EA2EDD49-9CAE-4B8A-84D3-8B118D00FF85}"/>
          </ac:spMkLst>
        </pc:spChg>
      </pc:sldChg>
      <pc:sldChg chg="add">
        <pc:chgData name="William Grey" userId="37b73424-c081-4fc2-b1af-363f4f3fd4f3" providerId="ADAL" clId="{1C636079-C9E5-4F15-8392-829BD1743B86}" dt="2023-02-10T21:03:52.575" v="1066"/>
        <pc:sldMkLst>
          <pc:docMk/>
          <pc:sldMk cId="1685793534" sldId="293"/>
        </pc:sldMkLst>
      </pc:sldChg>
      <pc:sldChg chg="add">
        <pc:chgData name="William Grey" userId="37b73424-c081-4fc2-b1af-363f4f3fd4f3" providerId="ADAL" clId="{1C636079-C9E5-4F15-8392-829BD1743B86}" dt="2023-02-10T21:03:52.575" v="1066"/>
        <pc:sldMkLst>
          <pc:docMk/>
          <pc:sldMk cId="3638115533" sldId="294"/>
        </pc:sldMkLst>
      </pc:sldChg>
    </pc:docChg>
  </pc:docChgLst>
  <pc:docChgLst>
    <pc:chgData name="William Grey" userId="37b73424-c081-4fc2-b1af-363f4f3fd4f3" providerId="ADAL" clId="{49F24F16-A6C0-4A10-975D-1B580D9972B3}"/>
    <pc:docChg chg="custSel modSld">
      <pc:chgData name="William Grey" userId="37b73424-c081-4fc2-b1af-363f4f3fd4f3" providerId="ADAL" clId="{49F24F16-A6C0-4A10-975D-1B580D9972B3}" dt="2023-01-16T20:59:25.882" v="14" actId="27636"/>
      <pc:docMkLst>
        <pc:docMk/>
      </pc:docMkLst>
      <pc:sldChg chg="modSp">
        <pc:chgData name="William Grey" userId="37b73424-c081-4fc2-b1af-363f4f3fd4f3" providerId="ADAL" clId="{49F24F16-A6C0-4A10-975D-1B580D9972B3}" dt="2023-01-16T20:59:25.758" v="0"/>
        <pc:sldMkLst>
          <pc:docMk/>
          <pc:sldMk cId="4272842409" sldId="271"/>
        </pc:sldMkLst>
        <pc:spChg chg="mod">
          <ac:chgData name="William Grey" userId="37b73424-c081-4fc2-b1af-363f4f3fd4f3" providerId="ADAL" clId="{49F24F16-A6C0-4A10-975D-1B580D9972B3}" dt="2023-01-16T20:59:25.758" v="0"/>
          <ac:spMkLst>
            <pc:docMk/>
            <pc:sldMk cId="4272842409" sldId="271"/>
            <ac:spMk id="2" creationId="{0EB1608A-5148-4FFA-B218-08A6CFA3FB08}"/>
          </ac:spMkLst>
        </pc:spChg>
        <pc:spChg chg="mod">
          <ac:chgData name="William Grey" userId="37b73424-c081-4fc2-b1af-363f4f3fd4f3" providerId="ADAL" clId="{49F24F16-A6C0-4A10-975D-1B580D9972B3}" dt="2023-01-16T20:59:25.758" v="0"/>
          <ac:spMkLst>
            <pc:docMk/>
            <pc:sldMk cId="4272842409" sldId="271"/>
            <ac:spMk id="3" creationId="{25DE3EDD-2981-497E-A547-A3721BD737A3}"/>
          </ac:spMkLst>
        </pc:spChg>
      </pc:sldChg>
      <pc:sldChg chg="modSp mod">
        <pc:chgData name="William Grey" userId="37b73424-c081-4fc2-b1af-363f4f3fd4f3" providerId="ADAL" clId="{49F24F16-A6C0-4A10-975D-1B580D9972B3}" dt="2023-01-16T20:59:25.804" v="1" actId="27636"/>
        <pc:sldMkLst>
          <pc:docMk/>
          <pc:sldMk cId="1046498605" sldId="272"/>
        </pc:sldMkLst>
        <pc:spChg chg="mod">
          <ac:chgData name="William Grey" userId="37b73424-c081-4fc2-b1af-363f4f3fd4f3" providerId="ADAL" clId="{49F24F16-A6C0-4A10-975D-1B580D9972B3}" dt="2023-01-16T20:59:25.804" v="1" actId="27636"/>
          <ac:spMkLst>
            <pc:docMk/>
            <pc:sldMk cId="1046498605" sldId="272"/>
            <ac:spMk id="2" creationId="{49C9C87B-8EF9-42A2-BEBE-86EDF9FF9AFF}"/>
          </ac:spMkLst>
        </pc:spChg>
        <pc:spChg chg="mod">
          <ac:chgData name="William Grey" userId="37b73424-c081-4fc2-b1af-363f4f3fd4f3" providerId="ADAL" clId="{49F24F16-A6C0-4A10-975D-1B580D9972B3}" dt="2023-01-16T20:59:25.758" v="0"/>
          <ac:spMkLst>
            <pc:docMk/>
            <pc:sldMk cId="1046498605" sldId="272"/>
            <ac:spMk id="3" creationId="{966E2BA5-CBDC-4A26-8880-E924BE491160}"/>
          </ac:spMkLst>
        </pc:spChg>
      </pc:sldChg>
      <pc:sldChg chg="modSp mod">
        <pc:chgData name="William Grey" userId="37b73424-c081-4fc2-b1af-363f4f3fd4f3" providerId="ADAL" clId="{49F24F16-A6C0-4A10-975D-1B580D9972B3}" dt="2023-01-16T20:59:25.848" v="7" actId="27636"/>
        <pc:sldMkLst>
          <pc:docMk/>
          <pc:sldMk cId="2859825853" sldId="273"/>
        </pc:sldMkLst>
        <pc:spChg chg="mod">
          <ac:chgData name="William Grey" userId="37b73424-c081-4fc2-b1af-363f4f3fd4f3" providerId="ADAL" clId="{49F24F16-A6C0-4A10-975D-1B580D9972B3}" dt="2023-01-16T20:59:25.848" v="7" actId="27636"/>
          <ac:spMkLst>
            <pc:docMk/>
            <pc:sldMk cId="2859825853" sldId="273"/>
            <ac:spMk id="2" creationId="{75FC9723-86BD-4A42-8460-5BFF97767046}"/>
          </ac:spMkLst>
        </pc:spChg>
        <pc:spChg chg="mod">
          <ac:chgData name="William Grey" userId="37b73424-c081-4fc2-b1af-363f4f3fd4f3" providerId="ADAL" clId="{49F24F16-A6C0-4A10-975D-1B580D9972B3}" dt="2023-01-16T20:59:25.758" v="0"/>
          <ac:spMkLst>
            <pc:docMk/>
            <pc:sldMk cId="2859825853" sldId="273"/>
            <ac:spMk id="3" creationId="{21C30186-86CE-46B9-B0CC-17D15FF43BCF}"/>
          </ac:spMkLst>
        </pc:spChg>
      </pc:sldChg>
      <pc:sldChg chg="modSp mod">
        <pc:chgData name="William Grey" userId="37b73424-c081-4fc2-b1af-363f4f3fd4f3" providerId="ADAL" clId="{49F24F16-A6C0-4A10-975D-1B580D9972B3}" dt="2023-01-16T20:59:25.821" v="3" actId="27636"/>
        <pc:sldMkLst>
          <pc:docMk/>
          <pc:sldMk cId="2544620914" sldId="274"/>
        </pc:sldMkLst>
        <pc:spChg chg="mod">
          <ac:chgData name="William Grey" userId="37b73424-c081-4fc2-b1af-363f4f3fd4f3" providerId="ADAL" clId="{49F24F16-A6C0-4A10-975D-1B580D9972B3}" dt="2023-01-16T20:59:25.821" v="3" actId="27636"/>
          <ac:spMkLst>
            <pc:docMk/>
            <pc:sldMk cId="2544620914" sldId="274"/>
            <ac:spMk id="2" creationId="{6877448A-35F0-40EE-AF87-627890B4931E}"/>
          </ac:spMkLst>
        </pc:spChg>
      </pc:sldChg>
      <pc:sldChg chg="modSp mod">
        <pc:chgData name="William Grey" userId="37b73424-c081-4fc2-b1af-363f4f3fd4f3" providerId="ADAL" clId="{49F24F16-A6C0-4A10-975D-1B580D9972B3}" dt="2023-01-16T20:59:25.851" v="8" actId="27636"/>
        <pc:sldMkLst>
          <pc:docMk/>
          <pc:sldMk cId="117348999" sldId="275"/>
        </pc:sldMkLst>
        <pc:spChg chg="mod">
          <ac:chgData name="William Grey" userId="37b73424-c081-4fc2-b1af-363f4f3fd4f3" providerId="ADAL" clId="{49F24F16-A6C0-4A10-975D-1B580D9972B3}" dt="2023-01-16T20:59:25.851" v="8" actId="27636"/>
          <ac:spMkLst>
            <pc:docMk/>
            <pc:sldMk cId="117348999" sldId="275"/>
            <ac:spMk id="2" creationId="{9CF043ED-955B-410C-9054-DC42D073C993}"/>
          </ac:spMkLst>
        </pc:spChg>
        <pc:spChg chg="mod">
          <ac:chgData name="William Grey" userId="37b73424-c081-4fc2-b1af-363f4f3fd4f3" providerId="ADAL" clId="{49F24F16-A6C0-4A10-975D-1B580D9972B3}" dt="2023-01-16T20:59:25.758" v="0"/>
          <ac:spMkLst>
            <pc:docMk/>
            <pc:sldMk cId="117348999" sldId="275"/>
            <ac:spMk id="3" creationId="{2A7ED74F-5C9B-4F63-904A-4AAB287822A1}"/>
          </ac:spMkLst>
        </pc:spChg>
      </pc:sldChg>
      <pc:sldChg chg="modSp mod">
        <pc:chgData name="William Grey" userId="37b73424-c081-4fc2-b1af-363f4f3fd4f3" providerId="ADAL" clId="{49F24F16-A6C0-4A10-975D-1B580D9972B3}" dt="2023-01-16T20:59:25.859" v="10" actId="27636"/>
        <pc:sldMkLst>
          <pc:docMk/>
          <pc:sldMk cId="2780914740" sldId="276"/>
        </pc:sldMkLst>
        <pc:spChg chg="mod">
          <ac:chgData name="William Grey" userId="37b73424-c081-4fc2-b1af-363f4f3fd4f3" providerId="ADAL" clId="{49F24F16-A6C0-4A10-975D-1B580D9972B3}" dt="2023-01-16T20:59:25.859" v="10" actId="27636"/>
          <ac:spMkLst>
            <pc:docMk/>
            <pc:sldMk cId="2780914740" sldId="276"/>
            <ac:spMk id="2" creationId="{3FB7EFC2-14D1-410E-B66F-5A2C6C8D4961}"/>
          </ac:spMkLst>
        </pc:spChg>
      </pc:sldChg>
      <pc:sldChg chg="modSp mod">
        <pc:chgData name="William Grey" userId="37b73424-c081-4fc2-b1af-363f4f3fd4f3" providerId="ADAL" clId="{49F24F16-A6C0-4A10-975D-1B580D9972B3}" dt="2023-01-16T20:59:25.856" v="9" actId="27636"/>
        <pc:sldMkLst>
          <pc:docMk/>
          <pc:sldMk cId="2257845430" sldId="277"/>
        </pc:sldMkLst>
        <pc:spChg chg="mod">
          <ac:chgData name="William Grey" userId="37b73424-c081-4fc2-b1af-363f4f3fd4f3" providerId="ADAL" clId="{49F24F16-A6C0-4A10-975D-1B580D9972B3}" dt="2023-01-16T20:59:25.856" v="9" actId="27636"/>
          <ac:spMkLst>
            <pc:docMk/>
            <pc:sldMk cId="2257845430" sldId="277"/>
            <ac:spMk id="2" creationId="{8FCDF157-8CB6-4C13-8C85-557A623FC235}"/>
          </ac:spMkLst>
        </pc:spChg>
        <pc:spChg chg="mod">
          <ac:chgData name="William Grey" userId="37b73424-c081-4fc2-b1af-363f4f3fd4f3" providerId="ADAL" clId="{49F24F16-A6C0-4A10-975D-1B580D9972B3}" dt="2023-01-16T20:59:25.758" v="0"/>
          <ac:spMkLst>
            <pc:docMk/>
            <pc:sldMk cId="2257845430" sldId="277"/>
            <ac:spMk id="3" creationId="{9207413E-6514-4CA9-816E-143578A53090}"/>
          </ac:spMkLst>
        </pc:spChg>
      </pc:sldChg>
      <pc:sldChg chg="modSp mod">
        <pc:chgData name="William Grey" userId="37b73424-c081-4fc2-b1af-363f4f3fd4f3" providerId="ADAL" clId="{49F24F16-A6C0-4A10-975D-1B580D9972B3}" dt="2023-01-16T20:59:25.874" v="12" actId="27636"/>
        <pc:sldMkLst>
          <pc:docMk/>
          <pc:sldMk cId="2605163987" sldId="278"/>
        </pc:sldMkLst>
        <pc:spChg chg="mod">
          <ac:chgData name="William Grey" userId="37b73424-c081-4fc2-b1af-363f4f3fd4f3" providerId="ADAL" clId="{49F24F16-A6C0-4A10-975D-1B580D9972B3}" dt="2023-01-16T20:59:25.874" v="12" actId="27636"/>
          <ac:spMkLst>
            <pc:docMk/>
            <pc:sldMk cId="2605163987" sldId="278"/>
            <ac:spMk id="2" creationId="{CA04CB50-2B7A-487F-8716-95BB6BC6F61F}"/>
          </ac:spMkLst>
        </pc:spChg>
        <pc:spChg chg="mod">
          <ac:chgData name="William Grey" userId="37b73424-c081-4fc2-b1af-363f4f3fd4f3" providerId="ADAL" clId="{49F24F16-A6C0-4A10-975D-1B580D9972B3}" dt="2023-01-16T20:59:25.758" v="0"/>
          <ac:spMkLst>
            <pc:docMk/>
            <pc:sldMk cId="2605163987" sldId="278"/>
            <ac:spMk id="3" creationId="{B2355B18-6BCE-4F52-AD40-6466AEB07674}"/>
          </ac:spMkLst>
        </pc:spChg>
      </pc:sldChg>
      <pc:sldChg chg="modSp mod">
        <pc:chgData name="William Grey" userId="37b73424-c081-4fc2-b1af-363f4f3fd4f3" providerId="ADAL" clId="{49F24F16-A6C0-4A10-975D-1B580D9972B3}" dt="2023-01-16T20:59:25.816" v="2" actId="27636"/>
        <pc:sldMkLst>
          <pc:docMk/>
          <pc:sldMk cId="373743437" sldId="280"/>
        </pc:sldMkLst>
        <pc:spChg chg="mod">
          <ac:chgData name="William Grey" userId="37b73424-c081-4fc2-b1af-363f4f3fd4f3" providerId="ADAL" clId="{49F24F16-A6C0-4A10-975D-1B580D9972B3}" dt="2023-01-16T20:59:25.816" v="2" actId="27636"/>
          <ac:spMkLst>
            <pc:docMk/>
            <pc:sldMk cId="373743437" sldId="280"/>
            <ac:spMk id="2" creationId="{1CD754F5-6F6C-4CEF-B768-1E37F36312FE}"/>
          </ac:spMkLst>
        </pc:spChg>
        <pc:spChg chg="mod">
          <ac:chgData name="William Grey" userId="37b73424-c081-4fc2-b1af-363f4f3fd4f3" providerId="ADAL" clId="{49F24F16-A6C0-4A10-975D-1B580D9972B3}" dt="2023-01-16T20:59:25.758" v="0"/>
          <ac:spMkLst>
            <pc:docMk/>
            <pc:sldMk cId="373743437" sldId="280"/>
            <ac:spMk id="3" creationId="{F3C402C5-F904-4E34-9B56-54032004040A}"/>
          </ac:spMkLst>
        </pc:spChg>
      </pc:sldChg>
      <pc:sldChg chg="modSp mod">
        <pc:chgData name="William Grey" userId="37b73424-c081-4fc2-b1af-363f4f3fd4f3" providerId="ADAL" clId="{49F24F16-A6C0-4A10-975D-1B580D9972B3}" dt="2023-01-16T20:59:25.882" v="14" actId="27636"/>
        <pc:sldMkLst>
          <pc:docMk/>
          <pc:sldMk cId="1708257604" sldId="281"/>
        </pc:sldMkLst>
        <pc:spChg chg="mod">
          <ac:chgData name="William Grey" userId="37b73424-c081-4fc2-b1af-363f4f3fd4f3" providerId="ADAL" clId="{49F24F16-A6C0-4A10-975D-1B580D9972B3}" dt="2023-01-16T20:59:25.882" v="14" actId="27636"/>
          <ac:spMkLst>
            <pc:docMk/>
            <pc:sldMk cId="1708257604" sldId="281"/>
            <ac:spMk id="2" creationId="{04BB752D-5D7D-4330-922B-37062E40623D}"/>
          </ac:spMkLst>
        </pc:spChg>
        <pc:spChg chg="mod">
          <ac:chgData name="William Grey" userId="37b73424-c081-4fc2-b1af-363f4f3fd4f3" providerId="ADAL" clId="{49F24F16-A6C0-4A10-975D-1B580D9972B3}" dt="2023-01-16T20:59:25.758" v="0"/>
          <ac:spMkLst>
            <pc:docMk/>
            <pc:sldMk cId="1708257604" sldId="281"/>
            <ac:spMk id="3" creationId="{E474C096-FAD7-434C-B5E9-6BCF36A717B4}"/>
          </ac:spMkLst>
        </pc:spChg>
      </pc:sldChg>
      <pc:sldChg chg="modSp mod">
        <pc:chgData name="William Grey" userId="37b73424-c081-4fc2-b1af-363f4f3fd4f3" providerId="ADAL" clId="{49F24F16-A6C0-4A10-975D-1B580D9972B3}" dt="2023-01-16T20:59:25.870" v="11" actId="27636"/>
        <pc:sldMkLst>
          <pc:docMk/>
          <pc:sldMk cId="3861357742" sldId="282"/>
        </pc:sldMkLst>
        <pc:spChg chg="mod">
          <ac:chgData name="William Grey" userId="37b73424-c081-4fc2-b1af-363f4f3fd4f3" providerId="ADAL" clId="{49F24F16-A6C0-4A10-975D-1B580D9972B3}" dt="2023-01-16T20:59:25.870" v="11" actId="27636"/>
          <ac:spMkLst>
            <pc:docMk/>
            <pc:sldMk cId="3861357742" sldId="282"/>
            <ac:spMk id="2" creationId="{EF6947B7-E803-4221-AB77-7FC5C3CD3E5D}"/>
          </ac:spMkLst>
        </pc:spChg>
        <pc:spChg chg="mod">
          <ac:chgData name="William Grey" userId="37b73424-c081-4fc2-b1af-363f4f3fd4f3" providerId="ADAL" clId="{49F24F16-A6C0-4A10-975D-1B580D9972B3}" dt="2023-01-16T20:59:25.758" v="0"/>
          <ac:spMkLst>
            <pc:docMk/>
            <pc:sldMk cId="3861357742" sldId="282"/>
            <ac:spMk id="3" creationId="{A29F2465-3C07-47F5-886B-F5C6CE37C6CD}"/>
          </ac:spMkLst>
        </pc:spChg>
      </pc:sldChg>
      <pc:sldChg chg="modSp mod">
        <pc:chgData name="William Grey" userId="37b73424-c081-4fc2-b1af-363f4f3fd4f3" providerId="ADAL" clId="{49F24F16-A6C0-4A10-975D-1B580D9972B3}" dt="2023-01-16T20:59:25.823" v="4" actId="27636"/>
        <pc:sldMkLst>
          <pc:docMk/>
          <pc:sldMk cId="1700205805" sldId="283"/>
        </pc:sldMkLst>
        <pc:spChg chg="mod">
          <ac:chgData name="William Grey" userId="37b73424-c081-4fc2-b1af-363f4f3fd4f3" providerId="ADAL" clId="{49F24F16-A6C0-4A10-975D-1B580D9972B3}" dt="2023-01-16T20:59:25.823" v="4" actId="27636"/>
          <ac:spMkLst>
            <pc:docMk/>
            <pc:sldMk cId="1700205805" sldId="283"/>
            <ac:spMk id="2" creationId="{AADC73D7-2259-4A6A-B9D2-8D9825946937}"/>
          </ac:spMkLst>
        </pc:spChg>
        <pc:spChg chg="mod">
          <ac:chgData name="William Grey" userId="37b73424-c081-4fc2-b1af-363f4f3fd4f3" providerId="ADAL" clId="{49F24F16-A6C0-4A10-975D-1B580D9972B3}" dt="2023-01-16T20:59:25.758" v="0"/>
          <ac:spMkLst>
            <pc:docMk/>
            <pc:sldMk cId="1700205805" sldId="283"/>
            <ac:spMk id="3" creationId="{CADA12DF-9341-4CA4-928D-170415D6DF47}"/>
          </ac:spMkLst>
        </pc:spChg>
      </pc:sldChg>
      <pc:sldChg chg="modSp mod">
        <pc:chgData name="William Grey" userId="37b73424-c081-4fc2-b1af-363f4f3fd4f3" providerId="ADAL" clId="{49F24F16-A6C0-4A10-975D-1B580D9972B3}" dt="2023-01-16T20:59:25.831" v="5" actId="27636"/>
        <pc:sldMkLst>
          <pc:docMk/>
          <pc:sldMk cId="2458005877" sldId="284"/>
        </pc:sldMkLst>
        <pc:spChg chg="mod">
          <ac:chgData name="William Grey" userId="37b73424-c081-4fc2-b1af-363f4f3fd4f3" providerId="ADAL" clId="{49F24F16-A6C0-4A10-975D-1B580D9972B3}" dt="2023-01-16T20:59:25.831" v="5" actId="27636"/>
          <ac:spMkLst>
            <pc:docMk/>
            <pc:sldMk cId="2458005877" sldId="284"/>
            <ac:spMk id="2" creationId="{75FC9723-86BD-4A42-8460-5BFF97767046}"/>
          </ac:spMkLst>
        </pc:spChg>
      </pc:sldChg>
      <pc:sldChg chg="modSp mod">
        <pc:chgData name="William Grey" userId="37b73424-c081-4fc2-b1af-363f4f3fd4f3" providerId="ADAL" clId="{49F24F16-A6C0-4A10-975D-1B580D9972B3}" dt="2023-01-16T20:59:25.838" v="6" actId="27636"/>
        <pc:sldMkLst>
          <pc:docMk/>
          <pc:sldMk cId="392290793" sldId="285"/>
        </pc:sldMkLst>
        <pc:spChg chg="mod">
          <ac:chgData name="William Grey" userId="37b73424-c081-4fc2-b1af-363f4f3fd4f3" providerId="ADAL" clId="{49F24F16-A6C0-4A10-975D-1B580D9972B3}" dt="2023-01-16T20:59:25.838" v="6" actId="27636"/>
          <ac:spMkLst>
            <pc:docMk/>
            <pc:sldMk cId="392290793" sldId="285"/>
            <ac:spMk id="2" creationId="{7BE50E9B-B57F-4D5E-8EC3-A663A66D3FC4}"/>
          </ac:spMkLst>
        </pc:spChg>
      </pc:sldChg>
      <pc:sldChg chg="modSp mod">
        <pc:chgData name="William Grey" userId="37b73424-c081-4fc2-b1af-363f4f3fd4f3" providerId="ADAL" clId="{49F24F16-A6C0-4A10-975D-1B580D9972B3}" dt="2023-01-16T20:59:25.879" v="13" actId="27636"/>
        <pc:sldMkLst>
          <pc:docMk/>
          <pc:sldMk cId="1829776801" sldId="286"/>
        </pc:sldMkLst>
        <pc:spChg chg="mod">
          <ac:chgData name="William Grey" userId="37b73424-c081-4fc2-b1af-363f4f3fd4f3" providerId="ADAL" clId="{49F24F16-A6C0-4A10-975D-1B580D9972B3}" dt="2023-01-16T20:59:25.879" v="13" actId="27636"/>
          <ac:spMkLst>
            <pc:docMk/>
            <pc:sldMk cId="1829776801" sldId="286"/>
            <ac:spMk id="2" creationId="{FD1DABA8-6566-46C2-BB69-12474E73E025}"/>
          </ac:spMkLst>
        </pc:spChg>
        <pc:spChg chg="mod">
          <ac:chgData name="William Grey" userId="37b73424-c081-4fc2-b1af-363f4f3fd4f3" providerId="ADAL" clId="{49F24F16-A6C0-4A10-975D-1B580D9972B3}" dt="2023-01-16T20:59:25.758" v="0"/>
          <ac:spMkLst>
            <pc:docMk/>
            <pc:sldMk cId="1829776801" sldId="286"/>
            <ac:spMk id="3" creationId="{4373B8FE-08A6-4A49-98EC-EB6668D91264}"/>
          </ac:spMkLst>
        </pc:spChg>
      </pc:sldChg>
    </pc:docChg>
  </pc:docChgLst>
  <pc:docChgLst>
    <pc:chgData name="William Grey" userId="37b73424-c081-4fc2-b1af-363f4f3fd4f3" providerId="ADAL" clId="{DBED1BD6-4B54-48D1-B0EA-883B41C830A6}"/>
    <pc:docChg chg="modSld">
      <pc:chgData name="William Grey" userId="37b73424-c081-4fc2-b1af-363f4f3fd4f3" providerId="ADAL" clId="{DBED1BD6-4B54-48D1-B0EA-883B41C830A6}" dt="2019-03-13T12:50:00.890" v="11" actId="20577"/>
      <pc:docMkLst>
        <pc:docMk/>
      </pc:docMkLst>
      <pc:sldChg chg="modSp">
        <pc:chgData name="William Grey" userId="37b73424-c081-4fc2-b1af-363f4f3fd4f3" providerId="ADAL" clId="{DBED1BD6-4B54-48D1-B0EA-883B41C830A6}" dt="2019-03-13T12:50:00.890" v="11" actId="20577"/>
        <pc:sldMkLst>
          <pc:docMk/>
          <pc:sldMk cId="2544620914" sldId="274"/>
        </pc:sldMkLst>
        <pc:spChg chg="mod">
          <ac:chgData name="William Grey" userId="37b73424-c081-4fc2-b1af-363f4f3fd4f3" providerId="ADAL" clId="{DBED1BD6-4B54-48D1-B0EA-883B41C830A6}" dt="2019-03-13T12:50:00.890" v="11" actId="20577"/>
          <ac:spMkLst>
            <pc:docMk/>
            <pc:sldMk cId="2544620914" sldId="274"/>
            <ac:spMk id="2" creationId="{6877448A-35F0-40EE-AF87-627890B4931E}"/>
          </ac:spMkLst>
        </pc:spChg>
      </pc:sldChg>
    </pc:docChg>
  </pc:docChgLst>
  <pc:docChgLst>
    <pc:chgData name="William Grey" userId="37b73424-c081-4fc2-b1af-363f4f3fd4f3" providerId="ADAL" clId="{0CEDA275-70E0-47B4-8944-67AC9763C2FA}"/>
    <pc:docChg chg="custSel addSld delSld modSld">
      <pc:chgData name="William Grey" userId="37b73424-c081-4fc2-b1af-363f4f3fd4f3" providerId="ADAL" clId="{0CEDA275-70E0-47B4-8944-67AC9763C2FA}" dt="2023-03-16T11:31:21.049" v="30"/>
      <pc:docMkLst>
        <pc:docMk/>
      </pc:docMkLst>
      <pc:sldChg chg="modSp mod">
        <pc:chgData name="William Grey" userId="37b73424-c081-4fc2-b1af-363f4f3fd4f3" providerId="ADAL" clId="{0CEDA275-70E0-47B4-8944-67AC9763C2FA}" dt="2023-03-16T10:24:43.288" v="1" actId="20577"/>
        <pc:sldMkLst>
          <pc:docMk/>
          <pc:sldMk cId="3638115533" sldId="294"/>
        </pc:sldMkLst>
        <pc:spChg chg="mod">
          <ac:chgData name="William Grey" userId="37b73424-c081-4fc2-b1af-363f4f3fd4f3" providerId="ADAL" clId="{0CEDA275-70E0-47B4-8944-67AC9763C2FA}" dt="2023-03-16T10:24:43.288" v="1" actId="20577"/>
          <ac:spMkLst>
            <pc:docMk/>
            <pc:sldMk cId="3638115533" sldId="294"/>
            <ac:spMk id="3" creationId="{1DAA7C41-E10C-4443-A3F6-7A714E54AD41}"/>
          </ac:spMkLst>
        </pc:spChg>
      </pc:sldChg>
      <pc:sldChg chg="addSp delSp modSp new mod delAnim modAnim">
        <pc:chgData name="William Grey" userId="37b73424-c081-4fc2-b1af-363f4f3fd4f3" providerId="ADAL" clId="{0CEDA275-70E0-47B4-8944-67AC9763C2FA}" dt="2023-03-16T11:28:38.449" v="23"/>
        <pc:sldMkLst>
          <pc:docMk/>
          <pc:sldMk cId="2768468242" sldId="295"/>
        </pc:sldMkLst>
        <pc:picChg chg="add del mod">
          <ac:chgData name="William Grey" userId="37b73424-c081-4fc2-b1af-363f4f3fd4f3" providerId="ADAL" clId="{0CEDA275-70E0-47B4-8944-67AC9763C2FA}" dt="2023-03-16T10:40:27.258" v="4" actId="478"/>
          <ac:picMkLst>
            <pc:docMk/>
            <pc:sldMk cId="2768468242" sldId="295"/>
            <ac:picMk id="2" creationId="{023F26F9-7E83-4392-A44B-6A53F5FA09EB}"/>
          </ac:picMkLst>
        </pc:picChg>
        <pc:picChg chg="add del mod">
          <ac:chgData name="William Grey" userId="37b73424-c081-4fc2-b1af-363f4f3fd4f3" providerId="ADAL" clId="{0CEDA275-70E0-47B4-8944-67AC9763C2FA}" dt="2023-03-16T10:59:54.293" v="10" actId="478"/>
          <ac:picMkLst>
            <pc:docMk/>
            <pc:sldMk cId="2768468242" sldId="295"/>
            <ac:picMk id="3" creationId="{8E8B8946-2362-4EAE-A72C-8E4A056A6798}"/>
          </ac:picMkLst>
        </pc:picChg>
        <pc:picChg chg="add del mod">
          <ac:chgData name="William Grey" userId="37b73424-c081-4fc2-b1af-363f4f3fd4f3" providerId="ADAL" clId="{0CEDA275-70E0-47B4-8944-67AC9763C2FA}" dt="2023-03-16T10:59:52.673" v="9" actId="478"/>
          <ac:picMkLst>
            <pc:docMk/>
            <pc:sldMk cId="2768468242" sldId="295"/>
            <ac:picMk id="4" creationId="{EA2FE035-82CF-46CA-B964-14E62EAD052D}"/>
          </ac:picMkLst>
        </pc:picChg>
        <pc:picChg chg="add del mod">
          <ac:chgData name="William Grey" userId="37b73424-c081-4fc2-b1af-363f4f3fd4f3" providerId="ADAL" clId="{0CEDA275-70E0-47B4-8944-67AC9763C2FA}" dt="2023-03-16T10:59:49.857" v="8" actId="478"/>
          <ac:picMkLst>
            <pc:docMk/>
            <pc:sldMk cId="2768468242" sldId="295"/>
            <ac:picMk id="5" creationId="{0CA34480-DDD7-4E4A-9BE2-1588AEC3EFE1}"/>
          </ac:picMkLst>
        </pc:picChg>
        <pc:picChg chg="add del mod">
          <ac:chgData name="William Grey" userId="37b73424-c081-4fc2-b1af-363f4f3fd4f3" providerId="ADAL" clId="{0CEDA275-70E0-47B4-8944-67AC9763C2FA}" dt="2023-03-16T11:04:20.680" v="12" actId="478"/>
          <ac:picMkLst>
            <pc:docMk/>
            <pc:sldMk cId="2768468242" sldId="295"/>
            <ac:picMk id="6" creationId="{BD70F7AA-1BB3-470D-AD34-CA6E417D2000}"/>
          </ac:picMkLst>
        </pc:picChg>
        <pc:picChg chg="add del mod">
          <ac:chgData name="William Grey" userId="37b73424-c081-4fc2-b1af-363f4f3fd4f3" providerId="ADAL" clId="{0CEDA275-70E0-47B4-8944-67AC9763C2FA}" dt="2023-03-16T11:14:10.363" v="14" actId="478"/>
          <ac:picMkLst>
            <pc:docMk/>
            <pc:sldMk cId="2768468242" sldId="295"/>
            <ac:picMk id="7" creationId="{E0DE1151-3E15-4C81-BAB0-E3C170F1C29F}"/>
          </ac:picMkLst>
        </pc:picChg>
        <pc:picChg chg="add mod">
          <ac:chgData name="William Grey" userId="37b73424-c081-4fc2-b1af-363f4f3fd4f3" providerId="ADAL" clId="{0CEDA275-70E0-47B4-8944-67AC9763C2FA}" dt="2023-03-16T11:28:38.449" v="23"/>
          <ac:picMkLst>
            <pc:docMk/>
            <pc:sldMk cId="2768468242" sldId="295"/>
            <ac:picMk id="9" creationId="{40224E6A-E7CA-4286-99B7-2D0F26F92CEE}"/>
          </ac:picMkLst>
        </pc:picChg>
      </pc:sldChg>
      <pc:sldChg chg="addSp delSp modSp add mod">
        <pc:chgData name="William Grey" userId="37b73424-c081-4fc2-b1af-363f4f3fd4f3" providerId="ADAL" clId="{0CEDA275-70E0-47B4-8944-67AC9763C2FA}" dt="2023-03-16T11:31:21.049" v="30"/>
        <pc:sldMkLst>
          <pc:docMk/>
          <pc:sldMk cId="440525851" sldId="296"/>
        </pc:sldMkLst>
        <pc:picChg chg="del">
          <ac:chgData name="William Grey" userId="37b73424-c081-4fc2-b1af-363f4f3fd4f3" providerId="ADAL" clId="{0CEDA275-70E0-47B4-8944-67AC9763C2FA}" dt="2023-03-16T11:30:44.831" v="26" actId="478"/>
          <ac:picMkLst>
            <pc:docMk/>
            <pc:sldMk cId="440525851" sldId="296"/>
            <ac:picMk id="3" creationId="{D808F6A8-BF7F-4C2C-A9E4-53F9C438DA16}"/>
          </ac:picMkLst>
        </pc:picChg>
        <pc:picChg chg="add mod">
          <ac:chgData name="William Grey" userId="37b73424-c081-4fc2-b1af-363f4f3fd4f3" providerId="ADAL" clId="{0CEDA275-70E0-47B4-8944-67AC9763C2FA}" dt="2023-03-16T11:31:21.049" v="30"/>
          <ac:picMkLst>
            <pc:docMk/>
            <pc:sldMk cId="440525851" sldId="296"/>
            <ac:picMk id="4" creationId="{1CE115AA-523A-4A65-A536-0047BC43D25F}"/>
          </ac:picMkLst>
        </pc:picChg>
      </pc:sldChg>
      <pc:sldChg chg="addSp modSp new del mod">
        <pc:chgData name="William Grey" userId="37b73424-c081-4fc2-b1af-363f4f3fd4f3" providerId="ADAL" clId="{0CEDA275-70E0-47B4-8944-67AC9763C2FA}" dt="2023-03-16T11:28:40.948" v="24" actId="2696"/>
        <pc:sldMkLst>
          <pc:docMk/>
          <pc:sldMk cId="2159762218" sldId="296"/>
        </pc:sldMkLst>
        <pc:picChg chg="add mod">
          <ac:chgData name="William Grey" userId="37b73424-c081-4fc2-b1af-363f4f3fd4f3" providerId="ADAL" clId="{0CEDA275-70E0-47B4-8944-67AC9763C2FA}" dt="2023-03-16T11:20:36.991" v="22"/>
          <ac:picMkLst>
            <pc:docMk/>
            <pc:sldMk cId="2159762218" sldId="296"/>
            <ac:picMk id="3" creationId="{D808F6A8-BF7F-4C2C-A9E4-53F9C438DA1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A77B8-BE61-46EC-922B-C713008DC926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18E71-DA07-4AF5-BA33-1C44FF49C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893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00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6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2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39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69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5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21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89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63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21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62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48373ACC-C4EC-EC87-FA2A-13D5BDE2FD2D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C3914B-0D8E-4A53-3D02-0539DDBBCDB8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EDB4189-058E-8142-7D87-437DBCD56DB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8B4C4B-9033-7E67-B778-3EF17D82DFB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94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w3cs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21451-442C-43CB-8407-E17516130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Sketch out what this page looks like in a browser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A7C41-E10C-4443-A3F6-7A714E54A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887" y="895521"/>
            <a:ext cx="4608443" cy="5533141"/>
          </a:xfrm>
          <a:solidFill>
            <a:schemeClr val="bg1"/>
          </a:solidFill>
          <a:ln>
            <a:solidFill>
              <a:srgbClr val="92D05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&lt;html&gt;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 &lt;!-- Website about my football team  --&gt;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&lt;head&gt;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&lt;title&gt; Super United &lt;/title&gt;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&lt;/head&gt;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&lt;body&gt;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&lt;h1&gt;Super United&lt;/h1&gt;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&lt;p&gt; This is a web page about Super United &lt;/p&gt;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&lt;h2&gt;Best players&lt;/h2&gt;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&lt;ul&gt;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&lt;li&gt; B. Diver &lt;/li&gt;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&lt;li&gt; D. Nutmeg &lt;/li&gt;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&lt;li&gt; C. Miss &lt;/li&gt;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&lt;/ul&gt;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&lt;a </a:t>
            </a:r>
            <a:r>
              <a:rPr lang="en-GB" dirty="0" err="1">
                <a:latin typeface="Consolas" panose="020B0609020204030204" pitchFamily="49" charset="0"/>
              </a:rPr>
              <a:t>href</a:t>
            </a:r>
            <a:r>
              <a:rPr lang="en-GB" dirty="0">
                <a:latin typeface="Consolas" panose="020B0609020204030204" pitchFamily="49" charset="0"/>
              </a:rPr>
              <a:t>="tickets.html"&gt; Buy tickets &lt;/a&gt;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&lt;/body&gt;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&lt;/html&gt;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BCB654F1-DC81-431F-8AD5-1CFBE0547DD5}"/>
              </a:ext>
            </a:extLst>
          </p:cNvPr>
          <p:cNvGraphicFramePr>
            <a:graphicFrameLocks noGrp="1"/>
          </p:cNvGraphicFramePr>
          <p:nvPr/>
        </p:nvGraphicFramePr>
        <p:xfrm>
          <a:off x="5570331" y="1475039"/>
          <a:ext cx="5654260" cy="3627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54260">
                  <a:extLst>
                    <a:ext uri="{9D8B030D-6E8A-4147-A177-3AD203B41FA5}">
                      <a16:colId xmlns:a16="http://schemas.microsoft.com/office/drawing/2014/main" val="1163793820"/>
                    </a:ext>
                  </a:extLst>
                </a:gridCol>
              </a:tblGrid>
              <a:tr h="366639">
                <a:tc>
                  <a:txBody>
                    <a:bodyPr/>
                    <a:lstStyle/>
                    <a:p>
                      <a:r>
                        <a:rPr lang="en-GB" dirty="0"/>
                        <a:t>Tab: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196296"/>
                  </a:ext>
                </a:extLst>
              </a:tr>
              <a:tr h="326040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045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115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C73D7-2259-4A6A-B9D2-8D9825946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A12DF-9341-4CA4-928D-170415D6D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Without CSS					With CSS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0FA2E6-4119-4BF3-949F-0975E3DFF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2671" y="2520945"/>
            <a:ext cx="3138014" cy="25908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1D3559-0C59-47E1-83F9-BA8EA6AA77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665" y="2671762"/>
            <a:ext cx="2348592" cy="255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205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BEB67FF-8B31-466B-973F-7AD457B46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4165" y="3208127"/>
            <a:ext cx="3138014" cy="25908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DC73D7-2259-4A6A-B9D2-8D9825946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Output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EEFCEE0-E825-4CFC-A394-369738AED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135"/>
            <a:ext cx="3998843" cy="4351338"/>
          </a:xfrm>
          <a:ln>
            <a:solidFill>
              <a:srgbClr val="92D05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&lt;head&gt;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&lt;style&gt;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 {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text-align: </a:t>
            </a:r>
            <a:r>
              <a:rPr lang="en-GB" dirty="0" err="1">
                <a:latin typeface="Consolas" panose="020B0609020204030204" pitchFamily="49" charset="0"/>
              </a:rPr>
              <a:t>center</a:t>
            </a:r>
            <a:r>
              <a:rPr lang="en-GB" dirty="0">
                <a:latin typeface="Consolas" panose="020B0609020204030204" pitchFamily="49" charset="0"/>
              </a:rPr>
              <a:t>; 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color</a:t>
            </a:r>
            <a:r>
              <a:rPr lang="en-GB" dirty="0">
                <a:latin typeface="Consolas" panose="020B0609020204030204" pitchFamily="49" charset="0"/>
              </a:rPr>
              <a:t>: red;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}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h1, h2 {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font-family: "Arial";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text-align: </a:t>
            </a:r>
            <a:r>
              <a:rPr lang="en-GB" dirty="0" err="1">
                <a:latin typeface="Consolas" panose="020B0609020204030204" pitchFamily="49" charset="0"/>
              </a:rPr>
              <a:t>center</a:t>
            </a:r>
            <a:r>
              <a:rPr lang="en-GB" dirty="0">
                <a:latin typeface="Consolas" panose="020B0609020204030204" pitchFamily="49" charset="0"/>
              </a:rPr>
              <a:t>; 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color</a:t>
            </a:r>
            <a:r>
              <a:rPr lang="en-GB" dirty="0">
                <a:latin typeface="Consolas" panose="020B0609020204030204" pitchFamily="49" charset="0"/>
              </a:rPr>
              <a:t>: green;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}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&lt;/style&gt;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&lt;/head&gt;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798F48-4899-4491-8A95-728E77598962}"/>
              </a:ext>
            </a:extLst>
          </p:cNvPr>
          <p:cNvSpPr/>
          <p:nvPr/>
        </p:nvSpPr>
        <p:spPr>
          <a:xfrm>
            <a:off x="808672" y="4028661"/>
            <a:ext cx="3219989" cy="9498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E9DEA1-004E-4754-9F59-EE5BAF66C544}"/>
              </a:ext>
            </a:extLst>
          </p:cNvPr>
          <p:cNvSpPr/>
          <p:nvPr/>
        </p:nvSpPr>
        <p:spPr>
          <a:xfrm>
            <a:off x="838200" y="2476859"/>
            <a:ext cx="2647122" cy="12337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EF6B806-38D3-4DA2-8B36-548280B9F12D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4028661" y="4503565"/>
            <a:ext cx="3922643" cy="58309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67B5DD8-A1DD-4814-B4EE-42A242D1742A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4028661" y="3781760"/>
            <a:ext cx="3922643" cy="72180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0B732AC-7197-44FC-A4D8-7C500A29BDC6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3485322" y="3093734"/>
            <a:ext cx="4465982" cy="13760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171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9723-86BD-4A42-8460-5BFF97767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Class selector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30186-86CE-46B9-B0CC-17D15FF43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438" y="1749473"/>
            <a:ext cx="6599293" cy="4750811"/>
          </a:xfr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latin typeface="Consolas" panose="020B0609020204030204" pitchFamily="49" charset="0"/>
              </a:rPr>
              <a:t>/* class selector can be applied to h1 element */ </a:t>
            </a:r>
            <a:endParaRPr lang="en-GB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h1.red {</a:t>
            </a:r>
          </a:p>
          <a:p>
            <a:pPr marL="0" indent="0">
              <a:buNone/>
            </a:pP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   text-align: </a:t>
            </a:r>
            <a:r>
              <a:rPr lang="en-GB" sz="1600" dirty="0" err="1">
                <a:latin typeface="Consolas" panose="020B0609020204030204" pitchFamily="49" charset="0"/>
                <a:cs typeface="Courier New" panose="02070309020205020404" pitchFamily="49" charset="0"/>
              </a:rPr>
              <a:t>center</a:t>
            </a: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 err="1">
                <a:latin typeface="Consolas" panose="020B0609020204030204" pitchFamily="49" charset="0"/>
                <a:cs typeface="Courier New" panose="02070309020205020404" pitchFamily="49" charset="0"/>
              </a:rPr>
              <a:t>color</a:t>
            </a: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: red;</a:t>
            </a:r>
          </a:p>
          <a:p>
            <a:pPr marL="0" indent="0">
              <a:buNone/>
            </a:pP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} </a:t>
            </a:r>
          </a:p>
          <a:p>
            <a:pPr marL="0" indent="0">
              <a:buNone/>
            </a:pP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h1.green {</a:t>
            </a:r>
          </a:p>
          <a:p>
            <a:pPr marL="0" indent="0">
              <a:buNone/>
            </a:pP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   text-align: </a:t>
            </a:r>
            <a:r>
              <a:rPr lang="en-GB" sz="1600" dirty="0" err="1">
                <a:latin typeface="Consolas" panose="020B0609020204030204" pitchFamily="49" charset="0"/>
                <a:cs typeface="Courier New" panose="02070309020205020404" pitchFamily="49" charset="0"/>
              </a:rPr>
              <a:t>center</a:t>
            </a: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 err="1">
                <a:latin typeface="Consolas" panose="020B0609020204030204" pitchFamily="49" charset="0"/>
                <a:cs typeface="Courier New" panose="02070309020205020404" pitchFamily="49" charset="0"/>
              </a:rPr>
              <a:t>color</a:t>
            </a: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: green;</a:t>
            </a:r>
          </a:p>
          <a:p>
            <a:pPr marL="0" indent="0">
              <a:buNone/>
            </a:pP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latin typeface="Consolas" panose="020B0609020204030204" pitchFamily="49" charset="0"/>
              </a:rPr>
              <a:t>/* class selector can be applied to any element */ </a:t>
            </a:r>
            <a:endParaRPr lang="en-GB" sz="16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.blue {</a:t>
            </a:r>
          </a:p>
          <a:p>
            <a:pPr marL="0" indent="0">
              <a:buNone/>
            </a:pP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   text-align: </a:t>
            </a:r>
            <a:r>
              <a:rPr lang="en-GB" sz="1600" dirty="0" err="1">
                <a:latin typeface="Consolas" panose="020B0609020204030204" pitchFamily="49" charset="0"/>
                <a:cs typeface="Courier New" panose="02070309020205020404" pitchFamily="49" charset="0"/>
              </a:rPr>
              <a:t>center</a:t>
            </a: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GB" sz="1600" dirty="0" err="1">
                <a:latin typeface="Consolas" panose="020B0609020204030204" pitchFamily="49" charset="0"/>
                <a:cs typeface="Courier New" panose="02070309020205020404" pitchFamily="49" charset="0"/>
              </a:rPr>
              <a:t>color</a:t>
            </a: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: blue;</a:t>
            </a:r>
          </a:p>
          <a:p>
            <a:pPr marL="0" indent="0">
              <a:buNone/>
            </a:pPr>
            <a:r>
              <a:rPr lang="en-GB" sz="1600" dirty="0"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ABD907-5E43-404A-9CAC-B4592A1BF796}"/>
              </a:ext>
            </a:extLst>
          </p:cNvPr>
          <p:cNvSpPr txBox="1"/>
          <p:nvPr/>
        </p:nvSpPr>
        <p:spPr>
          <a:xfrm>
            <a:off x="808672" y="877685"/>
            <a:ext cx="9581032" cy="734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You may not way to add the same styling to all elements.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To select which elements you would like to add a specific styling to, you can use a class selector.</a:t>
            </a:r>
          </a:p>
        </p:txBody>
      </p:sp>
    </p:spTree>
    <p:extLst>
      <p:ext uri="{BB962C8B-B14F-4D97-AF65-F5344CB8AC3E}">
        <p14:creationId xmlns:p14="http://schemas.microsoft.com/office/powerpoint/2010/main" val="2458005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50E9B-B57F-4D5E-8EC3-A663A66D3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Applying class selector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2DCDF-0EAF-4EFE-BFB2-51071ED17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" y="1282285"/>
            <a:ext cx="6344478" cy="4849495"/>
          </a:xfrm>
          <a:ln>
            <a:solidFill>
              <a:srgbClr val="92D05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&lt;!DOCTYPE html&gt;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&lt;html&gt;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&lt;head&gt;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en-GB" b="1" dirty="0">
                <a:latin typeface="Consolas" panose="020B0609020204030204" pitchFamily="49" charset="0"/>
              </a:rPr>
              <a:t>h1.red { text-align: </a:t>
            </a:r>
            <a:r>
              <a:rPr lang="en-GB" b="1" dirty="0" err="1">
                <a:latin typeface="Consolas" panose="020B0609020204030204" pitchFamily="49" charset="0"/>
              </a:rPr>
              <a:t>center</a:t>
            </a:r>
            <a:r>
              <a:rPr lang="en-GB" b="1" dirty="0">
                <a:latin typeface="Consolas" panose="020B0609020204030204" pitchFamily="49" charset="0"/>
              </a:rPr>
              <a:t>; </a:t>
            </a:r>
            <a:r>
              <a:rPr lang="en-GB" b="1" dirty="0" err="1">
                <a:latin typeface="Consolas" panose="020B0609020204030204" pitchFamily="49" charset="0"/>
              </a:rPr>
              <a:t>color</a:t>
            </a:r>
            <a:r>
              <a:rPr lang="en-GB" b="1" dirty="0">
                <a:latin typeface="Consolas" panose="020B0609020204030204" pitchFamily="49" charset="0"/>
              </a:rPr>
              <a:t>: red;} </a:t>
            </a:r>
          </a:p>
          <a:p>
            <a:pPr marL="0" indent="0">
              <a:buNone/>
            </a:pPr>
            <a:r>
              <a:rPr lang="en-GB" b="1" dirty="0">
                <a:latin typeface="Consolas" panose="020B0609020204030204" pitchFamily="49" charset="0"/>
              </a:rPr>
              <a:t>h1.green { text-align: </a:t>
            </a:r>
            <a:r>
              <a:rPr lang="en-GB" b="1" dirty="0" err="1">
                <a:latin typeface="Consolas" panose="020B0609020204030204" pitchFamily="49" charset="0"/>
              </a:rPr>
              <a:t>center</a:t>
            </a:r>
            <a:r>
              <a:rPr lang="en-GB" b="1" dirty="0">
                <a:latin typeface="Consolas" panose="020B0609020204030204" pitchFamily="49" charset="0"/>
              </a:rPr>
              <a:t>; </a:t>
            </a:r>
            <a:r>
              <a:rPr lang="en-GB" b="1" dirty="0" err="1">
                <a:latin typeface="Consolas" panose="020B0609020204030204" pitchFamily="49" charset="0"/>
              </a:rPr>
              <a:t>color</a:t>
            </a:r>
            <a:r>
              <a:rPr lang="en-GB" b="1" dirty="0">
                <a:latin typeface="Consolas" panose="020B0609020204030204" pitchFamily="49" charset="0"/>
              </a:rPr>
              <a:t>: green;} </a:t>
            </a:r>
          </a:p>
          <a:p>
            <a:pPr marL="0" indent="0">
              <a:buNone/>
            </a:pPr>
            <a:r>
              <a:rPr lang="en-GB" b="1" dirty="0">
                <a:latin typeface="Consolas" panose="020B0609020204030204" pitchFamily="49" charset="0"/>
              </a:rPr>
              <a:t>.blue { text-align: </a:t>
            </a:r>
            <a:r>
              <a:rPr lang="en-GB" b="1" dirty="0" err="1">
                <a:latin typeface="Consolas" panose="020B0609020204030204" pitchFamily="49" charset="0"/>
              </a:rPr>
              <a:t>center</a:t>
            </a:r>
            <a:r>
              <a:rPr lang="en-GB" b="1" dirty="0">
                <a:latin typeface="Consolas" panose="020B0609020204030204" pitchFamily="49" charset="0"/>
              </a:rPr>
              <a:t>; </a:t>
            </a:r>
            <a:r>
              <a:rPr lang="en-GB" b="1" dirty="0" err="1">
                <a:latin typeface="Consolas" panose="020B0609020204030204" pitchFamily="49" charset="0"/>
              </a:rPr>
              <a:t>color</a:t>
            </a:r>
            <a:r>
              <a:rPr lang="en-GB" b="1" dirty="0">
                <a:latin typeface="Consolas" panose="020B0609020204030204" pitchFamily="49" charset="0"/>
              </a:rPr>
              <a:t>: blue;}</a:t>
            </a:r>
            <a:r>
              <a:rPr lang="en-GB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&lt;/style&gt;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&lt;/head&gt;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&lt;body&gt;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&lt;h1 class="red"&gt;Wales&lt;/h1&gt;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&lt;h1 class="green"&gt;Ireland&lt;/h1&gt;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&lt;p class="blue"&gt;Scotland&lt;/p&gt;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&lt;/body&gt;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&lt;/html&gt;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6EDA57-4CFF-4362-923D-8ECFAC184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7236" y="3602314"/>
            <a:ext cx="3388622" cy="27387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640124-A330-43CE-8095-C6C8A88064EA}"/>
              </a:ext>
            </a:extLst>
          </p:cNvPr>
          <p:cNvSpPr txBox="1"/>
          <p:nvPr/>
        </p:nvSpPr>
        <p:spPr>
          <a:xfrm>
            <a:off x="7527236" y="1152649"/>
            <a:ext cx="27031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Predict what this code output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Add this code to a html file and view in a browser. Does it display as you expect? </a:t>
            </a:r>
          </a:p>
        </p:txBody>
      </p:sp>
    </p:spTree>
    <p:extLst>
      <p:ext uri="{BB962C8B-B14F-4D97-AF65-F5344CB8AC3E}">
        <p14:creationId xmlns:p14="http://schemas.microsoft.com/office/powerpoint/2010/main" val="39229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9723-86BD-4A42-8460-5BFF97767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ID selector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30186-86CE-46B9-B0CC-17D15FF43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65" y="1945468"/>
            <a:ext cx="7735957" cy="4351338"/>
          </a:xfrm>
          <a:ln>
            <a:solidFill>
              <a:srgbClr val="92D050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&lt;!DOCTYPE html&gt;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&lt;html&gt;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&lt;head&gt;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&lt;style&gt; 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</a:rPr>
              <a:t>#red { text-align: </a:t>
            </a:r>
            <a:r>
              <a:rPr lang="en-GB" b="1" dirty="0" err="1">
                <a:latin typeface="Courier New" panose="02070309020205020404" pitchFamily="49" charset="0"/>
              </a:rPr>
              <a:t>center</a:t>
            </a:r>
            <a:r>
              <a:rPr lang="en-GB" b="1" dirty="0">
                <a:latin typeface="Courier New" panose="02070309020205020404" pitchFamily="49" charset="0"/>
              </a:rPr>
              <a:t>; </a:t>
            </a:r>
            <a:r>
              <a:rPr lang="en-GB" b="1" dirty="0" err="1">
                <a:latin typeface="Courier New" panose="02070309020205020404" pitchFamily="49" charset="0"/>
              </a:rPr>
              <a:t>color</a:t>
            </a:r>
            <a:r>
              <a:rPr lang="en-GB" b="1" dirty="0">
                <a:latin typeface="Courier New" panose="02070309020205020404" pitchFamily="49" charset="0"/>
              </a:rPr>
              <a:t>: red;}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&lt;/style&gt;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&lt;/head&gt;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&lt;body&gt;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&lt;h1 </a:t>
            </a:r>
            <a:r>
              <a:rPr lang="en-GB" b="1" dirty="0">
                <a:latin typeface="Courier New" panose="02070309020205020404" pitchFamily="49" charset="0"/>
              </a:rPr>
              <a:t>id="red"</a:t>
            </a:r>
            <a:r>
              <a:rPr lang="en-GB" dirty="0">
                <a:latin typeface="Courier New" panose="02070309020205020404" pitchFamily="49" charset="0"/>
              </a:rPr>
              <a:t>&gt;Wales&lt;/h1&gt;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&lt;/body&gt;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&lt;/html&gt;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5D1539-A355-43EB-8D1C-89D5306DD3F6}"/>
              </a:ext>
            </a:extLst>
          </p:cNvPr>
          <p:cNvSpPr txBox="1"/>
          <p:nvPr/>
        </p:nvSpPr>
        <p:spPr>
          <a:xfrm>
            <a:off x="321365" y="1131434"/>
            <a:ext cx="65197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dirty="0"/>
              <a:t>The ID selector is applied uniquely to an element.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039D85-178A-4596-81BF-DB23BF133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2352" y="1945467"/>
            <a:ext cx="2434673" cy="95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825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4232B7A-7538-C50B-1275-DA4F2BF46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743" y="1270862"/>
            <a:ext cx="11572513" cy="499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525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7EFC2-14D1-410E-B66F-5A2C6C8D4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External style 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8FE87-D561-4446-9056-AB34E5574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5870885"/>
            <a:ext cx="5698145" cy="284047"/>
          </a:xfrm>
          <a:ln>
            <a:solidFill>
              <a:srgbClr val="92D05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&lt;link </a:t>
            </a:r>
            <a:r>
              <a:rPr lang="en-GB" dirty="0" err="1">
                <a:latin typeface="Consolas" panose="020B0609020204030204" pitchFamily="49" charset="0"/>
              </a:rPr>
              <a:t>rel</a:t>
            </a:r>
            <a:r>
              <a:rPr lang="en-GB" dirty="0">
                <a:latin typeface="Consolas" panose="020B0609020204030204" pitchFamily="49" charset="0"/>
              </a:rPr>
              <a:t>="stylesheet" </a:t>
            </a:r>
            <a:r>
              <a:rPr lang="en-GB" dirty="0" err="1">
                <a:latin typeface="Consolas" panose="020B0609020204030204" pitchFamily="49" charset="0"/>
              </a:rPr>
              <a:t>href</a:t>
            </a:r>
            <a:r>
              <a:rPr lang="en-GB" dirty="0">
                <a:latin typeface="Consolas" panose="020B0609020204030204" pitchFamily="49" charset="0"/>
              </a:rPr>
              <a:t>="style.css"&gt;</a:t>
            </a:r>
          </a:p>
          <a:p>
            <a:pPr marL="0" indent="0">
              <a:buNone/>
            </a:pPr>
            <a:endParaRPr lang="en-GB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7BC6DE-2DB5-442B-B198-678C41DF17EF}"/>
              </a:ext>
            </a:extLst>
          </p:cNvPr>
          <p:cNvSpPr txBox="1"/>
          <p:nvPr/>
        </p:nvSpPr>
        <p:spPr>
          <a:xfrm>
            <a:off x="808671" y="956801"/>
            <a:ext cx="82955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We can add the CSS code to an external file.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Create a new file called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style.css </a:t>
            </a:r>
            <a:r>
              <a:rPr lang="en-GB" sz="2000" dirty="0"/>
              <a:t>and add the following code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0CC89F-45BA-4189-B7D9-65F2001B8344}"/>
              </a:ext>
            </a:extLst>
          </p:cNvPr>
          <p:cNvSpPr txBox="1"/>
          <p:nvPr/>
        </p:nvSpPr>
        <p:spPr>
          <a:xfrm>
            <a:off x="838200" y="1799784"/>
            <a:ext cx="3760304" cy="286232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 {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font-family: "Arial";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text-align: </a:t>
            </a:r>
            <a:r>
              <a:rPr lang="en-GB" dirty="0" err="1">
                <a:latin typeface="Consolas" panose="020B0609020204030204" pitchFamily="49" charset="0"/>
              </a:rPr>
              <a:t>center</a:t>
            </a:r>
            <a:r>
              <a:rPr lang="en-GB" dirty="0">
                <a:latin typeface="Consolas" panose="020B0609020204030204" pitchFamily="49" charset="0"/>
              </a:rPr>
              <a:t>; 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color</a:t>
            </a:r>
            <a:r>
              <a:rPr lang="en-GB" dirty="0">
                <a:latin typeface="Consolas" panose="020B0609020204030204" pitchFamily="49" charset="0"/>
              </a:rPr>
              <a:t>: red;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}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h1, h2 {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font-family: "Arial";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text-align: </a:t>
            </a:r>
            <a:r>
              <a:rPr lang="en-GB" dirty="0" err="1">
                <a:latin typeface="Consolas" panose="020B0609020204030204" pitchFamily="49" charset="0"/>
              </a:rPr>
              <a:t>center</a:t>
            </a:r>
            <a:r>
              <a:rPr lang="en-GB" dirty="0">
                <a:latin typeface="Consolas" panose="020B0609020204030204" pitchFamily="49" charset="0"/>
              </a:rPr>
              <a:t>; 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color</a:t>
            </a:r>
            <a:r>
              <a:rPr lang="en-GB" dirty="0">
                <a:latin typeface="Consolas" panose="020B0609020204030204" pitchFamily="49" charset="0"/>
              </a:rPr>
              <a:t>: green;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5BF6DF-69F7-4A2E-B0CE-66380D4B68FF}"/>
              </a:ext>
            </a:extLst>
          </p:cNvPr>
          <p:cNvSpPr txBox="1"/>
          <p:nvPr/>
        </p:nvSpPr>
        <p:spPr>
          <a:xfrm>
            <a:off x="808670" y="5224554"/>
            <a:ext cx="7579955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000" dirty="0"/>
              <a:t>Within the html file add the following to the </a:t>
            </a:r>
            <a:r>
              <a:rPr lang="en-GB" sz="2000" dirty="0">
                <a:latin typeface="Consolas" panose="020B0609020204030204" pitchFamily="49" charset="0"/>
                <a:cs typeface="Courier New" panose="02070309020205020404" pitchFamily="49" charset="0"/>
              </a:rPr>
              <a:t>&lt;head&gt; </a:t>
            </a:r>
            <a:r>
              <a:rPr lang="en-GB" sz="2000" dirty="0"/>
              <a:t>element </a:t>
            </a:r>
          </a:p>
          <a:p>
            <a:pPr marL="0" indent="0">
              <a:buNone/>
            </a:pPr>
            <a:endParaRPr lang="en-GB" b="1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914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947B7-E803-4221-AB77-7FC5C3CD3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Complete code listing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F2465-3C07-47F5-886B-F5C6CE37C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71" y="1349553"/>
            <a:ext cx="7391400" cy="4351338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&lt;!DOCTYPE html&gt;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&lt;html&gt;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&lt;head&gt;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&lt;link </a:t>
            </a:r>
            <a:r>
              <a:rPr lang="en-GB" dirty="0" err="1">
                <a:latin typeface="Consolas" panose="020B0609020204030204" pitchFamily="49" charset="0"/>
              </a:rPr>
              <a:t>rel</a:t>
            </a:r>
            <a:r>
              <a:rPr lang="en-GB" dirty="0">
                <a:latin typeface="Consolas" panose="020B0609020204030204" pitchFamily="49" charset="0"/>
              </a:rPr>
              <a:t>="stylesheet" </a:t>
            </a:r>
            <a:r>
              <a:rPr lang="en-GB" dirty="0" err="1">
                <a:latin typeface="Consolas" panose="020B0609020204030204" pitchFamily="49" charset="0"/>
              </a:rPr>
              <a:t>href</a:t>
            </a:r>
            <a:r>
              <a:rPr lang="en-GB" dirty="0">
                <a:latin typeface="Consolas" panose="020B0609020204030204" pitchFamily="49" charset="0"/>
              </a:rPr>
              <a:t>=“style.css"&gt;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&lt;/head&gt;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&lt;body&gt;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&lt;h1&gt;Wales&lt;/h1&gt;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&lt;p&gt; Ireland &lt;/p&gt;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&lt;h2&gt;Scotland&lt;/h2&gt;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&lt;/body&gt;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&lt;/html&gt;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22AF24-99E4-4082-90CB-5D8647DFE29B}"/>
              </a:ext>
            </a:extLst>
          </p:cNvPr>
          <p:cNvSpPr txBox="1"/>
          <p:nvPr/>
        </p:nvSpPr>
        <p:spPr>
          <a:xfrm>
            <a:off x="8163340" y="1471563"/>
            <a:ext cx="27031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/>
              <a:t>Modify the code to the following.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357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4CB50-2B7A-487F-8716-95BB6BC6F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Inline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55B18-6BCE-4F52-AD40-6466AEB07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can also include inline styles such as: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8243A6-9137-451D-9458-5C0ECAB860D8}"/>
              </a:ext>
            </a:extLst>
          </p:cNvPr>
          <p:cNvSpPr txBox="1"/>
          <p:nvPr/>
        </p:nvSpPr>
        <p:spPr>
          <a:xfrm>
            <a:off x="1196008" y="2889838"/>
            <a:ext cx="6681899" cy="46166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&lt;h1 style="</a:t>
            </a:r>
            <a:r>
              <a:rPr lang="en-GB" sz="2400" dirty="0" err="1">
                <a:latin typeface="Consolas" panose="020B0609020204030204" pitchFamily="49" charset="0"/>
              </a:rPr>
              <a:t>color:blue</a:t>
            </a:r>
            <a:r>
              <a:rPr lang="en-GB" sz="2400" dirty="0">
                <a:latin typeface="Consolas" panose="020B0609020204030204" pitchFamily="49" charset="0"/>
              </a:rPr>
              <a:t>"&gt;Wales&lt;/h1&gt; </a:t>
            </a:r>
          </a:p>
        </p:txBody>
      </p:sp>
    </p:spTree>
    <p:extLst>
      <p:ext uri="{BB962C8B-B14F-4D97-AF65-F5344CB8AC3E}">
        <p14:creationId xmlns:p14="http://schemas.microsoft.com/office/powerpoint/2010/main" val="2605163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B752D-5D7D-4330-922B-37062E406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CSS Frameworks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4C096-FAD7-434C-B5E9-6BCF36A71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470"/>
            <a:ext cx="10515600" cy="3023665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Bootstrap and W3.css are frameworks with prewritten CSS code.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This means that you can create professional looking websites without you having to write the CSS code yourself thereby saving you lots of time and effort.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You can use w3.css by adding the following link to your HTML page</a:t>
            </a:r>
          </a:p>
          <a:p>
            <a:pPr marL="0" indent="0">
              <a:buNone/>
            </a:pPr>
            <a:endParaRPr lang="en-GB" dirty="0">
              <a:solidFill>
                <a:srgbClr val="0000FF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944DF8-51D1-459D-971B-1B7E88B416EE}"/>
              </a:ext>
            </a:extLst>
          </p:cNvPr>
          <p:cNvSpPr txBox="1"/>
          <p:nvPr/>
        </p:nvSpPr>
        <p:spPr>
          <a:xfrm>
            <a:off x="460802" y="4309982"/>
            <a:ext cx="11211339" cy="40011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</a:rPr>
              <a:t>&lt;link </a:t>
            </a:r>
            <a:r>
              <a:rPr lang="en-GB" sz="2000" dirty="0" err="1">
                <a:latin typeface="Courier New" panose="02070309020205020404" pitchFamily="49" charset="0"/>
              </a:rPr>
              <a:t>rel</a:t>
            </a:r>
            <a:r>
              <a:rPr lang="en-GB" sz="2000" dirty="0">
                <a:latin typeface="Courier New" panose="02070309020205020404" pitchFamily="49" charset="0"/>
              </a:rPr>
              <a:t>="stylesheet" </a:t>
            </a:r>
            <a:r>
              <a:rPr lang="en-GB" sz="2000" dirty="0" err="1">
                <a:latin typeface="Courier New" panose="02070309020205020404" pitchFamily="49" charset="0"/>
              </a:rPr>
              <a:t>href</a:t>
            </a:r>
            <a:r>
              <a:rPr lang="en-GB" sz="2000" dirty="0">
                <a:latin typeface="Courier New" panose="02070309020205020404" pitchFamily="49" charset="0"/>
              </a:rPr>
              <a:t>="https://www.w3schools.com/w3css/4/w3.css"&gt;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0825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CDB09-EF12-4015-BBED-14B6C9990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6F040C-5A7C-44B3-8C56-97E95B2F5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382989"/>
            <a:ext cx="4492487" cy="4616513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7A31511-9991-4045-A286-0AB11C167B5C}"/>
              </a:ext>
            </a:extLst>
          </p:cNvPr>
          <p:cNvGraphicFramePr>
            <a:graphicFrameLocks noGrp="1"/>
          </p:cNvGraphicFramePr>
          <p:nvPr/>
        </p:nvGraphicFramePr>
        <p:xfrm>
          <a:off x="123688" y="1615476"/>
          <a:ext cx="5654260" cy="3627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54260">
                  <a:extLst>
                    <a:ext uri="{9D8B030D-6E8A-4147-A177-3AD203B41FA5}">
                      <a16:colId xmlns:a16="http://schemas.microsoft.com/office/drawing/2014/main" val="1163793820"/>
                    </a:ext>
                  </a:extLst>
                </a:gridCol>
              </a:tblGrid>
              <a:tr h="366639">
                <a:tc>
                  <a:txBody>
                    <a:bodyPr/>
                    <a:lstStyle/>
                    <a:p>
                      <a:r>
                        <a:rPr lang="en-GB" dirty="0"/>
                        <a:t>Super United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196296"/>
                  </a:ext>
                </a:extLst>
              </a:tr>
              <a:tr h="3260409">
                <a:tc>
                  <a:txBody>
                    <a:bodyPr/>
                    <a:lstStyle/>
                    <a:p>
                      <a:r>
                        <a:rPr lang="en-GB" sz="3200" b="1" dirty="0">
                          <a:solidFill>
                            <a:schemeClr val="tx1"/>
                          </a:solidFill>
                        </a:rPr>
                        <a:t>Super United</a:t>
                      </a:r>
                    </a:p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This is a web page about Super United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400" b="1" dirty="0">
                          <a:solidFill>
                            <a:schemeClr val="tx1"/>
                          </a:solidFill>
                        </a:rPr>
                        <a:t>Best players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B. Diver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D. Nutmeg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C. Miss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Buy tickets (this is a link)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045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793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22D20-A254-404D-898A-7A072B257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Complete code listing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1AC9A-F3E1-4B12-B9E5-10EA1F6AE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44" y="1097761"/>
            <a:ext cx="10515600" cy="3620013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&lt;html&gt;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&lt;head&gt;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&lt;link </a:t>
            </a:r>
            <a:r>
              <a:rPr lang="en-GB" sz="2000" dirty="0" err="1">
                <a:latin typeface="Consolas" panose="020B0609020204030204" pitchFamily="49" charset="0"/>
              </a:rPr>
              <a:t>rel</a:t>
            </a:r>
            <a:r>
              <a:rPr lang="en-GB" sz="2000" dirty="0">
                <a:latin typeface="Consolas" panose="020B0609020204030204" pitchFamily="49" charset="0"/>
              </a:rPr>
              <a:t>="stylesheet" </a:t>
            </a:r>
            <a:r>
              <a:rPr lang="en-GB" sz="2000" dirty="0" err="1">
                <a:latin typeface="Consolas" panose="020B0609020204030204" pitchFamily="49" charset="0"/>
              </a:rPr>
              <a:t>href</a:t>
            </a:r>
            <a:r>
              <a:rPr lang="en-GB" sz="2000" dirty="0">
                <a:latin typeface="Consolas" panose="020B0609020204030204" pitchFamily="49" charset="0"/>
              </a:rPr>
              <a:t>="https://www.w3schools.com/w3css/4/w3.css"&gt;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&lt;/head&gt;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&lt;body&gt;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&lt;h1 class="w3-sans-serif w3-text-teal"&gt;Wales&lt;/h1&gt;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&lt;/body&gt; 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&lt;/html&gt;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D36E17-EEC8-458E-A813-184F0A7B8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158" y="5093489"/>
            <a:ext cx="1890920" cy="114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163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85567-1ADD-41D8-9A2F-767E6D778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Things to 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EDD49-9CAE-4B8A-84D3-8B118D00F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Visit </a:t>
            </a:r>
            <a:r>
              <a:rPr lang="en-GB" dirty="0">
                <a:hlinkClick r:id="rId2"/>
              </a:rPr>
              <a:t>https://www.w3schools.com/w3css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Apply a range of CSS formatting to the </a:t>
            </a:r>
            <a:r>
              <a:rPr lang="en-GB" dirty="0">
                <a:latin typeface="Consolas" panose="020B0609020204030204" pitchFamily="49" charset="0"/>
              </a:rPr>
              <a:t>wales.html </a:t>
            </a:r>
            <a:r>
              <a:rPr lang="en-GB" dirty="0"/>
              <a:t>web page that you created in the previous lesson</a:t>
            </a:r>
          </a:p>
        </p:txBody>
      </p:sp>
    </p:spTree>
    <p:extLst>
      <p:ext uri="{BB962C8B-B14F-4D97-AF65-F5344CB8AC3E}">
        <p14:creationId xmlns:p14="http://schemas.microsoft.com/office/powerpoint/2010/main" val="105740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1608A-5148-4FFA-B218-08A6CFA3FB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Cascading Styles Sheet (CSS)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DE3EDD-2981-497E-A547-A3721BD73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84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861D1-5102-490D-9E72-448C6CAF9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5D7D7-2554-4796-BEAC-A44C4D4A4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Know that CSS controls how website looks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CSS to change the style of different elements in our web page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288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3C2EEC-5330-D856-0A27-EC28E55E5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47" y="1193406"/>
            <a:ext cx="11622505" cy="499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468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9C87B-8EF9-42A2-BEBE-86EDF9FF9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Selector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E2BA5-CBDC-4A26-8880-E924BE491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hangingPunct="0">
              <a:buNone/>
            </a:pPr>
            <a:r>
              <a:rPr lang="en-GB" dirty="0"/>
              <a:t>CSS consists of selectors that style the  elements and take the form: </a:t>
            </a:r>
          </a:p>
          <a:p>
            <a:pPr marL="0" indent="0" hangingPunct="0">
              <a:buNone/>
            </a:pPr>
            <a:endParaRPr lang="en-GB" b="1" dirty="0"/>
          </a:p>
          <a:p>
            <a:pPr marL="0" indent="0" hangingPunct="0"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Selector {</a:t>
            </a:r>
          </a:p>
          <a:p>
            <a:pPr marL="0" indent="0" hangingPunct="0"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property: value;</a:t>
            </a:r>
          </a:p>
          <a:p>
            <a:pPr marL="0" indent="0" hangingPunct="0">
              <a:buNone/>
            </a:pPr>
            <a:r>
              <a:rPr lang="en-GB" dirty="0"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hangingPunc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hangingPunct="0">
              <a:buNone/>
            </a:pPr>
            <a:r>
              <a:rPr lang="en-GB" dirty="0"/>
              <a:t>There are 3 types of selectors: </a:t>
            </a:r>
          </a:p>
          <a:p>
            <a:pPr hangingPunct="0">
              <a:buFont typeface="Wingdings" panose="05000000000000000000" pitchFamily="2" charset="2"/>
              <a:buChar char="ü"/>
            </a:pPr>
            <a:r>
              <a:rPr lang="en-GB" dirty="0"/>
              <a:t>Element selector</a:t>
            </a:r>
          </a:p>
          <a:p>
            <a:pPr hangingPunct="0">
              <a:buFont typeface="Wingdings" panose="05000000000000000000" pitchFamily="2" charset="2"/>
              <a:buChar char="ü"/>
            </a:pPr>
            <a:r>
              <a:rPr lang="en-GB" dirty="0"/>
              <a:t>Class Selector</a:t>
            </a:r>
          </a:p>
          <a:p>
            <a:pPr hangingPunct="0">
              <a:buFont typeface="Wingdings" panose="05000000000000000000" pitchFamily="2" charset="2"/>
              <a:buChar char="ü"/>
            </a:pPr>
            <a:r>
              <a:rPr lang="en-GB" dirty="0"/>
              <a:t>ID selector</a:t>
            </a:r>
          </a:p>
          <a:p>
            <a:pPr marL="0" indent="0" hangingPunct="0">
              <a:buNone/>
            </a:pPr>
            <a:endParaRPr lang="en-GB" b="1" dirty="0"/>
          </a:p>
          <a:p>
            <a:pPr marL="0" indent="0" hangingPunct="0">
              <a:buNone/>
            </a:pPr>
            <a:endParaRPr lang="en-GB" dirty="0"/>
          </a:p>
          <a:p>
            <a:pPr marL="0" indent="0" hangingPunc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498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754F5-6F6C-4CEF-B768-1E37F3631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Element selector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402C5-F904-4E34-9B56-540320040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nsolas" panose="020B0609020204030204" pitchFamily="49" charset="0"/>
              </a:rPr>
              <a:t>p { 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000000"/>
                </a:solidFill>
                <a:latin typeface="Consolas" panose="020B0609020204030204" pitchFamily="49" charset="0"/>
              </a:rPr>
              <a:t>color</a:t>
            </a:r>
            <a:r>
              <a:rPr lang="en-GB" dirty="0">
                <a:solidFill>
                  <a:srgbClr val="000000"/>
                </a:solidFill>
                <a:latin typeface="Consolas" panose="020B0609020204030204" pitchFamily="49" charset="0"/>
              </a:rPr>
              <a:t>: red; 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nsolas" panose="020B0609020204030204" pitchFamily="49" charset="0"/>
              </a:rPr>
              <a:t>h1,h2 { 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nsolas" panose="020B0609020204030204" pitchFamily="49" charset="0"/>
              </a:rPr>
              <a:t>text-align: </a:t>
            </a:r>
            <a:r>
              <a:rPr lang="en-GB" dirty="0" err="1">
                <a:solidFill>
                  <a:srgbClr val="000000"/>
                </a:solidFill>
                <a:latin typeface="Consolas" panose="020B0609020204030204" pitchFamily="49" charset="0"/>
              </a:rPr>
              <a:t>center</a:t>
            </a:r>
            <a:r>
              <a:rPr lang="en-GB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000000"/>
                </a:solidFill>
                <a:latin typeface="Consolas" panose="020B0609020204030204" pitchFamily="49" charset="0"/>
              </a:rPr>
              <a:t>color</a:t>
            </a:r>
            <a:r>
              <a:rPr lang="en-GB" dirty="0">
                <a:solidFill>
                  <a:srgbClr val="000000"/>
                </a:solidFill>
                <a:latin typeface="Consolas" panose="020B0609020204030204" pitchFamily="49" charset="0"/>
              </a:rPr>
              <a:t>: green; 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43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DF157-8CB6-4C13-8C85-557A623FC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Internal style 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7413E-6514-4CA9-816E-143578A53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135"/>
            <a:ext cx="3998843" cy="4351338"/>
          </a:xfrm>
          <a:ln>
            <a:solidFill>
              <a:srgbClr val="92D05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&lt;head&gt;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&lt;style&gt;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 {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text-align: </a:t>
            </a:r>
            <a:r>
              <a:rPr lang="en-GB" dirty="0" err="1">
                <a:latin typeface="Consolas" panose="020B0609020204030204" pitchFamily="49" charset="0"/>
              </a:rPr>
              <a:t>center</a:t>
            </a:r>
            <a:r>
              <a:rPr lang="en-GB" dirty="0">
                <a:latin typeface="Consolas" panose="020B0609020204030204" pitchFamily="49" charset="0"/>
              </a:rPr>
              <a:t>; 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color</a:t>
            </a:r>
            <a:r>
              <a:rPr lang="en-GB" dirty="0">
                <a:latin typeface="Consolas" panose="020B0609020204030204" pitchFamily="49" charset="0"/>
              </a:rPr>
              <a:t>: red;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}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h1, h2 {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font-family: "Arial";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text-align: </a:t>
            </a:r>
            <a:r>
              <a:rPr lang="en-GB" dirty="0" err="1">
                <a:latin typeface="Consolas" panose="020B0609020204030204" pitchFamily="49" charset="0"/>
              </a:rPr>
              <a:t>center</a:t>
            </a:r>
            <a:r>
              <a:rPr lang="en-GB" dirty="0">
                <a:latin typeface="Consolas" panose="020B0609020204030204" pitchFamily="49" charset="0"/>
              </a:rPr>
              <a:t>; 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color</a:t>
            </a:r>
            <a:r>
              <a:rPr lang="en-GB" dirty="0">
                <a:latin typeface="Consolas" panose="020B0609020204030204" pitchFamily="49" charset="0"/>
              </a:rPr>
              <a:t>: green;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}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&lt;/style&gt;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&lt;/head&gt;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5E4866-D7D3-4586-A140-51535AD52069}"/>
              </a:ext>
            </a:extLst>
          </p:cNvPr>
          <p:cNvSpPr txBox="1"/>
          <p:nvPr/>
        </p:nvSpPr>
        <p:spPr>
          <a:xfrm>
            <a:off x="808672" y="1088831"/>
            <a:ext cx="93689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dirty="0"/>
              <a:t>For internal style sheets the CSS code goes in the head and style elements such that: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845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7448A-35F0-40EE-AF87-627890B49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Element selector in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693AD-CA42-4DFD-BE21-C11EF8DE9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37" y="1163016"/>
            <a:ext cx="8640128" cy="4773958"/>
          </a:xfrm>
          <a:ln>
            <a:solidFill>
              <a:srgbClr val="92D05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&lt;!DOCTYPE html&gt;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&lt;html&gt;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&lt;head&gt; </a:t>
            </a:r>
          </a:p>
          <a:p>
            <a:pPr marL="0" indent="0">
              <a:buNone/>
            </a:pPr>
            <a:r>
              <a:rPr lang="en-GB" b="1" dirty="0">
                <a:latin typeface="Consolas" panose="020B0609020204030204" pitchFamily="49" charset="0"/>
              </a:rPr>
              <a:t>&lt;style&gt; </a:t>
            </a:r>
          </a:p>
          <a:p>
            <a:pPr marL="0" indent="0">
              <a:buNone/>
            </a:pPr>
            <a:r>
              <a:rPr lang="en-GB" b="1" dirty="0">
                <a:latin typeface="Consolas" panose="020B0609020204030204" pitchFamily="49" charset="0"/>
              </a:rPr>
              <a:t>p { font-family: "Arial"; text-align: </a:t>
            </a:r>
            <a:r>
              <a:rPr lang="en-GB" b="1" dirty="0" err="1">
                <a:latin typeface="Consolas" panose="020B0609020204030204" pitchFamily="49" charset="0"/>
              </a:rPr>
              <a:t>center</a:t>
            </a:r>
            <a:r>
              <a:rPr lang="en-GB" b="1" dirty="0">
                <a:latin typeface="Consolas" panose="020B0609020204030204" pitchFamily="49" charset="0"/>
              </a:rPr>
              <a:t>; </a:t>
            </a:r>
            <a:r>
              <a:rPr lang="en-GB" b="1" dirty="0" err="1">
                <a:latin typeface="Consolas" panose="020B0609020204030204" pitchFamily="49" charset="0"/>
              </a:rPr>
              <a:t>color</a:t>
            </a:r>
            <a:r>
              <a:rPr lang="en-GB" b="1" dirty="0">
                <a:latin typeface="Consolas" panose="020B0609020204030204" pitchFamily="49" charset="0"/>
              </a:rPr>
              <a:t>: red; } </a:t>
            </a:r>
          </a:p>
          <a:p>
            <a:pPr marL="0" indent="0">
              <a:buNone/>
            </a:pPr>
            <a:r>
              <a:rPr lang="en-GB" b="1" dirty="0">
                <a:latin typeface="Consolas" panose="020B0609020204030204" pitchFamily="49" charset="0"/>
              </a:rPr>
              <a:t>/* Group multiple selectors */ </a:t>
            </a:r>
          </a:p>
          <a:p>
            <a:pPr marL="0" indent="0">
              <a:buNone/>
            </a:pPr>
            <a:r>
              <a:rPr lang="en-GB" b="1" dirty="0">
                <a:latin typeface="Consolas" panose="020B0609020204030204" pitchFamily="49" charset="0"/>
              </a:rPr>
              <a:t>h1, h2 { font-family: "Arial"; text-align: </a:t>
            </a:r>
            <a:r>
              <a:rPr lang="en-GB" b="1" dirty="0" err="1">
                <a:latin typeface="Consolas" panose="020B0609020204030204" pitchFamily="49" charset="0"/>
              </a:rPr>
              <a:t>center</a:t>
            </a:r>
            <a:r>
              <a:rPr lang="en-GB" b="1" dirty="0">
                <a:latin typeface="Consolas" panose="020B0609020204030204" pitchFamily="49" charset="0"/>
              </a:rPr>
              <a:t>; </a:t>
            </a:r>
            <a:r>
              <a:rPr lang="en-GB" b="1" dirty="0" err="1">
                <a:latin typeface="Consolas" panose="020B0609020204030204" pitchFamily="49" charset="0"/>
              </a:rPr>
              <a:t>color</a:t>
            </a:r>
            <a:r>
              <a:rPr lang="en-GB" b="1" dirty="0">
                <a:latin typeface="Consolas" panose="020B0609020204030204" pitchFamily="49" charset="0"/>
              </a:rPr>
              <a:t>: green; } </a:t>
            </a:r>
          </a:p>
          <a:p>
            <a:pPr marL="0" indent="0">
              <a:buNone/>
            </a:pPr>
            <a:r>
              <a:rPr lang="en-GB" b="1" dirty="0">
                <a:latin typeface="Consolas" panose="020B0609020204030204" pitchFamily="49" charset="0"/>
              </a:rPr>
              <a:t>&lt;/style&gt;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&lt;/head&gt;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&lt;body&gt;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&lt;h1&gt;Wales&lt;/h1&gt;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&lt;p&gt;Ireland&lt;/p&gt;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&lt;h2&gt;Scotland&lt;/h2&gt;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&lt;/body&gt; 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&lt;/html&gt;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8CBE19-4405-460C-A2F8-45DF3291C997}"/>
              </a:ext>
            </a:extLst>
          </p:cNvPr>
          <p:cNvSpPr txBox="1"/>
          <p:nvPr/>
        </p:nvSpPr>
        <p:spPr>
          <a:xfrm>
            <a:off x="9197009" y="1285461"/>
            <a:ext cx="27031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Predict what this code output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Add this code to a html file and view in a browser. Does it display as you expect? </a:t>
            </a:r>
          </a:p>
        </p:txBody>
      </p:sp>
    </p:spTree>
    <p:extLst>
      <p:ext uri="{BB962C8B-B14F-4D97-AF65-F5344CB8AC3E}">
        <p14:creationId xmlns:p14="http://schemas.microsoft.com/office/powerpoint/2010/main" val="25446209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2548</TotalTime>
  <Words>1101</Words>
  <Application>Microsoft Office PowerPoint</Application>
  <PresentationFormat>Widescreen</PresentationFormat>
  <Paragraphs>206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Consolas</vt:lpstr>
      <vt:lpstr>Courier New</vt:lpstr>
      <vt:lpstr>gg sans</vt:lpstr>
      <vt:lpstr>Times New Roman</vt:lpstr>
      <vt:lpstr>Wingdings</vt:lpstr>
      <vt:lpstr>1_Office Theme</vt:lpstr>
      <vt:lpstr>Sketch out what this page looks like in a browser</vt:lpstr>
      <vt:lpstr>PowerPoint Presentation</vt:lpstr>
      <vt:lpstr>Cascading Styles Sheet (CSS)</vt:lpstr>
      <vt:lpstr>Learning objectives</vt:lpstr>
      <vt:lpstr>PowerPoint Presentation</vt:lpstr>
      <vt:lpstr>Selector</vt:lpstr>
      <vt:lpstr>Element selector examples</vt:lpstr>
      <vt:lpstr>Internal style sheet</vt:lpstr>
      <vt:lpstr>Element selector in HTML</vt:lpstr>
      <vt:lpstr>Output</vt:lpstr>
      <vt:lpstr>Output</vt:lpstr>
      <vt:lpstr>Class selector</vt:lpstr>
      <vt:lpstr>Applying class selector </vt:lpstr>
      <vt:lpstr>ID selector</vt:lpstr>
      <vt:lpstr>PowerPoint Presentation</vt:lpstr>
      <vt:lpstr>External style sheet</vt:lpstr>
      <vt:lpstr>Complete code listing</vt:lpstr>
      <vt:lpstr>Inline style</vt:lpstr>
      <vt:lpstr>CSS Frameworks</vt:lpstr>
      <vt:lpstr>Complete code listing</vt:lpstr>
      <vt:lpstr>Things to try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</dc:title>
  <dc:creator>Grey William</dc:creator>
  <cp:lastModifiedBy>Chezka Mae Madrona</cp:lastModifiedBy>
  <cp:revision>10</cp:revision>
  <dcterms:created xsi:type="dcterms:W3CDTF">2016-10-13T10:39:14Z</dcterms:created>
  <dcterms:modified xsi:type="dcterms:W3CDTF">2025-03-25T10:49:15Z</dcterms:modified>
</cp:coreProperties>
</file>