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embeddedFontLst>
    <p:embeddedFont>
      <p:font typeface="Cambria Math" panose="02040503050406030204" pitchFamily="18" charset="0"/>
      <p:regular r:id="rId5"/>
    </p:embeddedFont>
    <p:embeddedFont>
      <p:font typeface="gg sans" panose="00000800000000000000" pitchFamily="2" charset="0"/>
      <p:bold r:id="rId6"/>
    </p:embeddedFont>
    <p:embeddedFont>
      <p:font typeface="Tenorite" panose="00000500000000000000" pitchFamily="2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ne Brandy" initials="DB" lastIdx="3" clrIdx="0">
    <p:extLst>
      <p:ext uri="{19B8F6BF-5375-455C-9EA6-DF929625EA0E}">
        <p15:presenceInfo xmlns:p15="http://schemas.microsoft.com/office/powerpoint/2012/main" userId="0470fd44196864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ECECEC"/>
    <a:srgbClr val="559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110D45-410B-4C6B-922D-59BA5888DD3D}" v="126" dt="2021-08-04T13:46:15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118" autoAdjust="0"/>
    <p:restoredTop sz="88682" autoAdjust="0"/>
  </p:normalViewPr>
  <p:slideViewPr>
    <p:cSldViewPr snapToGrid="0">
      <p:cViewPr varScale="1">
        <p:scale>
          <a:sx n="67" d="100"/>
          <a:sy n="67" d="100"/>
        </p:scale>
        <p:origin x="17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commentAuthors" Target="commentAuthors.xml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ne Brandy" userId="0470fd441968644a" providerId="LiveId" clId="{C1999550-8291-4A93-B087-C41FC3DC2B3A}"/>
    <pc:docChg chg="undo redo custSel modSld">
      <pc:chgData name="Delane Brandy" userId="0470fd441968644a" providerId="LiveId" clId="{C1999550-8291-4A93-B087-C41FC3DC2B3A}" dt="2020-05-19T14:49:03.971" v="1963"/>
      <pc:docMkLst>
        <pc:docMk/>
      </pc:docMkLst>
      <pc:sldChg chg="addSp delSp modSp mod">
        <pc:chgData name="Delane Brandy" userId="0470fd441968644a" providerId="LiveId" clId="{C1999550-8291-4A93-B087-C41FC3DC2B3A}" dt="2020-05-14T14:17:40.852" v="1097" actId="207"/>
        <pc:sldMkLst>
          <pc:docMk/>
          <pc:sldMk cId="2041588360" sldId="256"/>
        </pc:sldMkLst>
        <pc:spChg chg="add mod">
          <ac:chgData name="Delane Brandy" userId="0470fd441968644a" providerId="LiveId" clId="{C1999550-8291-4A93-B087-C41FC3DC2B3A}" dt="2020-05-08T11:15:31.028" v="1005" actId="1076"/>
          <ac:spMkLst>
            <pc:docMk/>
            <pc:sldMk cId="2041588360" sldId="256"/>
            <ac:spMk id="2" creationId="{1970FDE4-EA57-4E98-BDFF-64B53AAD4A7D}"/>
          </ac:spMkLst>
        </pc:spChg>
        <pc:spChg chg="mod">
          <ac:chgData name="Delane Brandy" userId="0470fd441968644a" providerId="LiveId" clId="{C1999550-8291-4A93-B087-C41FC3DC2B3A}" dt="2020-05-08T11:23:20.443" v="1025" actId="14100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C1999550-8291-4A93-B087-C41FC3DC2B3A}" dt="2020-05-14T14:17:40.852" v="1097" actId="207"/>
          <ac:spMkLst>
            <pc:docMk/>
            <pc:sldMk cId="2041588360" sldId="256"/>
            <ac:spMk id="6" creationId="{00000000-0000-0000-0000-000000000000}"/>
          </ac:spMkLst>
        </pc:spChg>
        <pc:spChg chg="add del mod">
          <ac:chgData name="Delane Brandy" userId="0470fd441968644a" providerId="LiveId" clId="{C1999550-8291-4A93-B087-C41FC3DC2B3A}" dt="2020-05-03T14:28:29.733" v="560" actId="478"/>
          <ac:spMkLst>
            <pc:docMk/>
            <pc:sldMk cId="2041588360" sldId="256"/>
            <ac:spMk id="8" creationId="{27C33FC4-522D-4B4F-9794-5A73D8A2A824}"/>
          </ac:spMkLst>
        </pc:spChg>
        <pc:spChg chg="add mod">
          <ac:chgData name="Delane Brandy" userId="0470fd441968644a" providerId="LiveId" clId="{C1999550-8291-4A93-B087-C41FC3DC2B3A}" dt="2020-05-03T14:49:08.219" v="616" actId="164"/>
          <ac:spMkLst>
            <pc:docMk/>
            <pc:sldMk cId="2041588360" sldId="256"/>
            <ac:spMk id="9" creationId="{63E6648E-69E9-48B9-91D8-F5268768EF4B}"/>
          </ac:spMkLst>
        </pc:spChg>
        <pc:spChg chg="add mod">
          <ac:chgData name="Delane Brandy" userId="0470fd441968644a" providerId="LiveId" clId="{C1999550-8291-4A93-B087-C41FC3DC2B3A}" dt="2020-05-03T14:49:08.219" v="616" actId="164"/>
          <ac:spMkLst>
            <pc:docMk/>
            <pc:sldMk cId="2041588360" sldId="256"/>
            <ac:spMk id="12" creationId="{78B1045E-A91B-47FA-A6B3-2D72E5CC9CF6}"/>
          </ac:spMkLst>
        </pc:spChg>
        <pc:spChg chg="add mod">
          <ac:chgData name="Delane Brandy" userId="0470fd441968644a" providerId="LiveId" clId="{C1999550-8291-4A93-B087-C41FC3DC2B3A}" dt="2020-05-08T11:23:34.932" v="1027" actId="14100"/>
          <ac:spMkLst>
            <pc:docMk/>
            <pc:sldMk cId="2041588360" sldId="256"/>
            <ac:spMk id="17" creationId="{7373CCF9-1EDC-4CBD-917F-DFFA70091A16}"/>
          </ac:spMkLst>
        </pc:spChg>
        <pc:spChg chg="mod">
          <ac:chgData name="Delane Brandy" userId="0470fd441968644a" providerId="LiveId" clId="{C1999550-8291-4A93-B087-C41FC3DC2B3A}" dt="2020-05-08T11:15:31.028" v="1005" actId="1076"/>
          <ac:spMkLst>
            <pc:docMk/>
            <pc:sldMk cId="2041588360" sldId="256"/>
            <ac:spMk id="18" creationId="{6F093A9F-4639-4D51-BE10-5B3083A06A3E}"/>
          </ac:spMkLst>
        </pc:spChg>
        <pc:spChg chg="add del mod">
          <ac:chgData name="Delane Brandy" userId="0470fd441968644a" providerId="LiveId" clId="{C1999550-8291-4A93-B087-C41FC3DC2B3A}" dt="2020-05-08T11:24:25.618" v="1028" actId="478"/>
          <ac:spMkLst>
            <pc:docMk/>
            <pc:sldMk cId="2041588360" sldId="256"/>
            <ac:spMk id="19" creationId="{7939CDA7-4F5D-4A9D-9BB5-80EC574A9635}"/>
          </ac:spMkLst>
        </pc:spChg>
        <pc:spChg chg="add del mod">
          <ac:chgData name="Delane Brandy" userId="0470fd441968644a" providerId="LiveId" clId="{C1999550-8291-4A93-B087-C41FC3DC2B3A}" dt="2020-05-08T11:35:04.833" v="1030"/>
          <ac:spMkLst>
            <pc:docMk/>
            <pc:sldMk cId="2041588360" sldId="256"/>
            <ac:spMk id="19" creationId="{C3D8A393-F27B-499C-97A8-EE4BAA3374D6}"/>
          </ac:spMkLst>
        </pc:spChg>
        <pc:spChg chg="add del mod">
          <ac:chgData name="Delane Brandy" userId="0470fd441968644a" providerId="LiveId" clId="{C1999550-8291-4A93-B087-C41FC3DC2B3A}" dt="2020-05-08T11:23:12.234" v="1022" actId="478"/>
          <ac:spMkLst>
            <pc:docMk/>
            <pc:sldMk cId="2041588360" sldId="256"/>
            <ac:spMk id="20" creationId="{27B830CF-D8EC-49FA-821A-84282016344E}"/>
          </ac:spMkLst>
        </pc:spChg>
        <pc:spChg chg="add del mod">
          <ac:chgData name="Delane Brandy" userId="0470fd441968644a" providerId="LiveId" clId="{C1999550-8291-4A93-B087-C41FC3DC2B3A}" dt="2020-05-08T11:35:04.833" v="1030"/>
          <ac:spMkLst>
            <pc:docMk/>
            <pc:sldMk cId="2041588360" sldId="256"/>
            <ac:spMk id="20" creationId="{4D0C78A8-F6BE-4A7E-9195-337290DF2B90}"/>
          </ac:spMkLst>
        </pc:spChg>
        <pc:spChg chg="add del mod">
          <ac:chgData name="Delane Brandy" userId="0470fd441968644a" providerId="LiveId" clId="{C1999550-8291-4A93-B087-C41FC3DC2B3A}" dt="2020-05-08T11:23:21.985" v="1026" actId="478"/>
          <ac:spMkLst>
            <pc:docMk/>
            <pc:sldMk cId="2041588360" sldId="256"/>
            <ac:spMk id="21" creationId="{1B8EA8E2-D5EE-4D5C-9BB9-B1100D708C11}"/>
          </ac:spMkLst>
        </pc:spChg>
        <pc:spChg chg="add del mod">
          <ac:chgData name="Delane Brandy" userId="0470fd441968644a" providerId="LiveId" clId="{C1999550-8291-4A93-B087-C41FC3DC2B3A}" dt="2020-05-08T11:35:04.833" v="1030"/>
          <ac:spMkLst>
            <pc:docMk/>
            <pc:sldMk cId="2041588360" sldId="256"/>
            <ac:spMk id="21" creationId="{96948978-F456-4890-8ACD-8AFA1EA4F4BC}"/>
          </ac:spMkLst>
        </pc:spChg>
        <pc:spChg chg="add del mod">
          <ac:chgData name="Delane Brandy" userId="0470fd441968644a" providerId="LiveId" clId="{C1999550-8291-4A93-B087-C41FC3DC2B3A}" dt="2020-05-08T11:35:04.833" v="1030"/>
          <ac:spMkLst>
            <pc:docMk/>
            <pc:sldMk cId="2041588360" sldId="256"/>
            <ac:spMk id="22" creationId="{A44823F4-C0F7-4A37-8D29-8660A5139429}"/>
          </ac:spMkLst>
        </pc:spChg>
        <pc:grpChg chg="mod">
          <ac:chgData name="Delane Brandy" userId="0470fd441968644a" providerId="LiveId" clId="{C1999550-8291-4A93-B087-C41FC3DC2B3A}" dt="2020-05-08T11:15:31.028" v="1005" actId="1076"/>
          <ac:grpSpMkLst>
            <pc:docMk/>
            <pc:sldMk cId="2041588360" sldId="256"/>
            <ac:grpSpMk id="4" creationId="{00000000-0000-0000-0000-000000000000}"/>
          </ac:grpSpMkLst>
        </pc:grpChg>
        <pc:grpChg chg="add mod">
          <ac:chgData name="Delane Brandy" userId="0470fd441968644a" providerId="LiveId" clId="{C1999550-8291-4A93-B087-C41FC3DC2B3A}" dt="2020-05-08T11:15:31.028" v="1005" actId="1076"/>
          <ac:grpSpMkLst>
            <pc:docMk/>
            <pc:sldMk cId="2041588360" sldId="256"/>
            <ac:grpSpMk id="13" creationId="{E019921B-9B89-49AE-85EC-84F7D3A0A035}"/>
          </ac:grpSpMkLst>
        </pc:grpChg>
        <pc:grpChg chg="add mod">
          <ac:chgData name="Delane Brandy" userId="0470fd441968644a" providerId="LiveId" clId="{C1999550-8291-4A93-B087-C41FC3DC2B3A}" dt="2020-05-08T11:15:31.028" v="1005" actId="1076"/>
          <ac:grpSpMkLst>
            <pc:docMk/>
            <pc:sldMk cId="2041588360" sldId="256"/>
            <ac:grpSpMk id="16" creationId="{37CCC940-745D-4083-9314-74E081AF5264}"/>
          </ac:grpSpMkLst>
        </pc:grpChg>
        <pc:graphicFrameChg chg="add mod modGraphic">
          <ac:chgData name="Delane Brandy" userId="0470fd441968644a" providerId="LiveId" clId="{C1999550-8291-4A93-B087-C41FC3DC2B3A}" dt="2020-05-08T11:15:31.028" v="1005" actId="1076"/>
          <ac:graphicFrameMkLst>
            <pc:docMk/>
            <pc:sldMk cId="2041588360" sldId="256"/>
            <ac:graphicFrameMk id="3" creationId="{18DB1ACB-78AA-44D8-9666-E6425A756237}"/>
          </ac:graphicFrameMkLst>
        </pc:graphicFrameChg>
        <pc:picChg chg="add mod">
          <ac:chgData name="Delane Brandy" userId="0470fd441968644a" providerId="LiveId" clId="{C1999550-8291-4A93-B087-C41FC3DC2B3A}" dt="2020-05-03T15:24:26.969" v="640" actId="164"/>
          <ac:picMkLst>
            <pc:docMk/>
            <pc:sldMk cId="2041588360" sldId="256"/>
            <ac:picMk id="14" creationId="{D6E09929-5EC6-401D-9454-3F442DF78D3F}"/>
          </ac:picMkLst>
        </pc:picChg>
        <pc:picChg chg="add mod">
          <ac:chgData name="Delane Brandy" userId="0470fd441968644a" providerId="LiveId" clId="{C1999550-8291-4A93-B087-C41FC3DC2B3A}" dt="2020-05-03T15:24:26.969" v="640" actId="164"/>
          <ac:picMkLst>
            <pc:docMk/>
            <pc:sldMk cId="2041588360" sldId="256"/>
            <ac:picMk id="15" creationId="{B1F48D49-D48C-47DD-9B17-43999E84AC51}"/>
          </ac:picMkLst>
        </pc:picChg>
        <pc:cxnChg chg="add mod">
          <ac:chgData name="Delane Brandy" userId="0470fd441968644a" providerId="LiveId" clId="{C1999550-8291-4A93-B087-C41FC3DC2B3A}" dt="2020-05-03T14:49:08.219" v="616" actId="164"/>
          <ac:cxnSpMkLst>
            <pc:docMk/>
            <pc:sldMk cId="2041588360" sldId="256"/>
            <ac:cxnSpMk id="10" creationId="{E61F1436-AE19-4738-A452-B85556DE9B0E}"/>
          </ac:cxnSpMkLst>
        </pc:cxnChg>
      </pc:sldChg>
      <pc:sldChg chg="addSp delSp modSp mod addCm modCm">
        <pc:chgData name="Delane Brandy" userId="0470fd441968644a" providerId="LiveId" clId="{C1999550-8291-4A93-B087-C41FC3DC2B3A}" dt="2020-05-19T14:49:03.971" v="1963"/>
        <pc:sldMkLst>
          <pc:docMk/>
          <pc:sldMk cId="3546312984" sldId="257"/>
        </pc:sldMkLst>
        <pc:spChg chg="mod">
          <ac:chgData name="Delane Brandy" userId="0470fd441968644a" providerId="LiveId" clId="{C1999550-8291-4A93-B087-C41FC3DC2B3A}" dt="2020-05-08T11:22:49.731" v="1016" actId="1076"/>
          <ac:spMkLst>
            <pc:docMk/>
            <pc:sldMk cId="3546312984" sldId="257"/>
            <ac:spMk id="3" creationId="{57BE1E1B-7D84-4C27-80B3-63BE76023F95}"/>
          </ac:spMkLst>
        </pc:spChg>
        <pc:spChg chg="add mod">
          <ac:chgData name="Delane Brandy" userId="0470fd441968644a" providerId="LiveId" clId="{C1999550-8291-4A93-B087-C41FC3DC2B3A}" dt="2020-05-14T14:51:52.991" v="1895" actId="1076"/>
          <ac:spMkLst>
            <pc:docMk/>
            <pc:sldMk cId="3546312984" sldId="257"/>
            <ac:spMk id="5" creationId="{B5E5F1A3-7A8D-4013-A801-00F2B62B744A}"/>
          </ac:spMkLst>
        </pc:spChg>
        <pc:spChg chg="add del mod">
          <ac:chgData name="Delane Brandy" userId="0470fd441968644a" providerId="LiveId" clId="{C1999550-8291-4A93-B087-C41FC3DC2B3A}" dt="2020-05-03T15:51:51.129" v="680"/>
          <ac:spMkLst>
            <pc:docMk/>
            <pc:sldMk cId="3546312984" sldId="257"/>
            <ac:spMk id="6" creationId="{1F419B8A-71C5-42A0-9B17-9CF5801FE9EA}"/>
          </ac:spMkLst>
        </pc:spChg>
        <pc:spChg chg="add mod">
          <ac:chgData name="Delane Brandy" userId="0470fd441968644a" providerId="LiveId" clId="{C1999550-8291-4A93-B087-C41FC3DC2B3A}" dt="2020-05-14T14:51:52.991" v="1895" actId="1076"/>
          <ac:spMkLst>
            <pc:docMk/>
            <pc:sldMk cId="3546312984" sldId="257"/>
            <ac:spMk id="6" creationId="{40EC0013-B427-4714-B5F0-38EEA90CD0C3}"/>
          </ac:spMkLst>
        </pc:spChg>
        <pc:spChg chg="add mod">
          <ac:chgData name="Delane Brandy" userId="0470fd441968644a" providerId="LiveId" clId="{C1999550-8291-4A93-B087-C41FC3DC2B3A}" dt="2020-05-08T11:35:35.450" v="1035" actId="1076"/>
          <ac:spMkLst>
            <pc:docMk/>
            <pc:sldMk cId="3546312984" sldId="257"/>
            <ac:spMk id="7" creationId="{47D2BB88-865C-4BC7-BFF8-A166038E8908}"/>
          </ac:spMkLst>
        </pc:spChg>
        <pc:spChg chg="add del mod">
          <ac:chgData name="Delane Brandy" userId="0470fd441968644a" providerId="LiveId" clId="{C1999550-8291-4A93-B087-C41FC3DC2B3A}" dt="2020-05-08T11:35:40.633" v="1036" actId="478"/>
          <ac:spMkLst>
            <pc:docMk/>
            <pc:sldMk cId="3546312984" sldId="257"/>
            <ac:spMk id="8" creationId="{14C1F365-6A99-4B19-B85D-2D05A19C9127}"/>
          </ac:spMkLst>
        </pc:spChg>
        <pc:spChg chg="add del mod">
          <ac:chgData name="Delane Brandy" userId="0470fd441968644a" providerId="LiveId" clId="{C1999550-8291-4A93-B087-C41FC3DC2B3A}" dt="2020-05-08T11:22:59.701" v="1019" actId="478"/>
          <ac:spMkLst>
            <pc:docMk/>
            <pc:sldMk cId="3546312984" sldId="257"/>
            <ac:spMk id="8" creationId="{5E51DC5E-29B8-4A13-BD1E-8F91EEB6BE99}"/>
          </ac:spMkLst>
        </pc:spChg>
        <pc:spChg chg="add mod">
          <ac:chgData name="Delane Brandy" userId="0470fd441968644a" providerId="LiveId" clId="{C1999550-8291-4A93-B087-C41FC3DC2B3A}" dt="2020-05-03T15:58:03.059" v="808" actId="164"/>
          <ac:spMkLst>
            <pc:docMk/>
            <pc:sldMk cId="3546312984" sldId="257"/>
            <ac:spMk id="8" creationId="{8DEDE3CC-8F95-40A7-BA24-63B429D264ED}"/>
          </ac:spMkLst>
        </pc:spChg>
        <pc:spChg chg="add mod">
          <ac:chgData name="Delane Brandy" userId="0470fd441968644a" providerId="LiveId" clId="{C1999550-8291-4A93-B087-C41FC3DC2B3A}" dt="2020-05-14T14:28:38.156" v="1161" actId="164"/>
          <ac:spMkLst>
            <pc:docMk/>
            <pc:sldMk cId="3546312984" sldId="257"/>
            <ac:spMk id="9" creationId="{05A5B818-81A7-4E08-AB11-6EE01349BBBF}"/>
          </ac:spMkLst>
        </pc:spChg>
        <pc:spChg chg="add mod">
          <ac:chgData name="Delane Brandy" userId="0470fd441968644a" providerId="LiveId" clId="{C1999550-8291-4A93-B087-C41FC3DC2B3A}" dt="2020-05-03T15:58:03.059" v="808" actId="164"/>
          <ac:spMkLst>
            <pc:docMk/>
            <pc:sldMk cId="3546312984" sldId="257"/>
            <ac:spMk id="9" creationId="{207A379B-2A0B-447B-AB71-137A35C7A399}"/>
          </ac:spMkLst>
        </pc:spChg>
        <pc:spChg chg="add del mod">
          <ac:chgData name="Delane Brandy" userId="0470fd441968644a" providerId="LiveId" clId="{C1999550-8291-4A93-B087-C41FC3DC2B3A}" dt="2020-05-08T11:22:59.143" v="1018" actId="478"/>
          <ac:spMkLst>
            <pc:docMk/>
            <pc:sldMk cId="3546312984" sldId="257"/>
            <ac:spMk id="9" creationId="{456AC420-9760-46E9-B034-9A4182C7D550}"/>
          </ac:spMkLst>
        </pc:spChg>
        <pc:spChg chg="add del mod">
          <ac:chgData name="Delane Brandy" userId="0470fd441968644a" providerId="LiveId" clId="{C1999550-8291-4A93-B087-C41FC3DC2B3A}" dt="2020-05-08T11:35:41.226" v="1037" actId="478"/>
          <ac:spMkLst>
            <pc:docMk/>
            <pc:sldMk cId="3546312984" sldId="257"/>
            <ac:spMk id="9" creationId="{E635C73F-1AA2-4A69-B4FE-E09D999F0FCC}"/>
          </ac:spMkLst>
        </pc:spChg>
        <pc:spChg chg="add del mod">
          <ac:chgData name="Delane Brandy" userId="0470fd441968644a" providerId="LiveId" clId="{C1999550-8291-4A93-B087-C41FC3DC2B3A}" dt="2020-05-08T11:23:00.798" v="1020" actId="478"/>
          <ac:spMkLst>
            <pc:docMk/>
            <pc:sldMk cId="3546312984" sldId="257"/>
            <ac:spMk id="10" creationId="{4E1275E5-71E5-4A14-9847-B98436D79122}"/>
          </ac:spMkLst>
        </pc:spChg>
        <pc:spChg chg="add del mod">
          <ac:chgData name="Delane Brandy" userId="0470fd441968644a" providerId="LiveId" clId="{C1999550-8291-4A93-B087-C41FC3DC2B3A}" dt="2020-05-08T11:35:46.509" v="1039" actId="478"/>
          <ac:spMkLst>
            <pc:docMk/>
            <pc:sldMk cId="3546312984" sldId="257"/>
            <ac:spMk id="10" creationId="{6617F4C8-453E-4B32-A4BF-EC0F5C20C68D}"/>
          </ac:spMkLst>
        </pc:spChg>
        <pc:spChg chg="add del mod">
          <ac:chgData name="Delane Brandy" userId="0470fd441968644a" providerId="LiveId" clId="{C1999550-8291-4A93-B087-C41FC3DC2B3A}" dt="2020-05-08T11:35:43.841" v="1038" actId="478"/>
          <ac:spMkLst>
            <pc:docMk/>
            <pc:sldMk cId="3546312984" sldId="257"/>
            <ac:spMk id="11" creationId="{84023C1D-26FE-4FDB-BDE0-CEA60ACF6792}"/>
          </ac:spMkLst>
        </pc:spChg>
        <pc:spChg chg="add mod">
          <ac:chgData name="Delane Brandy" userId="0470fd441968644a" providerId="LiveId" clId="{C1999550-8291-4A93-B087-C41FC3DC2B3A}" dt="2020-05-03T15:58:03.059" v="808" actId="164"/>
          <ac:spMkLst>
            <pc:docMk/>
            <pc:sldMk cId="3546312984" sldId="257"/>
            <ac:spMk id="11" creationId="{D302AFB8-1137-4850-AE2A-48A162784178}"/>
          </ac:spMkLst>
        </pc:spChg>
        <pc:spChg chg="add mod">
          <ac:chgData name="Delane Brandy" userId="0470fd441968644a" providerId="LiveId" clId="{C1999550-8291-4A93-B087-C41FC3DC2B3A}" dt="2020-05-03T15:58:03.059" v="808" actId="164"/>
          <ac:spMkLst>
            <pc:docMk/>
            <pc:sldMk cId="3546312984" sldId="257"/>
            <ac:spMk id="12" creationId="{34B64368-1C10-4DE9-8E94-47BF09754362}"/>
          </ac:spMkLst>
        </pc:spChg>
        <pc:spChg chg="add mod topLvl">
          <ac:chgData name="Delane Brandy" userId="0470fd441968644a" providerId="LiveId" clId="{C1999550-8291-4A93-B087-C41FC3DC2B3A}" dt="2020-05-14T14:51:52.991" v="1895" actId="1076"/>
          <ac:spMkLst>
            <pc:docMk/>
            <pc:sldMk cId="3546312984" sldId="257"/>
            <ac:spMk id="13" creationId="{A68AFC99-566E-400C-9AEB-47E1780807C2}"/>
          </ac:spMkLst>
        </pc:spChg>
        <pc:spChg chg="add mod">
          <ac:chgData name="Delane Brandy" userId="0470fd441968644a" providerId="LiveId" clId="{C1999550-8291-4A93-B087-C41FC3DC2B3A}" dt="2020-05-14T14:51:43.117" v="1892" actId="14100"/>
          <ac:spMkLst>
            <pc:docMk/>
            <pc:sldMk cId="3546312984" sldId="257"/>
            <ac:spMk id="15" creationId="{555E7F48-E481-488E-BB1F-3A59E5477C9F}"/>
          </ac:spMkLst>
        </pc:spChg>
        <pc:spChg chg="add del">
          <ac:chgData name="Delane Brandy" userId="0470fd441968644a" providerId="LiveId" clId="{C1999550-8291-4A93-B087-C41FC3DC2B3A}" dt="2020-05-03T16:06:11.475" v="995" actId="478"/>
          <ac:spMkLst>
            <pc:docMk/>
            <pc:sldMk cId="3546312984" sldId="257"/>
            <ac:spMk id="16" creationId="{50B40370-87FC-4BFE-A5B7-58259A06A23F}"/>
          </ac:spMkLst>
        </pc:spChg>
        <pc:spChg chg="add mod topLvl">
          <ac:chgData name="Delane Brandy" userId="0470fd441968644a" providerId="LiveId" clId="{C1999550-8291-4A93-B087-C41FC3DC2B3A}" dt="2020-05-14T14:51:52.991" v="1895" actId="1076"/>
          <ac:spMkLst>
            <pc:docMk/>
            <pc:sldMk cId="3546312984" sldId="257"/>
            <ac:spMk id="17" creationId="{478E44CD-47E1-48CF-A4D4-824094BCB265}"/>
          </ac:spMkLst>
        </pc:spChg>
        <pc:spChg chg="add mod">
          <ac:chgData name="Delane Brandy" userId="0470fd441968644a" providerId="LiveId" clId="{C1999550-8291-4A93-B087-C41FC3DC2B3A}" dt="2020-05-14T14:55:48.420" v="1961" actId="20577"/>
          <ac:spMkLst>
            <pc:docMk/>
            <pc:sldMk cId="3546312984" sldId="257"/>
            <ac:spMk id="20" creationId="{76FC7AE3-D21E-44A9-BDF2-3A519F4AE677}"/>
          </ac:spMkLst>
        </pc:spChg>
        <pc:grpChg chg="add del mod">
          <ac:chgData name="Delane Brandy" userId="0470fd441968644a" providerId="LiveId" clId="{C1999550-8291-4A93-B087-C41FC3DC2B3A}" dt="2020-05-14T14:28:42.256" v="1162" actId="478"/>
          <ac:grpSpMkLst>
            <pc:docMk/>
            <pc:sldMk cId="3546312984" sldId="257"/>
            <ac:grpSpMk id="10" creationId="{5B26962D-AACE-41B9-A749-72687DEE5696}"/>
          </ac:grpSpMkLst>
        </pc:grpChg>
        <pc:grpChg chg="add del mod topLvl">
          <ac:chgData name="Delane Brandy" userId="0470fd441968644a" providerId="LiveId" clId="{C1999550-8291-4A93-B087-C41FC3DC2B3A}" dt="2020-05-14T14:37:58.578" v="1428" actId="165"/>
          <ac:grpSpMkLst>
            <pc:docMk/>
            <pc:sldMk cId="3546312984" sldId="257"/>
            <ac:grpSpMk id="12" creationId="{5CB3A242-5073-4E03-A95D-A57D4F5A28D9}"/>
          </ac:grpSpMkLst>
        </pc:grpChg>
        <pc:grpChg chg="add del mod">
          <ac:chgData name="Delane Brandy" userId="0470fd441968644a" providerId="LiveId" clId="{C1999550-8291-4A93-B087-C41FC3DC2B3A}" dt="2020-05-03T15:58:17.943" v="812" actId="478"/>
          <ac:grpSpMkLst>
            <pc:docMk/>
            <pc:sldMk cId="3546312984" sldId="257"/>
            <ac:grpSpMk id="13" creationId="{2239426E-C1AF-4673-BDF9-745C49884311}"/>
          </ac:grpSpMkLst>
        </pc:grpChg>
        <pc:grpChg chg="add del mod">
          <ac:chgData name="Delane Brandy" userId="0470fd441968644a" providerId="LiveId" clId="{C1999550-8291-4A93-B087-C41FC3DC2B3A}" dt="2020-05-14T14:37:52.568" v="1427" actId="165"/>
          <ac:grpSpMkLst>
            <pc:docMk/>
            <pc:sldMk cId="3546312984" sldId="257"/>
            <ac:grpSpMk id="16" creationId="{746A8B9F-57E1-45EC-9BB9-053077D0F2DF}"/>
          </ac:grpSpMkLst>
        </pc:grpChg>
        <pc:grpChg chg="add mod">
          <ac:chgData name="Delane Brandy" userId="0470fd441968644a" providerId="LiveId" clId="{C1999550-8291-4A93-B087-C41FC3DC2B3A}" dt="2020-05-14T14:51:52.991" v="1895" actId="1076"/>
          <ac:grpSpMkLst>
            <pc:docMk/>
            <pc:sldMk cId="3546312984" sldId="257"/>
            <ac:grpSpMk id="18" creationId="{CA61B4D3-06A4-432C-91F1-D0B79EB577E1}"/>
          </ac:grpSpMkLst>
        </pc:grpChg>
        <pc:grpChg chg="add mod">
          <ac:chgData name="Delane Brandy" userId="0470fd441968644a" providerId="LiveId" clId="{C1999550-8291-4A93-B087-C41FC3DC2B3A}" dt="2020-05-14T14:51:52.991" v="1895" actId="1076"/>
          <ac:grpSpMkLst>
            <pc:docMk/>
            <pc:sldMk cId="3546312984" sldId="257"/>
            <ac:grpSpMk id="19" creationId="{B7B3DF52-48DB-4C6B-A073-139953D8CB9D}"/>
          </ac:grpSpMkLst>
        </pc:grpChg>
        <pc:picChg chg="add del mod">
          <ac:chgData name="Delane Brandy" userId="0470fd441968644a" providerId="LiveId" clId="{C1999550-8291-4A93-B087-C41FC3DC2B3A}" dt="2020-05-03T15:49:11.288" v="668" actId="478"/>
          <ac:picMkLst>
            <pc:docMk/>
            <pc:sldMk cId="3546312984" sldId="257"/>
            <ac:picMk id="4" creationId="{82CEA814-3B73-4539-AF7A-0EACA758AD05}"/>
          </ac:picMkLst>
        </pc:picChg>
        <pc:picChg chg="add del mod">
          <ac:chgData name="Delane Brandy" userId="0470fd441968644a" providerId="LiveId" clId="{C1999550-8291-4A93-B087-C41FC3DC2B3A}" dt="2020-05-14T14:17:19.904" v="1095" actId="478"/>
          <ac:picMkLst>
            <pc:docMk/>
            <pc:sldMk cId="3546312984" sldId="257"/>
            <ac:picMk id="4" creationId="{F8871048-2332-47AD-8E14-636552B35E7F}"/>
          </ac:picMkLst>
        </pc:picChg>
        <pc:picChg chg="add mod modCrop">
          <ac:chgData name="Delane Brandy" userId="0470fd441968644a" providerId="LiveId" clId="{C1999550-8291-4A93-B087-C41FC3DC2B3A}" dt="2020-05-03T15:58:03.059" v="808" actId="164"/>
          <ac:picMkLst>
            <pc:docMk/>
            <pc:sldMk cId="3546312984" sldId="257"/>
            <ac:picMk id="5" creationId="{C598DE7B-7E55-45C2-A077-2434B290551B}"/>
          </ac:picMkLst>
        </pc:picChg>
        <pc:picChg chg="add mod">
          <ac:chgData name="Delane Brandy" userId="0470fd441968644a" providerId="LiveId" clId="{C1999550-8291-4A93-B087-C41FC3DC2B3A}" dt="2020-05-14T14:28:38.156" v="1161" actId="164"/>
          <ac:picMkLst>
            <pc:docMk/>
            <pc:sldMk cId="3546312984" sldId="257"/>
            <ac:picMk id="8" creationId="{06418B50-2A28-4193-B153-2246C3EF0CC0}"/>
          </ac:picMkLst>
        </pc:picChg>
        <pc:picChg chg="add mod topLvl">
          <ac:chgData name="Delane Brandy" userId="0470fd441968644a" providerId="LiveId" clId="{C1999550-8291-4A93-B087-C41FC3DC2B3A}" dt="2020-05-14T14:51:52.991" v="1895" actId="1076"/>
          <ac:picMkLst>
            <pc:docMk/>
            <pc:sldMk cId="3546312984" sldId="257"/>
            <ac:picMk id="11" creationId="{4CF9183F-085E-41DF-8C03-226E06622D1A}"/>
          </ac:picMkLst>
        </pc:picChg>
        <pc:picChg chg="add mod">
          <ac:chgData name="Delane Brandy" userId="0470fd441968644a" providerId="LiveId" clId="{C1999550-8291-4A93-B087-C41FC3DC2B3A}" dt="2020-05-14T14:51:48.152" v="1894" actId="1076"/>
          <ac:picMkLst>
            <pc:docMk/>
            <pc:sldMk cId="3546312984" sldId="257"/>
            <ac:picMk id="14" creationId="{2EAB3A1D-E4BD-4854-813A-22AB543CFF66}"/>
          </ac:picMkLst>
        </pc:picChg>
        <pc:picChg chg="add mod topLvl">
          <ac:chgData name="Delane Brandy" userId="0470fd441968644a" providerId="LiveId" clId="{C1999550-8291-4A93-B087-C41FC3DC2B3A}" dt="2020-05-14T14:51:52.991" v="1895" actId="1076"/>
          <ac:picMkLst>
            <pc:docMk/>
            <pc:sldMk cId="3546312984" sldId="257"/>
            <ac:picMk id="1026" creationId="{44984D9A-EB1A-48C5-B96B-96226986CE22}"/>
          </ac:picMkLst>
        </pc:picChg>
      </pc:sldChg>
    </pc:docChg>
  </pc:docChgLst>
  <pc:docChgLst>
    <pc:chgData name="Delane Brandy" userId="0470fd441968644a" providerId="LiveId" clId="{05110D45-410B-4C6B-922D-59BA5888DD3D}"/>
    <pc:docChg chg="undo redo custSel modSld">
      <pc:chgData name="Delane Brandy" userId="0470fd441968644a" providerId="LiveId" clId="{05110D45-410B-4C6B-922D-59BA5888DD3D}" dt="2021-08-13T11:26:33.963" v="474" actId="2711"/>
      <pc:docMkLst>
        <pc:docMk/>
      </pc:docMkLst>
      <pc:sldChg chg="addSp delSp modSp mod">
        <pc:chgData name="Delane Brandy" userId="0470fd441968644a" providerId="LiveId" clId="{05110D45-410B-4C6B-922D-59BA5888DD3D}" dt="2021-08-13T11:26:17.916" v="471" actId="1076"/>
        <pc:sldMkLst>
          <pc:docMk/>
          <pc:sldMk cId="2041588360" sldId="256"/>
        </pc:sldMkLst>
        <pc:spChg chg="mod">
          <ac:chgData name="Delane Brandy" userId="0470fd441968644a" providerId="LiveId" clId="{05110D45-410B-4C6B-922D-59BA5888DD3D}" dt="2021-08-13T11:25:55.599" v="465" actId="113"/>
          <ac:spMkLst>
            <pc:docMk/>
            <pc:sldMk cId="2041588360" sldId="256"/>
            <ac:spMk id="2" creationId="{1970FDE4-EA57-4E98-BDFF-64B53AAD4A7D}"/>
          </ac:spMkLst>
        </pc:spChg>
        <pc:spChg chg="add mod ord">
          <ac:chgData name="Delane Brandy" userId="0470fd441968644a" providerId="LiveId" clId="{05110D45-410B-4C6B-922D-59BA5888DD3D}" dt="2021-08-07T10:10:34.525" v="455" actId="1036"/>
          <ac:spMkLst>
            <pc:docMk/>
            <pc:sldMk cId="2041588360" sldId="256"/>
            <ac:spMk id="7" creationId="{739D21EA-D6D4-4871-BE1F-6E696ECF57E2}"/>
          </ac:spMkLst>
        </pc:spChg>
        <pc:spChg chg="add mod">
          <ac:chgData name="Delane Brandy" userId="0470fd441968644a" providerId="LiveId" clId="{05110D45-410B-4C6B-922D-59BA5888DD3D}" dt="2021-08-03T11:03:11.243" v="146" actId="1076"/>
          <ac:spMkLst>
            <pc:docMk/>
            <pc:sldMk cId="2041588360" sldId="256"/>
            <ac:spMk id="11" creationId="{97262041-E45F-49BC-A3C7-A2F7B2BE65D3}"/>
          </ac:spMkLst>
        </pc:spChg>
        <pc:spChg chg="mod">
          <ac:chgData name="Delane Brandy" userId="0470fd441968644a" providerId="LiveId" clId="{05110D45-410B-4C6B-922D-59BA5888DD3D}" dt="2021-08-13T11:26:17.916" v="471" actId="1076"/>
          <ac:spMkLst>
            <pc:docMk/>
            <pc:sldMk cId="2041588360" sldId="256"/>
            <ac:spMk id="17" creationId="{7373CCF9-1EDC-4CBD-917F-DFFA70091A16}"/>
          </ac:spMkLst>
        </pc:spChg>
        <pc:spChg chg="add mod">
          <ac:chgData name="Delane Brandy" userId="0470fd441968644a" providerId="LiveId" clId="{05110D45-410B-4C6B-922D-59BA5888DD3D}" dt="2021-08-03T11:00:30.327" v="12" actId="1076"/>
          <ac:spMkLst>
            <pc:docMk/>
            <pc:sldMk cId="2041588360" sldId="256"/>
            <ac:spMk id="19" creationId="{2429B30A-A65C-4298-830A-AA7B95D0EB27}"/>
          </ac:spMkLst>
        </pc:spChg>
        <pc:spChg chg="add mod">
          <ac:chgData name="Delane Brandy" userId="0470fd441968644a" providerId="LiveId" clId="{05110D45-410B-4C6B-922D-59BA5888DD3D}" dt="2021-08-03T11:01:30.065" v="23" actId="1076"/>
          <ac:spMkLst>
            <pc:docMk/>
            <pc:sldMk cId="2041588360" sldId="256"/>
            <ac:spMk id="20" creationId="{7B71D90D-8503-4FDD-B0AD-0D8737E0F601}"/>
          </ac:spMkLst>
        </pc:spChg>
        <pc:grpChg chg="del">
          <ac:chgData name="Delane Brandy" userId="0470fd441968644a" providerId="LiveId" clId="{05110D45-410B-4C6B-922D-59BA5888DD3D}" dt="2021-08-03T11:03:07.870" v="145" actId="478"/>
          <ac:grpSpMkLst>
            <pc:docMk/>
            <pc:sldMk cId="2041588360" sldId="256"/>
            <ac:grpSpMk id="13" creationId="{E019921B-9B89-49AE-85EC-84F7D3A0A035}"/>
          </ac:grpSpMkLst>
        </pc:grpChg>
        <pc:grpChg chg="del">
          <ac:chgData name="Delane Brandy" userId="0470fd441968644a" providerId="LiveId" clId="{05110D45-410B-4C6B-922D-59BA5888DD3D}" dt="2021-08-03T20:01:10.241" v="148" actId="478"/>
          <ac:grpSpMkLst>
            <pc:docMk/>
            <pc:sldMk cId="2041588360" sldId="256"/>
            <ac:grpSpMk id="16" creationId="{37CCC940-745D-4083-9314-74E081AF5264}"/>
          </ac:grpSpMkLst>
        </pc:grpChg>
        <pc:graphicFrameChg chg="mod modGraphic">
          <ac:chgData name="Delane Brandy" userId="0470fd441968644a" providerId="LiveId" clId="{05110D45-410B-4C6B-922D-59BA5888DD3D}" dt="2021-08-13T11:26:11.109" v="469" actId="113"/>
          <ac:graphicFrameMkLst>
            <pc:docMk/>
            <pc:sldMk cId="2041588360" sldId="256"/>
            <ac:graphicFrameMk id="3" creationId="{18DB1ACB-78AA-44D8-9666-E6425A756237}"/>
          </ac:graphicFrameMkLst>
        </pc:graphicFrameChg>
        <pc:picChg chg="add del mod">
          <ac:chgData name="Delane Brandy" userId="0470fd441968644a" providerId="LiveId" clId="{05110D45-410B-4C6B-922D-59BA5888DD3D}" dt="2021-08-03T20:02:33.266" v="153" actId="478"/>
          <ac:picMkLst>
            <pc:docMk/>
            <pc:sldMk cId="2041588360" sldId="256"/>
            <ac:picMk id="8" creationId="{FCEA90F0-D97F-4D78-BD4A-42C88D609F75}"/>
          </ac:picMkLst>
        </pc:picChg>
        <pc:picChg chg="add del mod">
          <ac:chgData name="Delane Brandy" userId="0470fd441968644a" providerId="LiveId" clId="{05110D45-410B-4C6B-922D-59BA5888DD3D}" dt="2021-08-03T20:05:00.156" v="161" actId="478"/>
          <ac:picMkLst>
            <pc:docMk/>
            <pc:sldMk cId="2041588360" sldId="256"/>
            <ac:picMk id="10" creationId="{C2C24FF0-CCC9-4727-BA86-30019156ADB9}"/>
          </ac:picMkLst>
        </pc:picChg>
        <pc:picChg chg="add del mod">
          <ac:chgData name="Delane Brandy" userId="0470fd441968644a" providerId="LiveId" clId="{05110D45-410B-4C6B-922D-59BA5888DD3D}" dt="2021-08-03T20:07:42.072" v="171" actId="478"/>
          <ac:picMkLst>
            <pc:docMk/>
            <pc:sldMk cId="2041588360" sldId="256"/>
            <ac:picMk id="13" creationId="{9BA915B0-90C0-4100-AA7A-C5022D257A9F}"/>
          </ac:picMkLst>
        </pc:picChg>
        <pc:picChg chg="add mod">
          <ac:chgData name="Delane Brandy" userId="0470fd441968644a" providerId="LiveId" clId="{05110D45-410B-4C6B-922D-59BA5888DD3D}" dt="2021-08-07T10:05:14.995" v="436" actId="14100"/>
          <ac:picMkLst>
            <pc:docMk/>
            <pc:sldMk cId="2041588360" sldId="256"/>
            <ac:picMk id="22" creationId="{B47273FA-5977-4661-95C5-4761C6709B8E}"/>
          </ac:picMkLst>
        </pc:picChg>
      </pc:sldChg>
      <pc:sldChg chg="addSp delSp modSp mod delCm">
        <pc:chgData name="Delane Brandy" userId="0470fd441968644a" providerId="LiveId" clId="{05110D45-410B-4C6B-922D-59BA5888DD3D}" dt="2021-08-13T11:26:33.963" v="474" actId="2711"/>
        <pc:sldMkLst>
          <pc:docMk/>
          <pc:sldMk cId="3546312984" sldId="257"/>
        </pc:sldMkLst>
        <pc:spChg chg="mod">
          <ac:chgData name="Delane Brandy" userId="0470fd441968644a" providerId="LiveId" clId="{05110D45-410B-4C6B-922D-59BA5888DD3D}" dt="2021-08-04T13:39:31.927" v="346" actId="1036"/>
          <ac:spMkLst>
            <pc:docMk/>
            <pc:sldMk cId="3546312984" sldId="257"/>
            <ac:spMk id="5" creationId="{B5E5F1A3-7A8D-4013-A801-00F2B62B744A}"/>
          </ac:spMkLst>
        </pc:spChg>
        <pc:spChg chg="mod">
          <ac:chgData name="Delane Brandy" userId="0470fd441968644a" providerId="LiveId" clId="{05110D45-410B-4C6B-922D-59BA5888DD3D}" dt="2021-08-13T11:26:22.546" v="472" actId="2711"/>
          <ac:spMkLst>
            <pc:docMk/>
            <pc:sldMk cId="3546312984" sldId="257"/>
            <ac:spMk id="6" creationId="{40EC0013-B427-4714-B5F0-38EEA90CD0C3}"/>
          </ac:spMkLst>
        </pc:spChg>
        <pc:spChg chg="mod">
          <ac:chgData name="Delane Brandy" userId="0470fd441968644a" providerId="LiveId" clId="{05110D45-410B-4C6B-922D-59BA5888DD3D}" dt="2021-08-13T11:26:27.168" v="473" actId="2711"/>
          <ac:spMkLst>
            <pc:docMk/>
            <pc:sldMk cId="3546312984" sldId="257"/>
            <ac:spMk id="7" creationId="{47D2BB88-865C-4BC7-BFF8-A166038E8908}"/>
          </ac:spMkLst>
        </pc:spChg>
        <pc:spChg chg="mod topLvl">
          <ac:chgData name="Delane Brandy" userId="0470fd441968644a" providerId="LiveId" clId="{05110D45-410B-4C6B-922D-59BA5888DD3D}" dt="2021-08-04T13:43:19.463" v="375" actId="1035"/>
          <ac:spMkLst>
            <pc:docMk/>
            <pc:sldMk cId="3546312984" sldId="257"/>
            <ac:spMk id="13" creationId="{A68AFC99-566E-400C-9AEB-47E1780807C2}"/>
          </ac:spMkLst>
        </pc:spChg>
        <pc:spChg chg="mod">
          <ac:chgData name="Delane Brandy" userId="0470fd441968644a" providerId="LiveId" clId="{05110D45-410B-4C6B-922D-59BA5888DD3D}" dt="2021-08-04T13:39:26.090" v="321" actId="1035"/>
          <ac:spMkLst>
            <pc:docMk/>
            <pc:sldMk cId="3546312984" sldId="257"/>
            <ac:spMk id="15" creationId="{555E7F48-E481-488E-BB1F-3A59E5477C9F}"/>
          </ac:spMkLst>
        </pc:spChg>
        <pc:spChg chg="mod topLvl">
          <ac:chgData name="Delane Brandy" userId="0470fd441968644a" providerId="LiveId" clId="{05110D45-410B-4C6B-922D-59BA5888DD3D}" dt="2021-08-04T13:43:19.463" v="375" actId="1035"/>
          <ac:spMkLst>
            <pc:docMk/>
            <pc:sldMk cId="3546312984" sldId="257"/>
            <ac:spMk id="17" creationId="{478E44CD-47E1-48CF-A4D4-824094BCB265}"/>
          </ac:spMkLst>
        </pc:spChg>
        <pc:spChg chg="add mod">
          <ac:chgData name="Delane Brandy" userId="0470fd441968644a" providerId="LiveId" clId="{05110D45-410B-4C6B-922D-59BA5888DD3D}" dt="2021-08-04T13:45:31.684" v="432" actId="1076"/>
          <ac:spMkLst>
            <pc:docMk/>
            <pc:sldMk cId="3546312984" sldId="257"/>
            <ac:spMk id="18" creationId="{E5564191-E3DD-494C-9994-B7447C993D5A}"/>
          </ac:spMkLst>
        </pc:spChg>
        <pc:spChg chg="add mod">
          <ac:chgData name="Delane Brandy" userId="0470fd441968644a" providerId="LiveId" clId="{05110D45-410B-4C6B-922D-59BA5888DD3D}" dt="2021-08-04T13:45:39.442" v="434" actId="1076"/>
          <ac:spMkLst>
            <pc:docMk/>
            <pc:sldMk cId="3546312984" sldId="257"/>
            <ac:spMk id="19" creationId="{BF6C7775-1795-4A0D-9536-FBE959653795}"/>
          </ac:spMkLst>
        </pc:spChg>
        <pc:spChg chg="mod">
          <ac:chgData name="Delane Brandy" userId="0470fd441968644a" providerId="LiveId" clId="{05110D45-410B-4C6B-922D-59BA5888DD3D}" dt="2021-08-13T11:26:33.963" v="474" actId="2711"/>
          <ac:spMkLst>
            <pc:docMk/>
            <pc:sldMk cId="3546312984" sldId="257"/>
            <ac:spMk id="20" creationId="{76FC7AE3-D21E-44A9-BDF2-3A519F4AE677}"/>
          </ac:spMkLst>
        </pc:spChg>
        <pc:grpChg chg="del">
          <ac:chgData name="Delane Brandy" userId="0470fd441968644a" providerId="LiveId" clId="{05110D45-410B-4C6B-922D-59BA5888DD3D}" dt="2021-08-03T20:44:49.115" v="242" actId="165"/>
          <ac:grpSpMkLst>
            <pc:docMk/>
            <pc:sldMk cId="3546312984" sldId="257"/>
            <ac:grpSpMk id="18" creationId="{CA61B4D3-06A4-432C-91F1-D0B79EB577E1}"/>
          </ac:grpSpMkLst>
        </pc:grpChg>
        <pc:grpChg chg="del">
          <ac:chgData name="Delane Brandy" userId="0470fd441968644a" providerId="LiveId" clId="{05110D45-410B-4C6B-922D-59BA5888DD3D}" dt="2021-08-03T20:43:39.169" v="231" actId="165"/>
          <ac:grpSpMkLst>
            <pc:docMk/>
            <pc:sldMk cId="3546312984" sldId="257"/>
            <ac:grpSpMk id="19" creationId="{B7B3DF52-48DB-4C6B-A073-139953D8CB9D}"/>
          </ac:grpSpMkLst>
        </pc:grpChg>
        <pc:picChg chg="add del">
          <ac:chgData name="Delane Brandy" userId="0470fd441968644a" providerId="LiveId" clId="{05110D45-410B-4C6B-922D-59BA5888DD3D}" dt="2021-08-03T20:27:14.923" v="191" actId="22"/>
          <ac:picMkLst>
            <pc:docMk/>
            <pc:sldMk cId="3546312984" sldId="257"/>
            <ac:picMk id="8" creationId="{5C26489C-E64F-425E-BD3B-A80C0B32B6CE}"/>
          </ac:picMkLst>
        </pc:picChg>
        <pc:picChg chg="add del mod">
          <ac:chgData name="Delane Brandy" userId="0470fd441968644a" providerId="LiveId" clId="{05110D45-410B-4C6B-922D-59BA5888DD3D}" dt="2021-08-03T20:27:30.018" v="197" actId="931"/>
          <ac:picMkLst>
            <pc:docMk/>
            <pc:sldMk cId="3546312984" sldId="257"/>
            <ac:picMk id="10" creationId="{DC040936-EEC6-400D-819B-B0DCA5C2BB81}"/>
          </ac:picMkLst>
        </pc:picChg>
        <pc:picChg chg="del topLvl">
          <ac:chgData name="Delane Brandy" userId="0470fd441968644a" providerId="LiveId" clId="{05110D45-410B-4C6B-922D-59BA5888DD3D}" dt="2021-08-03T20:43:42.601" v="233" actId="478"/>
          <ac:picMkLst>
            <pc:docMk/>
            <pc:sldMk cId="3546312984" sldId="257"/>
            <ac:picMk id="11" creationId="{4CF9183F-085E-41DF-8C03-226E06622D1A}"/>
          </ac:picMkLst>
        </pc:picChg>
        <pc:picChg chg="del">
          <ac:chgData name="Delane Brandy" userId="0470fd441968644a" providerId="LiveId" clId="{05110D45-410B-4C6B-922D-59BA5888DD3D}" dt="2021-08-03T20:26:51.659" v="187" actId="478"/>
          <ac:picMkLst>
            <pc:docMk/>
            <pc:sldMk cId="3546312984" sldId="257"/>
            <ac:picMk id="14" creationId="{2EAB3A1D-E4BD-4854-813A-22AB543CFF66}"/>
          </ac:picMkLst>
        </pc:picChg>
        <pc:picChg chg="add mod">
          <ac:chgData name="Delane Brandy" userId="0470fd441968644a" providerId="LiveId" clId="{05110D45-410B-4C6B-922D-59BA5888DD3D}" dt="2021-08-04T13:39:26.090" v="321" actId="1035"/>
          <ac:picMkLst>
            <pc:docMk/>
            <pc:sldMk cId="3546312984" sldId="257"/>
            <ac:picMk id="16" creationId="{9CDD2D30-8568-4DFD-B23C-B47BC7FAC94A}"/>
          </ac:picMkLst>
        </pc:picChg>
        <pc:picChg chg="add mod">
          <ac:chgData name="Delane Brandy" userId="0470fd441968644a" providerId="LiveId" clId="{05110D45-410B-4C6B-922D-59BA5888DD3D}" dt="2021-08-04T13:43:29.341" v="392" actId="1035"/>
          <ac:picMkLst>
            <pc:docMk/>
            <pc:sldMk cId="3546312984" sldId="257"/>
            <ac:picMk id="22" creationId="{AA8EAC6B-14CC-41E7-8861-4104800DDAE2}"/>
          </ac:picMkLst>
        </pc:picChg>
        <pc:picChg chg="add del mod">
          <ac:chgData name="Delane Brandy" userId="0470fd441968644a" providerId="LiveId" clId="{05110D45-410B-4C6B-922D-59BA5888DD3D}" dt="2021-08-03T21:14:41.778" v="270" actId="478"/>
          <ac:picMkLst>
            <pc:docMk/>
            <pc:sldMk cId="3546312984" sldId="257"/>
            <ac:picMk id="24" creationId="{E8DA6C0C-C383-4292-8021-91F66EF57FF1}"/>
          </ac:picMkLst>
        </pc:picChg>
        <pc:picChg chg="add del mod">
          <ac:chgData name="Delane Brandy" userId="0470fd441968644a" providerId="LiveId" clId="{05110D45-410B-4C6B-922D-59BA5888DD3D}" dt="2021-08-03T21:15:22.355" v="272" actId="478"/>
          <ac:picMkLst>
            <pc:docMk/>
            <pc:sldMk cId="3546312984" sldId="257"/>
            <ac:picMk id="26" creationId="{2F9D6EEF-D001-4083-9DE9-8191B72BCB41}"/>
          </ac:picMkLst>
        </pc:picChg>
        <pc:picChg chg="add mod">
          <ac:chgData name="Delane Brandy" userId="0470fd441968644a" providerId="LiveId" clId="{05110D45-410B-4C6B-922D-59BA5888DD3D}" dt="2021-08-04T13:43:29.341" v="392" actId="1035"/>
          <ac:picMkLst>
            <pc:docMk/>
            <pc:sldMk cId="3546312984" sldId="257"/>
            <ac:picMk id="28" creationId="{9A15A2A6-0276-4858-9C4B-E227F448B650}"/>
          </ac:picMkLst>
        </pc:picChg>
        <pc:picChg chg="add del topLvl">
          <ac:chgData name="Delane Brandy" userId="0470fd441968644a" providerId="LiveId" clId="{05110D45-410B-4C6B-922D-59BA5888DD3D}" dt="2021-08-03T21:13:35.670" v="255" actId="478"/>
          <ac:picMkLst>
            <pc:docMk/>
            <pc:sldMk cId="3546312984" sldId="257"/>
            <ac:picMk id="1026" creationId="{44984D9A-EB1A-48C5-B96B-96226986CE22}"/>
          </ac:picMkLst>
        </pc:picChg>
      </pc:sldChg>
    </pc:docChg>
  </pc:docChgLst>
  <pc:docChgLst>
    <pc:chgData name="Delane Brandy" userId="0470fd441968644a" providerId="LiveId" clId="{11A110EF-4AA0-442D-BEC9-11DBAD0B9450}"/>
    <pc:docChg chg="custSel delSld modSld">
      <pc:chgData name="Delane Brandy" userId="0470fd441968644a" providerId="LiveId" clId="{11A110EF-4AA0-442D-BEC9-11DBAD0B9450}" dt="2020-04-30T15:03:53.423" v="19" actId="20577"/>
      <pc:docMkLst>
        <pc:docMk/>
      </pc:docMkLst>
      <pc:sldChg chg="delSp modSp mod">
        <pc:chgData name="Delane Brandy" userId="0470fd441968644a" providerId="LiveId" clId="{11A110EF-4AA0-442D-BEC9-11DBAD0B9450}" dt="2020-04-30T15:03:31.084" v="10" actId="478"/>
        <pc:sldMkLst>
          <pc:docMk/>
          <pc:sldMk cId="2041588360" sldId="256"/>
        </pc:sldMkLst>
        <pc:spChg chg="del">
          <ac:chgData name="Delane Brandy" userId="0470fd441968644a" providerId="LiveId" clId="{11A110EF-4AA0-442D-BEC9-11DBAD0B9450}" dt="2020-04-30T15:03:31.084" v="10" actId="478"/>
          <ac:spMkLst>
            <pc:docMk/>
            <pc:sldMk cId="2041588360" sldId="256"/>
            <ac:spMk id="2" creationId="{564148E2-CBEA-4CF7-9BA1-3DC99C71A7C9}"/>
          </ac:spMkLst>
        </pc:spChg>
        <pc:spChg chg="del">
          <ac:chgData name="Delane Brandy" userId="0470fd441968644a" providerId="LiveId" clId="{11A110EF-4AA0-442D-BEC9-11DBAD0B9450}" dt="2020-04-30T15:03:27.033" v="9" actId="478"/>
          <ac:spMkLst>
            <pc:docMk/>
            <pc:sldMk cId="2041588360" sldId="256"/>
            <ac:spMk id="3" creationId="{D61B2E67-4D80-4CF7-84BC-B5E0EE7835DD}"/>
          </ac:spMkLst>
        </pc:spChg>
        <pc:spChg chg="mod">
          <ac:chgData name="Delane Brandy" userId="0470fd441968644a" providerId="LiveId" clId="{11A110EF-4AA0-442D-BEC9-11DBAD0B9450}" dt="2020-04-30T15:03:06.285" v="1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11A110EF-4AA0-442D-BEC9-11DBAD0B9450}" dt="2020-04-30T15:02:57.505" v="0" actId="20577"/>
          <ac:spMkLst>
            <pc:docMk/>
            <pc:sldMk cId="2041588360" sldId="256"/>
            <ac:spMk id="6" creationId="{00000000-0000-0000-0000-000000000000}"/>
          </ac:spMkLst>
        </pc:spChg>
        <pc:spChg chg="del">
          <ac:chgData name="Delane Brandy" userId="0470fd441968644a" providerId="LiveId" clId="{11A110EF-4AA0-442D-BEC9-11DBAD0B9450}" dt="2020-04-30T15:03:26.196" v="8" actId="478"/>
          <ac:spMkLst>
            <pc:docMk/>
            <pc:sldMk cId="2041588360" sldId="256"/>
            <ac:spMk id="8" creationId="{DF26F869-4551-463D-9E97-055C55262C6C}"/>
          </ac:spMkLst>
        </pc:spChg>
        <pc:spChg chg="del">
          <ac:chgData name="Delane Brandy" userId="0470fd441968644a" providerId="LiveId" clId="{11A110EF-4AA0-442D-BEC9-11DBAD0B9450}" dt="2020-04-30T15:03:26.196" v="8" actId="478"/>
          <ac:spMkLst>
            <pc:docMk/>
            <pc:sldMk cId="2041588360" sldId="256"/>
            <ac:spMk id="9" creationId="{1F8FF805-B413-4D2D-83C2-04C0AFC18907}"/>
          </ac:spMkLst>
        </pc:spChg>
        <pc:spChg chg="del">
          <ac:chgData name="Delane Brandy" userId="0470fd441968644a" providerId="LiveId" clId="{11A110EF-4AA0-442D-BEC9-11DBAD0B9450}" dt="2020-04-30T15:03:26.196" v="8" actId="478"/>
          <ac:spMkLst>
            <pc:docMk/>
            <pc:sldMk cId="2041588360" sldId="256"/>
            <ac:spMk id="11" creationId="{679C5FAF-0C23-4152-BDC3-7A38B04BADE9}"/>
          </ac:spMkLst>
        </pc:spChg>
        <pc:spChg chg="del">
          <ac:chgData name="Delane Brandy" userId="0470fd441968644a" providerId="LiveId" clId="{11A110EF-4AA0-442D-BEC9-11DBAD0B9450}" dt="2020-04-30T15:03:26.196" v="8" actId="478"/>
          <ac:spMkLst>
            <pc:docMk/>
            <pc:sldMk cId="2041588360" sldId="256"/>
            <ac:spMk id="19" creationId="{AEE387D0-1359-4175-9F79-216F9BEFC1A3}"/>
          </ac:spMkLst>
        </pc:spChg>
        <pc:picChg chg="del">
          <ac:chgData name="Delane Brandy" userId="0470fd441968644a" providerId="LiveId" clId="{11A110EF-4AA0-442D-BEC9-11DBAD0B9450}" dt="2020-04-30T15:03:26.196" v="8" actId="478"/>
          <ac:picMkLst>
            <pc:docMk/>
            <pc:sldMk cId="2041588360" sldId="256"/>
            <ac:picMk id="7" creationId="{1CCA8DDD-8353-466A-BDD6-7F04232BCD34}"/>
          </ac:picMkLst>
        </pc:picChg>
      </pc:sldChg>
      <pc:sldChg chg="delSp modSp mod">
        <pc:chgData name="Delane Brandy" userId="0470fd441968644a" providerId="LiveId" clId="{11A110EF-4AA0-442D-BEC9-11DBAD0B9450}" dt="2020-04-30T15:03:53.423" v="19" actId="20577"/>
        <pc:sldMkLst>
          <pc:docMk/>
          <pc:sldMk cId="3546312984" sldId="257"/>
        </pc:sldMkLst>
        <pc:spChg chg="del">
          <ac:chgData name="Delane Brandy" userId="0470fd441968644a" providerId="LiveId" clId="{11A110EF-4AA0-442D-BEC9-11DBAD0B9450}" dt="2020-04-30T15:03:20.288" v="5" actId="478"/>
          <ac:spMkLst>
            <pc:docMk/>
            <pc:sldMk cId="3546312984" sldId="257"/>
            <ac:spMk id="2" creationId="{77E448E2-45E4-48C7-95DE-0CA390384B19}"/>
          </ac:spMkLst>
        </pc:spChg>
        <pc:spChg chg="mod">
          <ac:chgData name="Delane Brandy" userId="0470fd441968644a" providerId="LiveId" clId="{11A110EF-4AA0-442D-BEC9-11DBAD0B9450}" dt="2020-04-30T15:03:53.423" v="19" actId="20577"/>
          <ac:spMkLst>
            <pc:docMk/>
            <pc:sldMk cId="3546312984" sldId="257"/>
            <ac:spMk id="3" creationId="{57BE1E1B-7D84-4C27-80B3-63BE76023F95}"/>
          </ac:spMkLst>
        </pc:spChg>
        <pc:spChg chg="del mod">
          <ac:chgData name="Delane Brandy" userId="0470fd441968644a" providerId="LiveId" clId="{11A110EF-4AA0-442D-BEC9-11DBAD0B9450}" dt="2020-04-30T15:03:22.628" v="7" actId="478"/>
          <ac:spMkLst>
            <pc:docMk/>
            <pc:sldMk cId="3546312984" sldId="257"/>
            <ac:spMk id="4" creationId="{0E7963B7-FF57-4448-967A-D86F5F00A509}"/>
          </ac:spMkLst>
        </pc:spChg>
        <pc:spChg chg="del">
          <ac:chgData name="Delane Brandy" userId="0470fd441968644a" providerId="LiveId" clId="{11A110EF-4AA0-442D-BEC9-11DBAD0B9450}" dt="2020-04-30T15:03:20.288" v="5" actId="478"/>
          <ac:spMkLst>
            <pc:docMk/>
            <pc:sldMk cId="3546312984" sldId="257"/>
            <ac:spMk id="5" creationId="{590A4751-7C65-44A2-A87A-CFD60AC7F7B9}"/>
          </ac:spMkLst>
        </pc:spChg>
        <pc:spChg chg="del">
          <ac:chgData name="Delane Brandy" userId="0470fd441968644a" providerId="LiveId" clId="{11A110EF-4AA0-442D-BEC9-11DBAD0B9450}" dt="2020-04-30T15:03:20.288" v="5" actId="478"/>
          <ac:spMkLst>
            <pc:docMk/>
            <pc:sldMk cId="3546312984" sldId="257"/>
            <ac:spMk id="11" creationId="{33664B15-4AD7-42A8-AEC1-6B8436F9ADEB}"/>
          </ac:spMkLst>
        </pc:spChg>
        <pc:spChg chg="del">
          <ac:chgData name="Delane Brandy" userId="0470fd441968644a" providerId="LiveId" clId="{11A110EF-4AA0-442D-BEC9-11DBAD0B9450}" dt="2020-04-30T15:03:20.288" v="5" actId="478"/>
          <ac:spMkLst>
            <pc:docMk/>
            <pc:sldMk cId="3546312984" sldId="257"/>
            <ac:spMk id="13" creationId="{53210F14-93A4-4E08-8C00-F83805933277}"/>
          </ac:spMkLst>
        </pc:spChg>
        <pc:spChg chg="del">
          <ac:chgData name="Delane Brandy" userId="0470fd441968644a" providerId="LiveId" clId="{11A110EF-4AA0-442D-BEC9-11DBAD0B9450}" dt="2020-04-30T15:03:20.288" v="5" actId="478"/>
          <ac:spMkLst>
            <pc:docMk/>
            <pc:sldMk cId="3546312984" sldId="257"/>
            <ac:spMk id="24" creationId="{D7B91CAB-DBFA-4430-A085-1F471BE6CD3B}"/>
          </ac:spMkLst>
        </pc:spChg>
        <pc:spChg chg="del">
          <ac:chgData name="Delane Brandy" userId="0470fd441968644a" providerId="LiveId" clId="{11A110EF-4AA0-442D-BEC9-11DBAD0B9450}" dt="2020-04-30T15:03:20.288" v="5" actId="478"/>
          <ac:spMkLst>
            <pc:docMk/>
            <pc:sldMk cId="3546312984" sldId="257"/>
            <ac:spMk id="28" creationId="{CF390EEB-FDC0-411A-8F5E-D161BA2C5FE5}"/>
          </ac:spMkLst>
        </pc:spChg>
        <pc:grpChg chg="del">
          <ac:chgData name="Delane Brandy" userId="0470fd441968644a" providerId="LiveId" clId="{11A110EF-4AA0-442D-BEC9-11DBAD0B9450}" dt="2020-04-30T15:03:20.288" v="5" actId="478"/>
          <ac:grpSpMkLst>
            <pc:docMk/>
            <pc:sldMk cId="3546312984" sldId="257"/>
            <ac:grpSpMk id="15" creationId="{D975DCD8-77C9-4DEB-937C-B0ED95620221}"/>
          </ac:grpSpMkLst>
        </pc:grpChg>
        <pc:grpChg chg="del">
          <ac:chgData name="Delane Brandy" userId="0470fd441968644a" providerId="LiveId" clId="{11A110EF-4AA0-442D-BEC9-11DBAD0B9450}" dt="2020-04-30T15:03:20.288" v="5" actId="478"/>
          <ac:grpSpMkLst>
            <pc:docMk/>
            <pc:sldMk cId="3546312984" sldId="257"/>
            <ac:grpSpMk id="26" creationId="{7958B7D0-95CF-425F-9F7E-E5EA57D8C87D}"/>
          </ac:grpSpMkLst>
        </pc:grpChg>
        <pc:picChg chg="del">
          <ac:chgData name="Delane Brandy" userId="0470fd441968644a" providerId="LiveId" clId="{11A110EF-4AA0-442D-BEC9-11DBAD0B9450}" dt="2020-04-30T15:03:20.288" v="5" actId="478"/>
          <ac:picMkLst>
            <pc:docMk/>
            <pc:sldMk cId="3546312984" sldId="257"/>
            <ac:picMk id="1026" creationId="{E39B759A-DEFF-474F-A3DB-AC00B657121F}"/>
          </ac:picMkLst>
        </pc:picChg>
      </pc:sldChg>
      <pc:sldChg chg="del">
        <pc:chgData name="Delane Brandy" userId="0470fd441968644a" providerId="LiveId" clId="{11A110EF-4AA0-442D-BEC9-11DBAD0B9450}" dt="2020-04-30T15:03:15.114" v="4" actId="47"/>
        <pc:sldMkLst>
          <pc:docMk/>
          <pc:sldMk cId="2315077642" sldId="258"/>
        </pc:sldMkLst>
      </pc:sldChg>
      <pc:sldChg chg="del">
        <pc:chgData name="Delane Brandy" userId="0470fd441968644a" providerId="LiveId" clId="{11A110EF-4AA0-442D-BEC9-11DBAD0B9450}" dt="2020-04-30T15:03:14.306" v="3" actId="47"/>
        <pc:sldMkLst>
          <pc:docMk/>
          <pc:sldMk cId="4220893544" sldId="259"/>
        </pc:sldMkLst>
      </pc:sldChg>
      <pc:sldChg chg="del">
        <pc:chgData name="Delane Brandy" userId="0470fd441968644a" providerId="LiveId" clId="{11A110EF-4AA0-442D-BEC9-11DBAD0B9450}" dt="2020-04-30T15:03:13.887" v="2" actId="47"/>
        <pc:sldMkLst>
          <pc:docMk/>
          <pc:sldMk cId="3603976728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6F962A6E-F4F9-414B-A2E9-5CB460DC8F2F}" type="datetimeFigureOut">
              <a:rPr lang="en-GB" smtClean="0"/>
              <a:pPr/>
              <a:t>28/07/2025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1717FAD-5ED0-4CE7-A08B-69DABE73871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86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393E-37B1-4FE8-AFD2-3D2605760848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9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EA62-9408-40CD-BF7F-6A3340FE7ED0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1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049A9-E921-4781-A18A-A4AFCE1AC8F6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7492-8770-4CEC-8E3A-F8E40278F8B7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3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444D-F260-4E75-9166-4774BE986AE8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5D13-0046-48A6-9405-38BE330C6608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8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6EE-FF11-4203-A73A-4576D3C5ACD2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2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3062-152E-4AE0-B643-A008380881CC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6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6988-5CBE-44E6-B004-BCDA3F84F9E6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4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1F19-396D-4CBE-938D-A1BDFA3F610A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52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5E91-6F45-43A0-ADAC-2E953C0DF6D2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1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4AF3E-2379-43F6-B635-6B6920D58562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6079A5F-5995-E2DE-441F-12BFDFB77413}"/>
              </a:ext>
            </a:extLst>
          </p:cNvPr>
          <p:cNvSpPr txBox="1">
            <a:spLocks/>
          </p:cNvSpPr>
          <p:nvPr userDrawn="1"/>
        </p:nvSpPr>
        <p:spPr>
          <a:xfrm>
            <a:off x="1243013" y="96342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6198DD-5E5A-15EC-C756-9BD7CFD44B10}"/>
              </a:ext>
            </a:extLst>
          </p:cNvPr>
          <p:cNvSpPr txBox="1"/>
          <p:nvPr userDrawn="1"/>
        </p:nvSpPr>
        <p:spPr>
          <a:xfrm>
            <a:off x="1738313" y="62896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8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5B51CC-EEE2-7529-6D1D-9C39360CA18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7" y="3695811"/>
            <a:ext cx="6245245" cy="251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EC6805F-A59C-B0DE-2A23-7D1AC6D4335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93" y="72117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9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39D21EA-D6D4-4871-BE1F-6E696ECF57E2}"/>
              </a:ext>
            </a:extLst>
          </p:cNvPr>
          <p:cNvSpPr/>
          <p:nvPr/>
        </p:nvSpPr>
        <p:spPr>
          <a:xfrm>
            <a:off x="443867" y="5471160"/>
            <a:ext cx="5791833" cy="618645"/>
          </a:xfrm>
          <a:prstGeom prst="rect">
            <a:avLst/>
          </a:prstGeom>
          <a:solidFill>
            <a:srgbClr val="D9D9D9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448947" y="638628"/>
            <a:ext cx="5786753" cy="429260"/>
            <a:chOff x="516254" y="4521200"/>
            <a:chExt cx="5786753" cy="429260"/>
          </a:xfrm>
        </p:grpSpPr>
        <p:sp>
          <p:nvSpPr>
            <p:cNvPr id="5" name="Rectangle 4"/>
            <p:cNvSpPr/>
            <p:nvPr/>
          </p:nvSpPr>
          <p:spPr>
            <a:xfrm>
              <a:off x="1638932" y="4521200"/>
              <a:ext cx="4664075" cy="4292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/>
                <a:t>Kinetics I</a:t>
              </a:r>
              <a:endParaRPr lang="en-GB" sz="1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16254" y="4521200"/>
              <a:ext cx="1122675" cy="429260"/>
            </a:xfrm>
            <a:prstGeom prst="rect">
              <a:avLst/>
            </a:prstGeom>
            <a:solidFill>
              <a:schemeClr val="bg1">
                <a:lumMod val="85000"/>
                <a:alpha val="7490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Topic 9</a:t>
              </a:r>
              <a:endParaRPr lang="en-GB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970FDE4-EA57-4E98-BDFF-64B53AAD4A7D}"/>
              </a:ext>
            </a:extLst>
          </p:cNvPr>
          <p:cNvSpPr/>
          <p:nvPr/>
        </p:nvSpPr>
        <p:spPr>
          <a:xfrm>
            <a:off x="463553" y="1603091"/>
            <a:ext cx="5810884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Chemical reactions </a:t>
            </a:r>
            <a:r>
              <a:rPr lang="en-GB" sz="1300" b="1" dirty="0">
                <a:latin typeface="Tenorite" panose="00000500000000000000" pitchFamily="2" charset="0"/>
              </a:rPr>
              <a:t>only</a:t>
            </a:r>
            <a:r>
              <a:rPr lang="en-GB" sz="1300" dirty="0">
                <a:latin typeface="Tenorite" panose="00000500000000000000" pitchFamily="2" charset="0"/>
              </a:rPr>
              <a:t> occur when the </a:t>
            </a:r>
            <a:r>
              <a:rPr lang="en-GB" sz="1300" b="1" dirty="0">
                <a:latin typeface="Tenorite" panose="00000500000000000000" pitchFamily="2" charset="0"/>
              </a:rPr>
              <a:t>reacting particles collide </a:t>
            </a:r>
            <a:r>
              <a:rPr lang="en-GB" sz="1300" dirty="0">
                <a:latin typeface="Tenorite" panose="00000500000000000000" pitchFamily="2" charset="0"/>
              </a:rPr>
              <a:t>with enough </a:t>
            </a:r>
            <a:r>
              <a:rPr lang="en-GB" sz="1300" b="1" dirty="0">
                <a:latin typeface="Tenorite" panose="00000500000000000000" pitchFamily="2" charset="0"/>
              </a:rPr>
              <a:t>activation energy </a:t>
            </a:r>
            <a:r>
              <a:rPr lang="en-GB" sz="1300" dirty="0">
                <a:latin typeface="Tenorite" panose="00000500000000000000" pitchFamily="2" charset="0"/>
              </a:rPr>
              <a:t>and the </a:t>
            </a:r>
            <a:r>
              <a:rPr lang="en-GB" sz="1300" b="1" dirty="0">
                <a:latin typeface="Tenorite" panose="00000500000000000000" pitchFamily="2" charset="0"/>
              </a:rPr>
              <a:t>particle orientation </a:t>
            </a:r>
            <a:r>
              <a:rPr lang="en-GB" sz="1300" dirty="0">
                <a:latin typeface="Tenorite" panose="00000500000000000000" pitchFamily="2" charset="0"/>
              </a:rPr>
              <a:t>is correct.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In order to </a:t>
            </a:r>
            <a:r>
              <a:rPr lang="en-GB" sz="1300" b="1" dirty="0">
                <a:latin typeface="Tenorite" panose="00000500000000000000" pitchFamily="2" charset="0"/>
              </a:rPr>
              <a:t>increase</a:t>
            </a:r>
            <a:r>
              <a:rPr lang="en-GB" sz="1300" dirty="0">
                <a:latin typeface="Tenorite" panose="00000500000000000000" pitchFamily="2" charset="0"/>
              </a:rPr>
              <a:t> the </a:t>
            </a:r>
            <a:r>
              <a:rPr lang="en-GB" sz="1300" b="1" dirty="0">
                <a:latin typeface="Tenorite" panose="00000500000000000000" pitchFamily="2" charset="0"/>
              </a:rPr>
              <a:t>rate of a reaction </a:t>
            </a:r>
            <a:r>
              <a:rPr lang="en-GB" sz="1300" dirty="0">
                <a:latin typeface="Tenorite" panose="00000500000000000000" pitchFamily="2" charset="0"/>
              </a:rPr>
              <a:t>one must increase the </a:t>
            </a:r>
            <a:r>
              <a:rPr lang="en-GB" sz="1300" b="1" dirty="0">
                <a:latin typeface="Tenorite" panose="00000500000000000000" pitchFamily="2" charset="0"/>
              </a:rPr>
              <a:t>frequency</a:t>
            </a:r>
            <a:r>
              <a:rPr lang="en-GB" sz="1300" dirty="0">
                <a:latin typeface="Tenorite" panose="00000500000000000000" pitchFamily="2" charset="0"/>
              </a:rPr>
              <a:t> collisions and/or the </a:t>
            </a:r>
            <a:r>
              <a:rPr lang="en-GB" sz="1300" b="1" dirty="0">
                <a:latin typeface="Tenorite" panose="00000500000000000000" pitchFamily="2" charset="0"/>
              </a:rPr>
              <a:t>energy</a:t>
            </a:r>
            <a:r>
              <a:rPr lang="en-GB" sz="1300" dirty="0">
                <a:latin typeface="Tenorite" panose="00000500000000000000" pitchFamily="2" charset="0"/>
              </a:rPr>
              <a:t> of the </a:t>
            </a:r>
            <a:r>
              <a:rPr lang="en-GB" sz="1300" b="1" dirty="0">
                <a:latin typeface="Tenorite" panose="00000500000000000000" pitchFamily="2" charset="0"/>
              </a:rPr>
              <a:t>particles</a:t>
            </a:r>
            <a:r>
              <a:rPr lang="en-GB" sz="1300" dirty="0">
                <a:latin typeface="Tenorite" panose="00000500000000000000" pitchFamily="2" charset="0"/>
              </a:rPr>
              <a:t>, so more successful collisions occur. 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18DB1ACB-78AA-44D8-9666-E6425A756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59970"/>
              </p:ext>
            </p:extLst>
          </p:nvPr>
        </p:nvGraphicFramePr>
        <p:xfrm>
          <a:off x="463553" y="3246999"/>
          <a:ext cx="5776131" cy="200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773">
                  <a:extLst>
                    <a:ext uri="{9D8B030D-6E8A-4147-A177-3AD203B41FA5}">
                      <a16:colId xmlns:a16="http://schemas.microsoft.com/office/drawing/2014/main" val="2363862509"/>
                    </a:ext>
                  </a:extLst>
                </a:gridCol>
                <a:gridCol w="4425358">
                  <a:extLst>
                    <a:ext uri="{9D8B030D-6E8A-4147-A177-3AD203B41FA5}">
                      <a16:colId xmlns:a16="http://schemas.microsoft.com/office/drawing/2014/main" val="368373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Temperature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dirty="0">
                          <a:latin typeface="Tenorite" panose="00000500000000000000" pitchFamily="2" charset="0"/>
                        </a:rPr>
                        <a:t>It increases the kinetic energy of particles this increases the probability of successful collisions as particles are more likely to have energy levels at or above the activation energy.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582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Pressure/</a:t>
                      </a:r>
                    </a:p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Concentration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dirty="0">
                          <a:latin typeface="Tenorite" panose="00000500000000000000" pitchFamily="2" charset="0"/>
                        </a:rPr>
                        <a:t>It increases the density of particles this increasing the frequency of collisions as particles are closer together.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61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Surface Area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dirty="0">
                          <a:latin typeface="Tenorite" panose="00000500000000000000" pitchFamily="2" charset="0"/>
                        </a:rPr>
                        <a:t>Allows the particles to collided with a greater area this increasing the frequency of collisions.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671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Catalyst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50" dirty="0">
                          <a:latin typeface="Tenorite" panose="00000500000000000000" pitchFamily="2" charset="0"/>
                        </a:rPr>
                        <a:t>Lowers activation energy ∴ more successful collisions.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691475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7373CCF9-1EDC-4CBD-917F-DFFA70091A16}"/>
              </a:ext>
            </a:extLst>
          </p:cNvPr>
          <p:cNvSpPr/>
          <p:nvPr/>
        </p:nvSpPr>
        <p:spPr>
          <a:xfrm>
            <a:off x="443867" y="6350645"/>
            <a:ext cx="583057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On a concentration-time graph, </a:t>
            </a:r>
            <a:r>
              <a:rPr lang="en-GB" sz="1300" dirty="0">
                <a:solidFill>
                  <a:srgbClr val="000000"/>
                </a:solidFill>
                <a:latin typeface="Tenorite" panose="00000500000000000000" pitchFamily="2" charset="0"/>
              </a:rPr>
              <a:t>the rate of reaction is equal to the gradient of the curve at a given point. Therefore, the graph can be used to find the rate by drawing a tangent to the curve at a given time.</a:t>
            </a:r>
            <a:endParaRPr lang="en-GB" sz="1300" dirty="0">
              <a:latin typeface="Tenorite" panose="00000500000000000000" pitchFamily="2" charset="0"/>
            </a:endParaRP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6F093A9F-4639-4D51-BE10-5B3083A0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76156" y="9181397"/>
            <a:ext cx="1543050" cy="527403"/>
          </a:xfrm>
        </p:spPr>
        <p:txBody>
          <a:bodyPr/>
          <a:lstStyle/>
          <a:p>
            <a:fld id="{955DFEE5-AC71-4801-9F02-A33255CEF175}" type="slidenum">
              <a:rPr lang="en-GB" smtClean="0"/>
              <a:t>1</a:t>
            </a:fld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429B30A-A65C-4298-830A-AA7B95D0EB27}"/>
              </a:ext>
            </a:extLst>
          </p:cNvPr>
          <p:cNvSpPr txBox="1"/>
          <p:nvPr/>
        </p:nvSpPr>
        <p:spPr>
          <a:xfrm>
            <a:off x="443867" y="2782466"/>
            <a:ext cx="2734772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</a:rPr>
              <a:t>This can be done by increasing: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71D90D-8503-4FDD-B0AD-0D8737E0F601}"/>
              </a:ext>
            </a:extLst>
          </p:cNvPr>
          <p:cNvSpPr txBox="1"/>
          <p:nvPr/>
        </p:nvSpPr>
        <p:spPr>
          <a:xfrm>
            <a:off x="443867" y="1259186"/>
            <a:ext cx="1614381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+mj-lt"/>
              </a:rPr>
              <a:t>Collision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7262041-E45F-49BC-A3C7-A2F7B2BE65D3}"/>
                  </a:ext>
                </a:extLst>
              </p:cNvPr>
              <p:cNvSpPr txBox="1"/>
              <p:nvPr/>
            </p:nvSpPr>
            <p:spPr>
              <a:xfrm>
                <a:off x="643707" y="5575226"/>
                <a:ext cx="5271443" cy="4081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𝑅𝑎𝑡𝑒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𝑟𝑒𝑎𝑐𝑡𝑖𝑜𝑛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𝑎𝑚𝑜𝑢𝑛𝑡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𝑟𝑒𝑎𝑐𝑡𝑎𝑛𝑡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𝑢𝑠𝑒𝑑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/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𝑝𝑟𝑜𝑑𝑢𝑐𝑡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𝑓𝑜𝑟𝑚𝑒𝑑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7262041-E45F-49BC-A3C7-A2F7B2BE6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07" y="5575226"/>
                <a:ext cx="5271443" cy="408125"/>
              </a:xfrm>
              <a:prstGeom prst="rect">
                <a:avLst/>
              </a:prstGeom>
              <a:blipFill>
                <a:blip r:embed="rId4"/>
                <a:stretch>
                  <a:fillRect l="-231" t="-298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 descr="A picture containing laser&#10;&#10;Description automatically generated">
            <a:extLst>
              <a:ext uri="{FF2B5EF4-FFF2-40B4-BE49-F238E27FC236}">
                <a16:creationId xmlns:a16="http://schemas.microsoft.com/office/drawing/2014/main" id="{B47273FA-5977-4661-95C5-4761C6709B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53" y="7303982"/>
            <a:ext cx="5998207" cy="154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8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BE1E1B-7D84-4C27-80B3-63BE76023F95}"/>
              </a:ext>
            </a:extLst>
          </p:cNvPr>
          <p:cNvSpPr/>
          <p:nvPr/>
        </p:nvSpPr>
        <p:spPr>
          <a:xfrm>
            <a:off x="899250" y="638627"/>
            <a:ext cx="533971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Maxwell-Boltzmann Distribution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CC4BE9-7C3D-40AC-9249-BF052DFEA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2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2BB88-865C-4BC7-BFF8-A166038E8908}"/>
              </a:ext>
            </a:extLst>
          </p:cNvPr>
          <p:cNvSpPr txBox="1"/>
          <p:nvPr/>
        </p:nvSpPr>
        <p:spPr>
          <a:xfrm>
            <a:off x="899251" y="1075667"/>
            <a:ext cx="53397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The Molecules in a sample of gas have a wide range of energies. To estimate what fraction of collisions will have the required activation energy, we need to know the energy distribution of the molecules. The Maxwell-Boltzmann distribution curve is this.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5E7F48-E481-488E-BB1F-3A59E5477C9F}"/>
              </a:ext>
            </a:extLst>
          </p:cNvPr>
          <p:cNvSpPr txBox="1"/>
          <p:nvPr/>
        </p:nvSpPr>
        <p:spPr>
          <a:xfrm>
            <a:off x="4292660" y="2107068"/>
            <a:ext cx="1946304" cy="1292662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300" b="1" i="1" dirty="0">
                <a:latin typeface="Tenorite" panose="00000500000000000000" pitchFamily="2" charset="0"/>
              </a:rPr>
              <a:t>At a higher temp, T</a:t>
            </a:r>
            <a:r>
              <a:rPr lang="en-GB" sz="1300" b="1" i="1" baseline="-25000" dirty="0">
                <a:latin typeface="Tenorite" panose="00000500000000000000" pitchFamily="2" charset="0"/>
              </a:rPr>
              <a:t>2</a:t>
            </a:r>
            <a:r>
              <a:rPr lang="en-GB" sz="1300" b="1" i="1" dirty="0">
                <a:latin typeface="Tenorite" panose="00000500000000000000" pitchFamily="2" charset="0"/>
              </a:rPr>
              <a:t> shifts right. </a:t>
            </a:r>
          </a:p>
          <a:p>
            <a:r>
              <a:rPr lang="en-GB" sz="1300" i="1" dirty="0">
                <a:latin typeface="Tenorite" panose="00000500000000000000" pitchFamily="2" charset="0"/>
              </a:rPr>
              <a:t>The energy peak decreases and more particles are at or above the activation energy.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E5F1A3-7A8D-4013-A801-00F2B62B744A}"/>
              </a:ext>
            </a:extLst>
          </p:cNvPr>
          <p:cNvSpPr txBox="1"/>
          <p:nvPr/>
        </p:nvSpPr>
        <p:spPr>
          <a:xfrm>
            <a:off x="924532" y="3585557"/>
            <a:ext cx="5339714" cy="269304"/>
          </a:xfrm>
          <a:prstGeom prst="rect">
            <a:avLst/>
          </a:prstGeom>
          <a:solidFill>
            <a:schemeClr val="bg1">
              <a:lumMod val="85000"/>
              <a:alpha val="74902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50" i="1" dirty="0">
                <a:latin typeface="Tenorite" panose="00000500000000000000" pitchFamily="2" charset="0"/>
              </a:rPr>
              <a:t>Area under the curve is constant - corresponds to the total number of particles.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C0013-B427-4714-B5F0-38EEA90CD0C3}"/>
              </a:ext>
            </a:extLst>
          </p:cNvPr>
          <p:cNvSpPr/>
          <p:nvPr/>
        </p:nvSpPr>
        <p:spPr>
          <a:xfrm>
            <a:off x="924532" y="3932212"/>
            <a:ext cx="533971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Catalysts</a:t>
            </a:r>
            <a:r>
              <a:rPr lang="en-GB" sz="1300" dirty="0">
                <a:latin typeface="Tenorite" panose="00000500000000000000" pitchFamily="2" charset="0"/>
              </a:rPr>
              <a:t> – A substance that increases the rate of reaction but is chemically unchanged at the end of the reaction.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Provides alternative reaction routes, that alternative route having a lower activation energy. The decreasing of the activation energy mean that more particles will have enough energy to overcome the energy barrier and react.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8AFC99-566E-400C-9AEB-47E1780807C2}"/>
              </a:ext>
            </a:extLst>
          </p:cNvPr>
          <p:cNvSpPr/>
          <p:nvPr/>
        </p:nvSpPr>
        <p:spPr>
          <a:xfrm>
            <a:off x="937173" y="5398567"/>
            <a:ext cx="2450407" cy="390426"/>
          </a:xfrm>
          <a:prstGeom prst="rect">
            <a:avLst/>
          </a:prstGeom>
          <a:solidFill>
            <a:srgbClr val="D9D9D9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rgbClr val="0070C0"/>
                </a:solidFill>
                <a:latin typeface="Tenorite" panose="00000500000000000000" pitchFamily="2" charset="0"/>
              </a:rPr>
              <a:t>Effect on the Maxwell-Boltzmann Curve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8E44CD-47E1-48CF-A4D4-824094BCB265}"/>
              </a:ext>
            </a:extLst>
          </p:cNvPr>
          <p:cNvSpPr/>
          <p:nvPr/>
        </p:nvSpPr>
        <p:spPr>
          <a:xfrm>
            <a:off x="3826480" y="5398567"/>
            <a:ext cx="2450407" cy="390426"/>
          </a:xfrm>
          <a:prstGeom prst="rect">
            <a:avLst/>
          </a:prstGeom>
          <a:solidFill>
            <a:srgbClr val="D9D9D9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rgbClr val="0070C0"/>
                </a:solidFill>
                <a:latin typeface="Tenorite" panose="00000500000000000000" pitchFamily="2" charset="0"/>
              </a:rPr>
              <a:t>Reaction Profiles for Uncatalysed and Catalysed reactions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FC7AE3-D21E-44A9-BDF2-3A519F4AE677}"/>
              </a:ext>
            </a:extLst>
          </p:cNvPr>
          <p:cNvSpPr/>
          <p:nvPr/>
        </p:nvSpPr>
        <p:spPr>
          <a:xfrm>
            <a:off x="924532" y="8936255"/>
            <a:ext cx="546198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Increase rate of reaction ∴ more products can be made per period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Lowers the needed temperate ∴ reducing cost</a:t>
            </a:r>
          </a:p>
        </p:txBody>
      </p:sp>
      <p:pic>
        <p:nvPicPr>
          <p:cNvPr id="16" name="Picture 15" descr="Diagram&#10;&#10;Description automatically generated">
            <a:extLst>
              <a:ext uri="{FF2B5EF4-FFF2-40B4-BE49-F238E27FC236}">
                <a16:creationId xmlns:a16="http://schemas.microsoft.com/office/drawing/2014/main" id="{9CDD2D30-8568-4DFD-B23C-B47BC7FAC9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73" y="2054511"/>
            <a:ext cx="3152154" cy="1442304"/>
          </a:xfrm>
          <a:prstGeom prst="rect">
            <a:avLst/>
          </a:prstGeom>
        </p:spPr>
      </p:pic>
      <p:pic>
        <p:nvPicPr>
          <p:cNvPr id="22" name="Picture 21" descr="A picture containing shape&#10;&#10;Description automatically generated">
            <a:extLst>
              <a:ext uri="{FF2B5EF4-FFF2-40B4-BE49-F238E27FC236}">
                <a16:creationId xmlns:a16="http://schemas.microsoft.com/office/drawing/2014/main" id="{AA8EAC6B-14CC-41E7-8861-4104800DDA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61" y="5994140"/>
            <a:ext cx="2994846" cy="1554271"/>
          </a:xfrm>
          <a:prstGeom prst="rect">
            <a:avLst/>
          </a:prstGeom>
        </p:spPr>
      </p:pic>
      <p:pic>
        <p:nvPicPr>
          <p:cNvPr id="28" name="Picture 27" descr="Diagram&#10;&#10;Description automatically generated">
            <a:extLst>
              <a:ext uri="{FF2B5EF4-FFF2-40B4-BE49-F238E27FC236}">
                <a16:creationId xmlns:a16="http://schemas.microsoft.com/office/drawing/2014/main" id="{9A15A2A6-0276-4858-9C4B-E227F448B6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027" y="5994141"/>
            <a:ext cx="2758937" cy="155427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5564191-E3DD-494C-9994-B7447C993D5A}"/>
              </a:ext>
            </a:extLst>
          </p:cNvPr>
          <p:cNvSpPr txBox="1"/>
          <p:nvPr/>
        </p:nvSpPr>
        <p:spPr>
          <a:xfrm>
            <a:off x="937173" y="7805888"/>
            <a:ext cx="5301791" cy="677108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 anchor="ctr">
            <a:spAutoFit/>
          </a:bodyPr>
          <a:lstStyle/>
          <a:p>
            <a:r>
              <a:rPr lang="en-GB" sz="1300" b="1" dirty="0">
                <a:latin typeface="Tenorite" panose="00000500000000000000" pitchFamily="2" charset="0"/>
              </a:rPr>
              <a:t>Heterogeneous Catalyst in industrial reactions, typically reactions involving gases </a:t>
            </a:r>
            <a:r>
              <a:rPr lang="en-GB" sz="1300" dirty="0">
                <a:latin typeface="Tenorite" panose="00000500000000000000" pitchFamily="2" charset="0"/>
              </a:rPr>
              <a:t>– </a:t>
            </a:r>
            <a:r>
              <a:rPr lang="en-GB" sz="1200" dirty="0">
                <a:latin typeface="Tenorite" panose="00000500000000000000" pitchFamily="2" charset="0"/>
              </a:rPr>
              <a:t>Provides are surface for the molecules to absorb and react. The products then reabsorb so that more reactions can take place</a:t>
            </a:r>
            <a:endParaRPr lang="en-GB" sz="1300" dirty="0">
              <a:latin typeface="Tenorite" panose="000005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6C7775-1795-4A0D-9536-FBE959653795}"/>
              </a:ext>
            </a:extLst>
          </p:cNvPr>
          <p:cNvSpPr txBox="1"/>
          <p:nvPr/>
        </p:nvSpPr>
        <p:spPr>
          <a:xfrm>
            <a:off x="937173" y="8620244"/>
            <a:ext cx="4417819" cy="292388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sz="1300" b="1" dirty="0">
                <a:solidFill>
                  <a:schemeClr val="bg1"/>
                </a:solidFill>
              </a:rPr>
              <a:t>Economic benefits of catalysts in industrial reactions</a:t>
            </a:r>
          </a:p>
        </p:txBody>
      </p:sp>
    </p:spTree>
    <p:extLst>
      <p:ext uri="{BB962C8B-B14F-4D97-AF65-F5344CB8AC3E}">
        <p14:creationId xmlns:p14="http://schemas.microsoft.com/office/powerpoint/2010/main" val="354631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531453B-1AAE-45B8-8520-57CE5A340008}">
  <we:reference id="wa200001937" version="1.0.0.0" store="en-US" storeType="OMEX"/>
  <we:alternateReferences>
    <we:reference id="WA20000193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1284</TotalTime>
  <Words>409</Words>
  <Application>Microsoft Office PowerPoint</Application>
  <PresentationFormat>A4 Paper (210x297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gg sans</vt:lpstr>
      <vt:lpstr>Tenorite</vt:lpstr>
      <vt:lpstr>Cambria Math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 BRANDY</dc:creator>
  <cp:lastModifiedBy>Chezka Mae Madrona</cp:lastModifiedBy>
  <cp:revision>52</cp:revision>
  <dcterms:created xsi:type="dcterms:W3CDTF">2019-10-15T10:49:42Z</dcterms:created>
  <dcterms:modified xsi:type="dcterms:W3CDTF">2025-07-28T06:48:45Z</dcterms:modified>
</cp:coreProperties>
</file>