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6858000" cy="9906000" type="A4"/>
  <p:notesSz cx="6858000" cy="9144000"/>
  <p:embeddedFontLst>
    <p:embeddedFont>
      <p:font typeface="Cambria Math" panose="02040503050406030204" pitchFamily="18" charset="0"/>
      <p:regular r:id="rId8"/>
    </p:embeddedFont>
    <p:embeddedFont>
      <p:font typeface="gg sans" panose="00000800000000000000" pitchFamily="2" charset="0"/>
      <p:bold r:id="rId9"/>
    </p:embeddedFont>
    <p:embeddedFont>
      <p:font typeface="Tenorite" panose="00000500000000000000" pitchFamily="2" charset="0"/>
      <p:regular r:id="rId10"/>
      <p:bold r:id="rId11"/>
      <p:italic r:id="rId12"/>
      <p:boldItalic r:id="rId13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lane Brandy" initials="DB" lastIdx="1" clrIdx="0">
    <p:extLst>
      <p:ext uri="{19B8F6BF-5375-455C-9EA6-DF929625EA0E}">
        <p15:presenceInfo xmlns:p15="http://schemas.microsoft.com/office/powerpoint/2012/main" userId="0470fd441968644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75C8C08-10A9-48DE-9EAE-9D2FE12BA1BF}" v="61" dt="2021-08-13T11:20:23.2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4118" autoAdjust="0"/>
    <p:restoredTop sz="88682" autoAdjust="0"/>
  </p:normalViewPr>
  <p:slideViewPr>
    <p:cSldViewPr snapToGrid="0">
      <p:cViewPr varScale="1">
        <p:scale>
          <a:sx n="67" d="100"/>
          <a:sy n="67" d="100"/>
        </p:scale>
        <p:origin x="173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font" Target="fonts/font3.fntdata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lane Brandy" userId="0470fd441968644a" providerId="LiveId" clId="{0DF342AF-B327-426D-B5E1-92E64D8BDCD2}"/>
    <pc:docChg chg="undo redo custSel addSld modSld sldOrd">
      <pc:chgData name="Delane Brandy" userId="0470fd441968644a" providerId="LiveId" clId="{0DF342AF-B327-426D-B5E1-92E64D8BDCD2}" dt="2019-10-23T14:00:07.162" v="1721" actId="478"/>
      <pc:docMkLst>
        <pc:docMk/>
      </pc:docMkLst>
      <pc:sldChg chg="addSp delSp modSp">
        <pc:chgData name="Delane Brandy" userId="0470fd441968644a" providerId="LiveId" clId="{0DF342AF-B327-426D-B5E1-92E64D8BDCD2}" dt="2019-10-21T18:00:17.585" v="887" actId="122"/>
        <pc:sldMkLst>
          <pc:docMk/>
          <pc:sldMk cId="2041588360" sldId="256"/>
        </pc:sldMkLst>
        <pc:spChg chg="add mod">
          <ac:chgData name="Delane Brandy" userId="0470fd441968644a" providerId="LiveId" clId="{0DF342AF-B327-426D-B5E1-92E64D8BDCD2}" dt="2019-10-21T17:06:47.312" v="608" actId="1036"/>
          <ac:spMkLst>
            <pc:docMk/>
            <pc:sldMk cId="2041588360" sldId="256"/>
            <ac:spMk id="3" creationId="{CF15CBAF-3140-46BD-A5C5-5D28B42EE1FF}"/>
          </ac:spMkLst>
        </pc:spChg>
        <pc:spChg chg="add mod">
          <ac:chgData name="Delane Brandy" userId="0470fd441968644a" providerId="LiveId" clId="{0DF342AF-B327-426D-B5E1-92E64D8BDCD2}" dt="2019-10-21T17:06:52.980" v="620" actId="1035"/>
          <ac:spMkLst>
            <pc:docMk/>
            <pc:sldMk cId="2041588360" sldId="256"/>
            <ac:spMk id="7" creationId="{47479988-BDA4-4D9C-977B-12B15864AB05}"/>
          </ac:spMkLst>
        </pc:spChg>
        <pc:spChg chg="add mod">
          <ac:chgData name="Delane Brandy" userId="0470fd441968644a" providerId="LiveId" clId="{0DF342AF-B327-426D-B5E1-92E64D8BDCD2}" dt="2019-10-21T17:06:52.980" v="620" actId="1035"/>
          <ac:spMkLst>
            <pc:docMk/>
            <pc:sldMk cId="2041588360" sldId="256"/>
            <ac:spMk id="9" creationId="{834AA714-7619-43F0-B031-E6F1980B537F}"/>
          </ac:spMkLst>
        </pc:spChg>
        <pc:spChg chg="add mod topLvl">
          <ac:chgData name="Delane Brandy" userId="0470fd441968644a" providerId="LiveId" clId="{0DF342AF-B327-426D-B5E1-92E64D8BDCD2}" dt="2019-10-21T17:57:33.141" v="804" actId="164"/>
          <ac:spMkLst>
            <pc:docMk/>
            <pc:sldMk cId="2041588360" sldId="256"/>
            <ac:spMk id="10" creationId="{6EFF036F-495B-4789-B1C3-1D1C68716E8D}"/>
          </ac:spMkLst>
        </pc:spChg>
        <pc:spChg chg="mod">
          <ac:chgData name="Delane Brandy" userId="0470fd441968644a" providerId="LiveId" clId="{0DF342AF-B327-426D-B5E1-92E64D8BDCD2}" dt="2019-10-21T17:06:47.312" v="608" actId="1036"/>
          <ac:spMkLst>
            <pc:docMk/>
            <pc:sldMk cId="2041588360" sldId="256"/>
            <ac:spMk id="11" creationId="{00000000-0000-0000-0000-000000000000}"/>
          </ac:spMkLst>
        </pc:spChg>
        <pc:spChg chg="add mod">
          <ac:chgData name="Delane Brandy" userId="0470fd441968644a" providerId="LiveId" clId="{0DF342AF-B327-426D-B5E1-92E64D8BDCD2}" dt="2019-10-21T17:44:04.306" v="743" actId="1036"/>
          <ac:spMkLst>
            <pc:docMk/>
            <pc:sldMk cId="2041588360" sldId="256"/>
            <ac:spMk id="12" creationId="{AFC06E1C-925E-480F-9D37-07A280203BCE}"/>
          </ac:spMkLst>
        </pc:spChg>
        <pc:spChg chg="add del mod">
          <ac:chgData name="Delane Brandy" userId="0470fd441968644a" providerId="LiveId" clId="{0DF342AF-B327-426D-B5E1-92E64D8BDCD2}" dt="2019-10-21T17:43:21.238" v="715" actId="478"/>
          <ac:spMkLst>
            <pc:docMk/>
            <pc:sldMk cId="2041588360" sldId="256"/>
            <ac:spMk id="17" creationId="{9B529FD6-FED0-451E-9C9C-FE87647D4247}"/>
          </ac:spMkLst>
        </pc:spChg>
        <pc:spChg chg="add del mod">
          <ac:chgData name="Delane Brandy" userId="0470fd441968644a" providerId="LiveId" clId="{0DF342AF-B327-426D-B5E1-92E64D8BDCD2}" dt="2019-10-21T17:13:29.887" v="714" actId="478"/>
          <ac:spMkLst>
            <pc:docMk/>
            <pc:sldMk cId="2041588360" sldId="256"/>
            <ac:spMk id="18" creationId="{55CB07C8-BD68-4BED-91C3-AFE63423BA53}"/>
          </ac:spMkLst>
        </pc:spChg>
        <pc:spChg chg="add mod">
          <ac:chgData name="Delane Brandy" userId="0470fd441968644a" providerId="LiveId" clId="{0DF342AF-B327-426D-B5E1-92E64D8BDCD2}" dt="2019-10-21T18:00:17.585" v="887" actId="122"/>
          <ac:spMkLst>
            <pc:docMk/>
            <pc:sldMk cId="2041588360" sldId="256"/>
            <ac:spMk id="21" creationId="{423A340C-8E30-44B6-AC17-EDF84F54F7A9}"/>
          </ac:spMkLst>
        </pc:spChg>
        <pc:spChg chg="del topLvl">
          <ac:chgData name="Delane Brandy" userId="0470fd441968644a" providerId="LiveId" clId="{0DF342AF-B327-426D-B5E1-92E64D8BDCD2}" dt="2019-10-21T17:57:15.888" v="800" actId="478"/>
          <ac:spMkLst>
            <pc:docMk/>
            <pc:sldMk cId="2041588360" sldId="256"/>
            <ac:spMk id="24" creationId="{F811B8A0-C5F8-46B4-96E8-BC710FE76A63}"/>
          </ac:spMkLst>
        </pc:spChg>
        <pc:spChg chg="add mod">
          <ac:chgData name="Delane Brandy" userId="0470fd441968644a" providerId="LiveId" clId="{0DF342AF-B327-426D-B5E1-92E64D8BDCD2}" dt="2019-10-21T17:57:33.141" v="804" actId="164"/>
          <ac:spMkLst>
            <pc:docMk/>
            <pc:sldMk cId="2041588360" sldId="256"/>
            <ac:spMk id="25" creationId="{58A7FEAB-87CB-4912-90C6-D6A1E5679EE8}"/>
          </ac:spMkLst>
        </pc:spChg>
        <pc:grpChg chg="add del mod">
          <ac:chgData name="Delane Brandy" userId="0470fd441968644a" providerId="LiveId" clId="{0DF342AF-B327-426D-B5E1-92E64D8BDCD2}" dt="2019-10-21T17:57:00.213" v="796" actId="165"/>
          <ac:grpSpMkLst>
            <pc:docMk/>
            <pc:sldMk cId="2041588360" sldId="256"/>
            <ac:grpSpMk id="14" creationId="{73F5E04E-EC23-4060-9B6A-A0EF315A9E4C}"/>
          </ac:grpSpMkLst>
        </pc:grpChg>
        <pc:grpChg chg="add mod">
          <ac:chgData name="Delane Brandy" userId="0470fd441968644a" providerId="LiveId" clId="{0DF342AF-B327-426D-B5E1-92E64D8BDCD2}" dt="2019-10-21T17:57:33.141" v="804" actId="164"/>
          <ac:grpSpMkLst>
            <pc:docMk/>
            <pc:sldMk cId="2041588360" sldId="256"/>
            <ac:grpSpMk id="20" creationId="{E608E0F9-5A63-480E-A01D-776D4DBAB86D}"/>
          </ac:grpSpMkLst>
        </pc:grpChg>
        <pc:grpChg chg="add del mod">
          <ac:chgData name="Delane Brandy" userId="0470fd441968644a" providerId="LiveId" clId="{0DF342AF-B327-426D-B5E1-92E64D8BDCD2}" dt="2019-10-21T17:57:15.888" v="800" actId="478"/>
          <ac:grpSpMkLst>
            <pc:docMk/>
            <pc:sldMk cId="2041588360" sldId="256"/>
            <ac:grpSpMk id="22" creationId="{B010E806-48DA-44DB-BC89-55BCDE8237A9}"/>
          </ac:grpSpMkLst>
        </pc:grpChg>
        <pc:picChg chg="add mod">
          <ac:chgData name="Delane Brandy" userId="0470fd441968644a" providerId="LiveId" clId="{0DF342AF-B327-426D-B5E1-92E64D8BDCD2}" dt="2019-10-21T17:06:47.312" v="608" actId="1036"/>
          <ac:picMkLst>
            <pc:docMk/>
            <pc:sldMk cId="2041588360" sldId="256"/>
            <ac:picMk id="2" creationId="{0F60F148-6B02-4CC5-8BFF-FDC41D33BF76}"/>
          </ac:picMkLst>
        </pc:picChg>
        <pc:picChg chg="add mod">
          <ac:chgData name="Delane Brandy" userId="0470fd441968644a" providerId="LiveId" clId="{0DF342AF-B327-426D-B5E1-92E64D8BDCD2}" dt="2019-10-21T17:06:52.980" v="620" actId="1035"/>
          <ac:picMkLst>
            <pc:docMk/>
            <pc:sldMk cId="2041588360" sldId="256"/>
            <ac:picMk id="8" creationId="{7C0BCAF1-D0A5-4701-B125-5DC51F4BA1CB}"/>
          </ac:picMkLst>
        </pc:picChg>
        <pc:picChg chg="add mod topLvl">
          <ac:chgData name="Delane Brandy" userId="0470fd441968644a" providerId="LiveId" clId="{0DF342AF-B327-426D-B5E1-92E64D8BDCD2}" dt="2019-10-21T17:57:33.141" v="804" actId="164"/>
          <ac:picMkLst>
            <pc:docMk/>
            <pc:sldMk cId="2041588360" sldId="256"/>
            <ac:picMk id="13" creationId="{BB9B76C4-530A-4858-8CE8-1CC0E0248E37}"/>
          </ac:picMkLst>
        </pc:picChg>
        <pc:picChg chg="mod topLvl">
          <ac:chgData name="Delane Brandy" userId="0470fd441968644a" providerId="LiveId" clId="{0DF342AF-B327-426D-B5E1-92E64D8BDCD2}" dt="2019-10-21T17:57:33.141" v="804" actId="164"/>
          <ac:picMkLst>
            <pc:docMk/>
            <pc:sldMk cId="2041588360" sldId="256"/>
            <ac:picMk id="23" creationId="{E4BAA847-4A2C-4D6D-B08B-740C1EB39133}"/>
          </ac:picMkLst>
        </pc:picChg>
        <pc:picChg chg="add mod topLvl">
          <ac:chgData name="Delane Brandy" userId="0470fd441968644a" providerId="LiveId" clId="{0DF342AF-B327-426D-B5E1-92E64D8BDCD2}" dt="2019-10-21T17:57:33.141" v="804" actId="164"/>
          <ac:picMkLst>
            <pc:docMk/>
            <pc:sldMk cId="2041588360" sldId="256"/>
            <ac:picMk id="1026" creationId="{54597FD4-1036-4B74-AE50-8B1E96D4A166}"/>
          </ac:picMkLst>
        </pc:picChg>
        <pc:picChg chg="add del mod">
          <ac:chgData name="Delane Brandy" userId="0470fd441968644a" providerId="LiveId" clId="{0DF342AF-B327-426D-B5E1-92E64D8BDCD2}" dt="2019-10-21T17:02:17.808" v="552" actId="478"/>
          <ac:picMkLst>
            <pc:docMk/>
            <pc:sldMk cId="2041588360" sldId="256"/>
            <ac:picMk id="1028" creationId="{A685A94D-A542-46BC-A0ED-E9C759EC8120}"/>
          </ac:picMkLst>
        </pc:picChg>
        <pc:cxnChg chg="add del mod">
          <ac:chgData name="Delane Brandy" userId="0470fd441968644a" providerId="LiveId" clId="{0DF342AF-B327-426D-B5E1-92E64D8BDCD2}" dt="2019-10-21T17:08:16.231" v="636" actId="478"/>
          <ac:cxnSpMkLst>
            <pc:docMk/>
            <pc:sldMk cId="2041588360" sldId="256"/>
            <ac:cxnSpMk id="16" creationId="{35703090-6CB5-4048-B26E-FD59D45EAEA2}"/>
          </ac:cxnSpMkLst>
        </pc:cxnChg>
      </pc:sldChg>
      <pc:sldChg chg="addSp delSp modSp add modAnim">
        <pc:chgData name="Delane Brandy" userId="0470fd441968644a" providerId="LiveId" clId="{0DF342AF-B327-426D-B5E1-92E64D8BDCD2}" dt="2019-10-23T13:50:33.253" v="1689" actId="20577"/>
        <pc:sldMkLst>
          <pc:docMk/>
          <pc:sldMk cId="621055753" sldId="257"/>
        </pc:sldMkLst>
        <pc:spChg chg="add mod">
          <ac:chgData name="Delane Brandy" userId="0470fd441968644a" providerId="LiveId" clId="{0DF342AF-B327-426D-B5E1-92E64D8BDCD2}" dt="2019-10-23T13:50:33.253" v="1689" actId="20577"/>
          <ac:spMkLst>
            <pc:docMk/>
            <pc:sldMk cId="621055753" sldId="257"/>
            <ac:spMk id="2" creationId="{C9AE91F4-9AD0-4CE4-A5C1-5CE4EA269289}"/>
          </ac:spMkLst>
        </pc:spChg>
        <pc:spChg chg="add del mod">
          <ac:chgData name="Delane Brandy" userId="0470fd441968644a" providerId="LiveId" clId="{0DF342AF-B327-426D-B5E1-92E64D8BDCD2}" dt="2019-10-21T17:58:40.651" v="807"/>
          <ac:spMkLst>
            <pc:docMk/>
            <pc:sldMk cId="621055753" sldId="257"/>
            <ac:spMk id="4" creationId="{DEFDFA7B-D700-464B-A8E7-034EF1FD6A5A}"/>
          </ac:spMkLst>
        </pc:spChg>
        <pc:spChg chg="add mod">
          <ac:chgData name="Delane Brandy" userId="0470fd441968644a" providerId="LiveId" clId="{0DF342AF-B327-426D-B5E1-92E64D8BDCD2}" dt="2019-10-21T17:53:43.669" v="792" actId="164"/>
          <ac:spMkLst>
            <pc:docMk/>
            <pc:sldMk cId="621055753" sldId="257"/>
            <ac:spMk id="5" creationId="{B66C00ED-BB90-4007-A6EA-396BB59641B2}"/>
          </ac:spMkLst>
        </pc:spChg>
        <pc:spChg chg="add del">
          <ac:chgData name="Delane Brandy" userId="0470fd441968644a" providerId="LiveId" clId="{0DF342AF-B327-426D-B5E1-92E64D8BDCD2}" dt="2019-10-23T13:05:37.423" v="1558"/>
          <ac:spMkLst>
            <pc:docMk/>
            <pc:sldMk cId="621055753" sldId="257"/>
            <ac:spMk id="6" creationId="{AD6F3A0B-4CA0-45CE-84C4-668A8DC828EE}"/>
          </ac:spMkLst>
        </pc:spChg>
        <pc:spChg chg="add del mod">
          <ac:chgData name="Delane Brandy" userId="0470fd441968644a" providerId="LiveId" clId="{0DF342AF-B327-426D-B5E1-92E64D8BDCD2}" dt="2019-10-23T13:02:14.524" v="1538" actId="478"/>
          <ac:spMkLst>
            <pc:docMk/>
            <pc:sldMk cId="621055753" sldId="257"/>
            <ac:spMk id="7" creationId="{999084F0-DEFE-4A1F-9DB4-F171805ECB7F}"/>
          </ac:spMkLst>
        </pc:spChg>
        <pc:grpChg chg="add del mod">
          <ac:chgData name="Delane Brandy" userId="0470fd441968644a" providerId="LiveId" clId="{0DF342AF-B327-426D-B5E1-92E64D8BDCD2}" dt="2019-10-21T17:56:39.505" v="793"/>
          <ac:grpSpMkLst>
            <pc:docMk/>
            <pc:sldMk cId="621055753" sldId="257"/>
            <ac:grpSpMk id="6" creationId="{18BFCDE9-10AD-4031-AD2F-54ECE0B3D05D}"/>
          </ac:grpSpMkLst>
        </pc:grpChg>
        <pc:grpChg chg="add del">
          <ac:chgData name="Delane Brandy" userId="0470fd441968644a" providerId="LiveId" clId="{0DF342AF-B327-426D-B5E1-92E64D8BDCD2}" dt="2019-10-23T12:55:48.990" v="1518"/>
          <ac:grpSpMkLst>
            <pc:docMk/>
            <pc:sldMk cId="621055753" sldId="257"/>
            <ac:grpSpMk id="8" creationId="{675552BD-71F3-4D52-A47A-E5B2F211BB94}"/>
          </ac:grpSpMkLst>
        </pc:grpChg>
        <pc:grpChg chg="add mod">
          <ac:chgData name="Delane Brandy" userId="0470fd441968644a" providerId="LiveId" clId="{0DF342AF-B327-426D-B5E1-92E64D8BDCD2}" dt="2019-10-23T13:48:00.646" v="1677" actId="1076"/>
          <ac:grpSpMkLst>
            <pc:docMk/>
            <pc:sldMk cId="621055753" sldId="257"/>
            <ac:grpSpMk id="24" creationId="{FF849DEF-FA4D-48DE-9D2A-B14B2E10EDF7}"/>
          </ac:grpSpMkLst>
        </pc:grpChg>
        <pc:grpChg chg="add del">
          <ac:chgData name="Delane Brandy" userId="0470fd441968644a" providerId="LiveId" clId="{0DF342AF-B327-426D-B5E1-92E64D8BDCD2}" dt="2019-10-23T13:20:19.216" v="1607" actId="478"/>
          <ac:grpSpMkLst>
            <pc:docMk/>
            <pc:sldMk cId="621055753" sldId="257"/>
            <ac:grpSpMk id="26" creationId="{51C1B622-824C-4D4D-9EFC-FEE1907E35FC}"/>
          </ac:grpSpMkLst>
        </pc:grpChg>
        <pc:graphicFrameChg chg="add mod modGraphic">
          <ac:chgData name="Delane Brandy" userId="0470fd441968644a" providerId="LiveId" clId="{0DF342AF-B327-426D-B5E1-92E64D8BDCD2}" dt="2019-10-23T13:33:31.306" v="1663" actId="14734"/>
          <ac:graphicFrameMkLst>
            <pc:docMk/>
            <pc:sldMk cId="621055753" sldId="257"/>
            <ac:graphicFrameMk id="4" creationId="{85A15749-B50F-435D-8A36-EB25CD03CA4D}"/>
          </ac:graphicFrameMkLst>
        </pc:graphicFrameChg>
        <pc:picChg chg="add mod">
          <ac:chgData name="Delane Brandy" userId="0470fd441968644a" providerId="LiveId" clId="{0DF342AF-B327-426D-B5E1-92E64D8BDCD2}" dt="2019-10-23T13:47:53.843" v="1675" actId="164"/>
          <ac:picMkLst>
            <pc:docMk/>
            <pc:sldMk cId="621055753" sldId="257"/>
            <ac:picMk id="15" creationId="{A07524A3-0A99-4AA5-9C45-BC84A2C2803F}"/>
          </ac:picMkLst>
        </pc:picChg>
        <pc:picChg chg="add del mod">
          <ac:chgData name="Delane Brandy" userId="0470fd441968644a" providerId="LiveId" clId="{0DF342AF-B327-426D-B5E1-92E64D8BDCD2}" dt="2019-10-23T13:09:07.523" v="1570" actId="478"/>
          <ac:picMkLst>
            <pc:docMk/>
            <pc:sldMk cId="621055753" sldId="257"/>
            <ac:picMk id="16" creationId="{5026C794-4624-4826-833F-178D88411610}"/>
          </ac:picMkLst>
        </pc:picChg>
        <pc:picChg chg="add mod">
          <ac:chgData name="Delane Brandy" userId="0470fd441968644a" providerId="LiveId" clId="{0DF342AF-B327-426D-B5E1-92E64D8BDCD2}" dt="2019-10-23T13:47:53.843" v="1675" actId="164"/>
          <ac:picMkLst>
            <pc:docMk/>
            <pc:sldMk cId="621055753" sldId="257"/>
            <ac:picMk id="17" creationId="{1C059A76-239A-4EB8-8ED8-99636241824D}"/>
          </ac:picMkLst>
        </pc:picChg>
        <pc:picChg chg="add del mod">
          <ac:chgData name="Delane Brandy" userId="0470fd441968644a" providerId="LiveId" clId="{0DF342AF-B327-426D-B5E1-92E64D8BDCD2}" dt="2019-10-23T13:26:34.820" v="1617" actId="478"/>
          <ac:picMkLst>
            <pc:docMk/>
            <pc:sldMk cId="621055753" sldId="257"/>
            <ac:picMk id="19" creationId="{105D6ACF-4AD1-461B-A676-56C3088551E2}"/>
          </ac:picMkLst>
        </pc:picChg>
        <pc:picChg chg="add mod">
          <ac:chgData name="Delane Brandy" userId="0470fd441968644a" providerId="LiveId" clId="{0DF342AF-B327-426D-B5E1-92E64D8BDCD2}" dt="2019-10-23T13:47:53.843" v="1675" actId="164"/>
          <ac:picMkLst>
            <pc:docMk/>
            <pc:sldMk cId="621055753" sldId="257"/>
            <ac:picMk id="21" creationId="{443D45D5-1B2A-48F9-B4FD-D7CE748B1D8B}"/>
          </ac:picMkLst>
        </pc:picChg>
        <pc:picChg chg="add mod">
          <ac:chgData name="Delane Brandy" userId="0470fd441968644a" providerId="LiveId" clId="{0DF342AF-B327-426D-B5E1-92E64D8BDCD2}" dt="2019-10-23T13:47:53.843" v="1675" actId="164"/>
          <ac:picMkLst>
            <pc:docMk/>
            <pc:sldMk cId="621055753" sldId="257"/>
            <ac:picMk id="23" creationId="{62C3B337-BCE0-4FFE-B32C-CC564EEA07F9}"/>
          </ac:picMkLst>
        </pc:picChg>
        <pc:picChg chg="add del mod">
          <ac:chgData name="Delane Brandy" userId="0470fd441968644a" providerId="LiveId" clId="{0DF342AF-B327-426D-B5E1-92E64D8BDCD2}" dt="2019-10-23T13:47:53.843" v="1675" actId="164"/>
          <ac:picMkLst>
            <pc:docMk/>
            <pc:sldMk cId="621055753" sldId="257"/>
            <ac:picMk id="1026" creationId="{9B50F033-EC7C-428F-B195-ED82011C01AC}"/>
          </ac:picMkLst>
        </pc:picChg>
        <pc:picChg chg="add del mod">
          <ac:chgData name="Delane Brandy" userId="0470fd441968644a" providerId="LiveId" clId="{0DF342AF-B327-426D-B5E1-92E64D8BDCD2}" dt="2019-10-23T13:05:34.484" v="1556" actId="478"/>
          <ac:picMkLst>
            <pc:docMk/>
            <pc:sldMk cId="621055753" sldId="257"/>
            <ac:picMk id="1028" creationId="{1EE640D4-98E3-4CC0-A4F9-3115A3FE3E25}"/>
          </ac:picMkLst>
        </pc:picChg>
        <pc:picChg chg="add mod">
          <ac:chgData name="Delane Brandy" userId="0470fd441968644a" providerId="LiveId" clId="{0DF342AF-B327-426D-B5E1-92E64D8BDCD2}" dt="2019-10-23T13:47:53.843" v="1675" actId="164"/>
          <ac:picMkLst>
            <pc:docMk/>
            <pc:sldMk cId="621055753" sldId="257"/>
            <ac:picMk id="1030" creationId="{B6EB336D-28D6-4C74-9934-C4C260688F3F}"/>
          </ac:picMkLst>
        </pc:picChg>
        <pc:picChg chg="add mod">
          <ac:chgData name="Delane Brandy" userId="0470fd441968644a" providerId="LiveId" clId="{0DF342AF-B327-426D-B5E1-92E64D8BDCD2}" dt="2019-10-23T13:47:53.843" v="1675" actId="164"/>
          <ac:picMkLst>
            <pc:docMk/>
            <pc:sldMk cId="621055753" sldId="257"/>
            <ac:picMk id="1032" creationId="{46BB3574-7B6E-4713-BAF9-8D768CBF5ECE}"/>
          </ac:picMkLst>
        </pc:picChg>
        <pc:picChg chg="add mod">
          <ac:chgData name="Delane Brandy" userId="0470fd441968644a" providerId="LiveId" clId="{0DF342AF-B327-426D-B5E1-92E64D8BDCD2}" dt="2019-10-23T13:47:53.843" v="1675" actId="164"/>
          <ac:picMkLst>
            <pc:docMk/>
            <pc:sldMk cId="621055753" sldId="257"/>
            <ac:picMk id="1034" creationId="{0E8BE1AB-5625-4F05-B1AB-5A3E1EE4AB90}"/>
          </ac:picMkLst>
        </pc:picChg>
        <pc:picChg chg="add del mod">
          <ac:chgData name="Delane Brandy" userId="0470fd441968644a" providerId="LiveId" clId="{0DF342AF-B327-426D-B5E1-92E64D8BDCD2}" dt="2019-10-23T13:15:44.977" v="1597" actId="478"/>
          <ac:picMkLst>
            <pc:docMk/>
            <pc:sldMk cId="621055753" sldId="257"/>
            <ac:picMk id="1036" creationId="{129E7E73-6E19-402F-8BBB-6FF0AFB017BB}"/>
          </ac:picMkLst>
        </pc:picChg>
        <pc:picChg chg="add del">
          <ac:chgData name="Delane Brandy" userId="0470fd441968644a" providerId="LiveId" clId="{0DF342AF-B327-426D-B5E1-92E64D8BDCD2}" dt="2019-10-23T13:14:56.359" v="1593" actId="478"/>
          <ac:picMkLst>
            <pc:docMk/>
            <pc:sldMk cId="621055753" sldId="257"/>
            <ac:picMk id="1038" creationId="{F967F9EA-E86B-40EB-888E-F65426286D1E}"/>
          </ac:picMkLst>
        </pc:picChg>
        <pc:picChg chg="add del mod">
          <ac:chgData name="Delane Brandy" userId="0470fd441968644a" providerId="LiveId" clId="{0DF342AF-B327-426D-B5E1-92E64D8BDCD2}" dt="2019-10-23T13:30:05.967" v="1628" actId="478"/>
          <ac:picMkLst>
            <pc:docMk/>
            <pc:sldMk cId="621055753" sldId="257"/>
            <ac:picMk id="1040" creationId="{400D32B9-4E4D-4AE2-9FBE-7004B724EB10}"/>
          </ac:picMkLst>
        </pc:picChg>
        <pc:picChg chg="add del mod">
          <ac:chgData name="Delane Brandy" userId="0470fd441968644a" providerId="LiveId" clId="{0DF342AF-B327-426D-B5E1-92E64D8BDCD2}" dt="2019-10-23T13:30:05.289" v="1627" actId="478"/>
          <ac:picMkLst>
            <pc:docMk/>
            <pc:sldMk cId="621055753" sldId="257"/>
            <ac:picMk id="1042" creationId="{CA97DE2D-60F3-4250-8DE9-33282CECE2DA}"/>
          </ac:picMkLst>
        </pc:picChg>
        <pc:picChg chg="add mod">
          <ac:chgData name="Delane Brandy" userId="0470fd441968644a" providerId="LiveId" clId="{0DF342AF-B327-426D-B5E1-92E64D8BDCD2}" dt="2019-10-21T17:53:43.669" v="792" actId="164"/>
          <ac:picMkLst>
            <pc:docMk/>
            <pc:sldMk cId="621055753" sldId="257"/>
            <ac:picMk id="2050" creationId="{0F0E4D70-1320-4835-BDCA-CB7A4D6395DE}"/>
          </ac:picMkLst>
        </pc:picChg>
      </pc:sldChg>
      <pc:sldChg chg="addSp delSp modSp add ord">
        <pc:chgData name="Delane Brandy" userId="0470fd441968644a" providerId="LiveId" clId="{0DF342AF-B327-426D-B5E1-92E64D8BDCD2}" dt="2019-10-23T14:00:07.162" v="1721" actId="478"/>
        <pc:sldMkLst>
          <pc:docMk/>
          <pc:sldMk cId="2019639186" sldId="258"/>
        </pc:sldMkLst>
        <pc:spChg chg="add mod">
          <ac:chgData name="Delane Brandy" userId="0470fd441968644a" providerId="LiveId" clId="{0DF342AF-B327-426D-B5E1-92E64D8BDCD2}" dt="2019-10-23T13:52:03.709" v="1706" actId="115"/>
          <ac:spMkLst>
            <pc:docMk/>
            <pc:sldMk cId="2019639186" sldId="258"/>
            <ac:spMk id="3" creationId="{FAF46582-D48D-486A-A6E7-5692509C167E}"/>
          </ac:spMkLst>
        </pc:spChg>
        <pc:spChg chg="add">
          <ac:chgData name="Delane Brandy" userId="0470fd441968644a" providerId="LiveId" clId="{0DF342AF-B327-426D-B5E1-92E64D8BDCD2}" dt="2019-10-23T13:50:23.493" v="1681"/>
          <ac:spMkLst>
            <pc:docMk/>
            <pc:sldMk cId="2019639186" sldId="258"/>
            <ac:spMk id="4" creationId="{4756C1BA-9DBB-4960-8DFC-114C08AEAD4D}"/>
          </ac:spMkLst>
        </pc:spChg>
        <pc:spChg chg="add mod">
          <ac:chgData name="Delane Brandy" userId="0470fd441968644a" providerId="LiveId" clId="{0DF342AF-B327-426D-B5E1-92E64D8BDCD2}" dt="2019-10-23T13:52:00.652" v="1705" actId="14100"/>
          <ac:spMkLst>
            <pc:docMk/>
            <pc:sldMk cId="2019639186" sldId="258"/>
            <ac:spMk id="5" creationId="{D7BAB356-A8EC-43D9-87E4-E7788FF756CC}"/>
          </ac:spMkLst>
        </pc:spChg>
        <pc:spChg chg="add del mod">
          <ac:chgData name="Delane Brandy" userId="0470fd441968644a" providerId="LiveId" clId="{0DF342AF-B327-426D-B5E1-92E64D8BDCD2}" dt="2019-10-23T14:00:07.162" v="1721" actId="478"/>
          <ac:spMkLst>
            <pc:docMk/>
            <pc:sldMk cId="2019639186" sldId="258"/>
            <ac:spMk id="6" creationId="{4631477D-6FEF-43B8-BDB9-96D851409D18}"/>
          </ac:spMkLst>
        </pc:spChg>
        <pc:picChg chg="add del mod">
          <ac:chgData name="Delane Brandy" userId="0470fd441968644a" providerId="LiveId" clId="{0DF342AF-B327-426D-B5E1-92E64D8BDCD2}" dt="2019-10-23T13:57:54.921" v="1713" actId="478"/>
          <ac:picMkLst>
            <pc:docMk/>
            <pc:sldMk cId="2019639186" sldId="258"/>
            <ac:picMk id="7" creationId="{93DE6FD1-933B-490D-AC28-B5F9A5F321C4}"/>
          </ac:picMkLst>
        </pc:picChg>
        <pc:picChg chg="add del mod">
          <ac:chgData name="Delane Brandy" userId="0470fd441968644a" providerId="LiveId" clId="{0DF342AF-B327-426D-B5E1-92E64D8BDCD2}" dt="2019-10-23T14:00:04.638" v="1720" actId="478"/>
          <ac:picMkLst>
            <pc:docMk/>
            <pc:sldMk cId="2019639186" sldId="258"/>
            <ac:picMk id="8" creationId="{51E32FD6-BAD0-4AE9-9DCC-D447E668F015}"/>
          </ac:picMkLst>
        </pc:picChg>
        <pc:picChg chg="add del mod">
          <ac:chgData name="Delane Brandy" userId="0470fd441968644a" providerId="LiveId" clId="{0DF342AF-B327-426D-B5E1-92E64D8BDCD2}" dt="2019-10-23T14:00:02.541" v="1719" actId="478"/>
          <ac:picMkLst>
            <pc:docMk/>
            <pc:sldMk cId="2019639186" sldId="258"/>
            <ac:picMk id="9" creationId="{A0EC9470-FE42-4B89-A236-01AE022A305A}"/>
          </ac:picMkLst>
        </pc:picChg>
      </pc:sldChg>
    </pc:docChg>
  </pc:docChgLst>
  <pc:docChgLst>
    <pc:chgData name="Delane Brandy" userId="0470fd441968644a" providerId="LiveId" clId="{26978152-AB85-7E47-B966-56F91253B82A}"/>
    <pc:docChg chg="">
      <pc:chgData name="Delane Brandy" userId="0470fd441968644a" providerId="LiveId" clId="{26978152-AB85-7E47-B966-56F91253B82A}" dt="2019-11-17T20:04:15.734" v="0" actId="1589"/>
      <pc:docMkLst>
        <pc:docMk/>
      </pc:docMkLst>
      <pc:sldChg chg="addCm">
        <pc:chgData name="Delane Brandy" userId="0470fd441968644a" providerId="LiveId" clId="{26978152-AB85-7E47-B966-56F91253B82A}" dt="2019-11-17T20:04:15.734" v="0" actId="1589"/>
        <pc:sldMkLst>
          <pc:docMk/>
          <pc:sldMk cId="2044770578" sldId="260"/>
        </pc:sldMkLst>
      </pc:sldChg>
    </pc:docChg>
  </pc:docChgLst>
  <pc:docChgLst>
    <pc:chgData name="Delane Brandy" userId="0470fd441968644a" providerId="LiveId" clId="{F75C8C08-10A9-48DE-9EAE-9D2FE12BA1BF}"/>
    <pc:docChg chg="undo redo custSel modSld">
      <pc:chgData name="Delane Brandy" userId="0470fd441968644a" providerId="LiveId" clId="{F75C8C08-10A9-48DE-9EAE-9D2FE12BA1BF}" dt="2021-08-13T11:24:45.886" v="2005" actId="1076"/>
      <pc:docMkLst>
        <pc:docMk/>
      </pc:docMkLst>
      <pc:sldChg chg="addSp delSp modSp mod">
        <pc:chgData name="Delane Brandy" userId="0470fd441968644a" providerId="LiveId" clId="{F75C8C08-10A9-48DE-9EAE-9D2FE12BA1BF}" dt="2021-08-13T11:20:23.244" v="1962" actId="20578"/>
        <pc:sldMkLst>
          <pc:docMk/>
          <pc:sldMk cId="2041588360" sldId="256"/>
        </pc:sldMkLst>
        <pc:spChg chg="mod">
          <ac:chgData name="Delane Brandy" userId="0470fd441968644a" providerId="LiveId" clId="{F75C8C08-10A9-48DE-9EAE-9D2FE12BA1BF}" dt="2021-07-31T14:34:25.127" v="46" actId="1035"/>
          <ac:spMkLst>
            <pc:docMk/>
            <pc:sldMk cId="2041588360" sldId="256"/>
            <ac:spMk id="2" creationId="{564148E2-CBEA-4CF7-9BA1-3DC99C71A7C9}"/>
          </ac:spMkLst>
        </pc:spChg>
        <pc:spChg chg="mod">
          <ac:chgData name="Delane Brandy" userId="0470fd441968644a" providerId="LiveId" clId="{F75C8C08-10A9-48DE-9EAE-9D2FE12BA1BF}" dt="2021-08-13T11:19:54.812" v="1951" actId="2711"/>
          <ac:spMkLst>
            <pc:docMk/>
            <pc:sldMk cId="2041588360" sldId="256"/>
            <ac:spMk id="3" creationId="{D61B2E67-4D80-4CF7-84BC-B5E0EE7835DD}"/>
          </ac:spMkLst>
        </pc:spChg>
        <pc:spChg chg="mod">
          <ac:chgData name="Delane Brandy" userId="0470fd441968644a" providerId="LiveId" clId="{F75C8C08-10A9-48DE-9EAE-9D2FE12BA1BF}" dt="2021-08-13T11:20:23.244" v="1962" actId="20578"/>
          <ac:spMkLst>
            <pc:docMk/>
            <pc:sldMk cId="2041588360" sldId="256"/>
            <ac:spMk id="8" creationId="{DF26F869-4551-463D-9E97-055C55262C6C}"/>
          </ac:spMkLst>
        </pc:spChg>
        <pc:spChg chg="mod">
          <ac:chgData name="Delane Brandy" userId="0470fd441968644a" providerId="LiveId" clId="{F75C8C08-10A9-48DE-9EAE-9D2FE12BA1BF}" dt="2021-07-31T14:35:31.753" v="59" actId="1076"/>
          <ac:spMkLst>
            <pc:docMk/>
            <pc:sldMk cId="2041588360" sldId="256"/>
            <ac:spMk id="9" creationId="{1F8FF805-B413-4D2D-83C2-04C0AFC18907}"/>
          </ac:spMkLst>
        </pc:spChg>
        <pc:spChg chg="add del mod">
          <ac:chgData name="Delane Brandy" userId="0470fd441968644a" providerId="LiveId" clId="{F75C8C08-10A9-48DE-9EAE-9D2FE12BA1BF}" dt="2021-07-31T14:13:16.840" v="7" actId="478"/>
          <ac:spMkLst>
            <pc:docMk/>
            <pc:sldMk cId="2041588360" sldId="256"/>
            <ac:spMk id="10" creationId="{965644DD-D39F-401C-8563-7DAB0783A1F9}"/>
          </ac:spMkLst>
        </pc:spChg>
        <pc:spChg chg="mod">
          <ac:chgData name="Delane Brandy" userId="0470fd441968644a" providerId="LiveId" clId="{F75C8C08-10A9-48DE-9EAE-9D2FE12BA1BF}" dt="2021-08-13T11:20:18.880" v="1960" actId="2711"/>
          <ac:spMkLst>
            <pc:docMk/>
            <pc:sldMk cId="2041588360" sldId="256"/>
            <ac:spMk id="11" creationId="{679C5FAF-0C23-4152-BDC3-7A38B04BADE9}"/>
          </ac:spMkLst>
        </pc:spChg>
        <pc:spChg chg="add mod ord">
          <ac:chgData name="Delane Brandy" userId="0470fd441968644a" providerId="LiveId" clId="{F75C8C08-10A9-48DE-9EAE-9D2FE12BA1BF}" dt="2021-08-07T10:48:47.455" v="413" actId="207"/>
          <ac:spMkLst>
            <pc:docMk/>
            <pc:sldMk cId="2041588360" sldId="256"/>
            <ac:spMk id="17" creationId="{4B9832FD-27FF-4805-AAA0-FBDFF0DEE91A}"/>
          </ac:spMkLst>
        </pc:spChg>
        <pc:spChg chg="add mod">
          <ac:chgData name="Delane Brandy" userId="0470fd441968644a" providerId="LiveId" clId="{F75C8C08-10A9-48DE-9EAE-9D2FE12BA1BF}" dt="2021-07-31T14:35:59.491" v="71" actId="242"/>
          <ac:spMkLst>
            <pc:docMk/>
            <pc:sldMk cId="2041588360" sldId="256"/>
            <ac:spMk id="18" creationId="{17FD17DA-C1E4-454B-9C82-8C30D3AF40A3}"/>
          </ac:spMkLst>
        </pc:spChg>
        <pc:spChg chg="add mod">
          <ac:chgData name="Delane Brandy" userId="0470fd441968644a" providerId="LiveId" clId="{F75C8C08-10A9-48DE-9EAE-9D2FE12BA1BF}" dt="2021-07-31T14:36:03.335" v="72" actId="242"/>
          <ac:spMkLst>
            <pc:docMk/>
            <pc:sldMk cId="2041588360" sldId="256"/>
            <ac:spMk id="21" creationId="{6A3F405E-E8ED-4208-A702-19395B73D519}"/>
          </ac:spMkLst>
        </pc:spChg>
        <pc:picChg chg="del">
          <ac:chgData name="Delane Brandy" userId="0470fd441968644a" providerId="LiveId" clId="{F75C8C08-10A9-48DE-9EAE-9D2FE12BA1BF}" dt="2021-07-31T14:28:29.486" v="8" actId="478"/>
          <ac:picMkLst>
            <pc:docMk/>
            <pc:sldMk cId="2041588360" sldId="256"/>
            <ac:picMk id="7" creationId="{1CCA8DDD-8353-466A-BDD6-7F04232BCD34}"/>
          </ac:picMkLst>
        </pc:picChg>
        <pc:picChg chg="add del mod">
          <ac:chgData name="Delane Brandy" userId="0470fd441968644a" providerId="LiveId" clId="{F75C8C08-10A9-48DE-9EAE-9D2FE12BA1BF}" dt="2021-07-31T14:29:15.278" v="11" actId="478"/>
          <ac:picMkLst>
            <pc:docMk/>
            <pc:sldMk cId="2041588360" sldId="256"/>
            <ac:picMk id="13" creationId="{8C084D10-68B7-4581-95EE-AE5B0BCD6180}"/>
          </ac:picMkLst>
        </pc:picChg>
        <pc:picChg chg="add mod">
          <ac:chgData name="Delane Brandy" userId="0470fd441968644a" providerId="LiveId" clId="{F75C8C08-10A9-48DE-9EAE-9D2FE12BA1BF}" dt="2021-07-31T14:35:19.260" v="58" actId="12789"/>
          <ac:picMkLst>
            <pc:docMk/>
            <pc:sldMk cId="2041588360" sldId="256"/>
            <ac:picMk id="15" creationId="{6545D981-2A6B-419E-9A68-2CF876A71057}"/>
          </ac:picMkLst>
        </pc:picChg>
      </pc:sldChg>
      <pc:sldChg chg="addSp delSp modSp mod">
        <pc:chgData name="Delane Brandy" userId="0470fd441968644a" providerId="LiveId" clId="{F75C8C08-10A9-48DE-9EAE-9D2FE12BA1BF}" dt="2021-08-13T11:22:28.168" v="1984" actId="113"/>
        <pc:sldMkLst>
          <pc:docMk/>
          <pc:sldMk cId="3546312984" sldId="257"/>
        </pc:sldMkLst>
        <pc:spChg chg="mod">
          <ac:chgData name="Delane Brandy" userId="0470fd441968644a" providerId="LiveId" clId="{F75C8C08-10A9-48DE-9EAE-9D2FE12BA1BF}" dt="2021-07-31T14:36:24.941" v="74" actId="6549"/>
          <ac:spMkLst>
            <pc:docMk/>
            <pc:sldMk cId="3546312984" sldId="257"/>
            <ac:spMk id="3" creationId="{57BE1E1B-7D84-4C27-80B3-63BE76023F95}"/>
          </ac:spMkLst>
        </pc:spChg>
        <pc:spChg chg="mod">
          <ac:chgData name="Delane Brandy" userId="0470fd441968644a" providerId="LiveId" clId="{F75C8C08-10A9-48DE-9EAE-9D2FE12BA1BF}" dt="2021-08-13T11:21:31.548" v="1971" actId="113"/>
          <ac:spMkLst>
            <pc:docMk/>
            <pc:sldMk cId="3546312984" sldId="257"/>
            <ac:spMk id="4" creationId="{0E7963B7-FF57-4448-967A-D86F5F00A509}"/>
          </ac:spMkLst>
        </pc:spChg>
        <pc:spChg chg="mod">
          <ac:chgData name="Delane Brandy" userId="0470fd441968644a" providerId="LiveId" clId="{F75C8C08-10A9-48DE-9EAE-9D2FE12BA1BF}" dt="2021-08-13T11:21:50.135" v="1976" actId="113"/>
          <ac:spMkLst>
            <pc:docMk/>
            <pc:sldMk cId="3546312984" sldId="257"/>
            <ac:spMk id="5" creationId="{590A4751-7C65-44A2-A87A-CFD60AC7F7B9}"/>
          </ac:spMkLst>
        </pc:spChg>
        <pc:spChg chg="mod">
          <ac:chgData name="Delane Brandy" userId="0470fd441968644a" providerId="LiveId" clId="{F75C8C08-10A9-48DE-9EAE-9D2FE12BA1BF}" dt="2021-07-31T15:27:35.665" v="406" actId="207"/>
          <ac:spMkLst>
            <pc:docMk/>
            <pc:sldMk cId="3546312984" sldId="257"/>
            <ac:spMk id="8" creationId="{0F1B7AC9-46AC-4913-828A-CE8FE4227EC5}"/>
          </ac:spMkLst>
        </pc:spChg>
        <pc:spChg chg="mod">
          <ac:chgData name="Delane Brandy" userId="0470fd441968644a" providerId="LiveId" clId="{F75C8C08-10A9-48DE-9EAE-9D2FE12BA1BF}" dt="2021-07-31T15:26:29.908" v="397" actId="207"/>
          <ac:spMkLst>
            <pc:docMk/>
            <pc:sldMk cId="3546312984" sldId="257"/>
            <ac:spMk id="10" creationId="{B0DEEFAD-8152-4413-8A61-F7E8A9A5CCB4}"/>
          </ac:spMkLst>
        </pc:spChg>
        <pc:spChg chg="mod">
          <ac:chgData name="Delane Brandy" userId="0470fd441968644a" providerId="LiveId" clId="{F75C8C08-10A9-48DE-9EAE-9D2FE12BA1BF}" dt="2021-08-13T11:22:28.168" v="1984" actId="113"/>
          <ac:spMkLst>
            <pc:docMk/>
            <pc:sldMk cId="3546312984" sldId="257"/>
            <ac:spMk id="11" creationId="{33664B15-4AD7-42A8-AEC1-6B8436F9ADEB}"/>
          </ac:spMkLst>
        </pc:spChg>
        <pc:spChg chg="mod">
          <ac:chgData name="Delane Brandy" userId="0470fd441968644a" providerId="LiveId" clId="{F75C8C08-10A9-48DE-9EAE-9D2FE12BA1BF}" dt="2021-07-31T15:27:06.677" v="405" actId="1076"/>
          <ac:spMkLst>
            <pc:docMk/>
            <pc:sldMk cId="3546312984" sldId="257"/>
            <ac:spMk id="13" creationId="{53210F14-93A4-4E08-8C00-F83805933277}"/>
          </ac:spMkLst>
        </pc:spChg>
        <pc:spChg chg="add mod">
          <ac:chgData name="Delane Brandy" userId="0470fd441968644a" providerId="LiveId" clId="{F75C8C08-10A9-48DE-9EAE-9D2FE12BA1BF}" dt="2021-07-31T14:40:10.796" v="146" actId="255"/>
          <ac:spMkLst>
            <pc:docMk/>
            <pc:sldMk cId="3546312984" sldId="257"/>
            <ac:spMk id="14" creationId="{148F9520-D494-4E32-904D-36718F6D9D8B}"/>
          </ac:spMkLst>
        </pc:spChg>
        <pc:spChg chg="mod">
          <ac:chgData name="Delane Brandy" userId="0470fd441968644a" providerId="LiveId" clId="{F75C8C08-10A9-48DE-9EAE-9D2FE12BA1BF}" dt="2021-07-31T15:25:40.045" v="391" actId="113"/>
          <ac:spMkLst>
            <pc:docMk/>
            <pc:sldMk cId="3546312984" sldId="257"/>
            <ac:spMk id="16" creationId="{CC4C2972-02FC-491C-B9BF-63034BA84750}"/>
          </ac:spMkLst>
        </pc:spChg>
        <pc:spChg chg="mod">
          <ac:chgData name="Delane Brandy" userId="0470fd441968644a" providerId="LiveId" clId="{F75C8C08-10A9-48DE-9EAE-9D2FE12BA1BF}" dt="2021-07-31T15:25:40.045" v="391" actId="113"/>
          <ac:spMkLst>
            <pc:docMk/>
            <pc:sldMk cId="3546312984" sldId="257"/>
            <ac:spMk id="18" creationId="{F3FE9337-C61E-4BA0-98A3-5C3B731CC98B}"/>
          </ac:spMkLst>
        </pc:spChg>
        <pc:spChg chg="mod">
          <ac:chgData name="Delane Brandy" userId="0470fd441968644a" providerId="LiveId" clId="{F75C8C08-10A9-48DE-9EAE-9D2FE12BA1BF}" dt="2021-07-31T15:25:40.045" v="391" actId="113"/>
          <ac:spMkLst>
            <pc:docMk/>
            <pc:sldMk cId="3546312984" sldId="257"/>
            <ac:spMk id="19" creationId="{7D4FF5B1-25E8-45AF-96D8-7C51A27A3E2D}"/>
          </ac:spMkLst>
        </pc:spChg>
        <pc:spChg chg="add mod">
          <ac:chgData name="Delane Brandy" userId="0470fd441968644a" providerId="LiveId" clId="{F75C8C08-10A9-48DE-9EAE-9D2FE12BA1BF}" dt="2021-07-31T14:39:08.173" v="120" actId="1076"/>
          <ac:spMkLst>
            <pc:docMk/>
            <pc:sldMk cId="3546312984" sldId="257"/>
            <ac:spMk id="22" creationId="{6B7A4A0D-D5D1-44AD-8B6E-2281DBC67B6E}"/>
          </ac:spMkLst>
        </pc:spChg>
        <pc:spChg chg="add mod">
          <ac:chgData name="Delane Brandy" userId="0470fd441968644a" providerId="LiveId" clId="{F75C8C08-10A9-48DE-9EAE-9D2FE12BA1BF}" dt="2021-07-31T14:39:06.562" v="119" actId="1076"/>
          <ac:spMkLst>
            <pc:docMk/>
            <pc:sldMk cId="3546312984" sldId="257"/>
            <ac:spMk id="23" creationId="{4420E2CD-1E1E-41BF-A159-4277690E05FE}"/>
          </ac:spMkLst>
        </pc:spChg>
        <pc:spChg chg="mod">
          <ac:chgData name="Delane Brandy" userId="0470fd441968644a" providerId="LiveId" clId="{F75C8C08-10A9-48DE-9EAE-9D2FE12BA1BF}" dt="2021-07-31T15:06:21.405" v="150" actId="1076"/>
          <ac:spMkLst>
            <pc:docMk/>
            <pc:sldMk cId="3546312984" sldId="257"/>
            <ac:spMk id="24" creationId="{D7B91CAB-DBFA-4430-A085-1F471BE6CD3B}"/>
          </ac:spMkLst>
        </pc:spChg>
        <pc:spChg chg="mod">
          <ac:chgData name="Delane Brandy" userId="0470fd441968644a" providerId="LiveId" clId="{F75C8C08-10A9-48DE-9EAE-9D2FE12BA1BF}" dt="2021-07-31T15:27:37.467" v="407" actId="207"/>
          <ac:spMkLst>
            <pc:docMk/>
            <pc:sldMk cId="3546312984" sldId="257"/>
            <ac:spMk id="25" creationId="{9A584532-42C7-4C67-9C59-A64BA5516B0E}"/>
          </ac:spMkLst>
        </pc:spChg>
        <pc:spChg chg="add mod">
          <ac:chgData name="Delane Brandy" userId="0470fd441968644a" providerId="LiveId" clId="{F75C8C08-10A9-48DE-9EAE-9D2FE12BA1BF}" dt="2021-07-31T14:39:30.351" v="132" actId="1076"/>
          <ac:spMkLst>
            <pc:docMk/>
            <pc:sldMk cId="3546312984" sldId="257"/>
            <ac:spMk id="27" creationId="{F2E8C348-3F1F-4BDA-B182-D790C2C028C4}"/>
          </ac:spMkLst>
        </pc:spChg>
        <pc:spChg chg="del mod">
          <ac:chgData name="Delane Brandy" userId="0470fd441968644a" providerId="LiveId" clId="{F75C8C08-10A9-48DE-9EAE-9D2FE12BA1BF}" dt="2021-07-31T14:39:39.854" v="135" actId="478"/>
          <ac:spMkLst>
            <pc:docMk/>
            <pc:sldMk cId="3546312984" sldId="257"/>
            <ac:spMk id="28" creationId="{CF390EEB-FDC0-411A-8F5E-D161BA2C5FE5}"/>
          </ac:spMkLst>
        </pc:spChg>
        <pc:spChg chg="add del mod">
          <ac:chgData name="Delane Brandy" userId="0470fd441968644a" providerId="LiveId" clId="{F75C8C08-10A9-48DE-9EAE-9D2FE12BA1BF}" dt="2021-07-31T14:39:47.450" v="138" actId="478"/>
          <ac:spMkLst>
            <pc:docMk/>
            <pc:sldMk cId="3546312984" sldId="257"/>
            <ac:spMk id="29" creationId="{0C337A7E-FDC0-4C4E-A26C-A085B2DAADF4}"/>
          </ac:spMkLst>
        </pc:spChg>
        <pc:spChg chg="add del mod">
          <ac:chgData name="Delane Brandy" userId="0470fd441968644a" providerId="LiveId" clId="{F75C8C08-10A9-48DE-9EAE-9D2FE12BA1BF}" dt="2021-07-31T15:21:25.592" v="316" actId="478"/>
          <ac:spMkLst>
            <pc:docMk/>
            <pc:sldMk cId="3546312984" sldId="257"/>
            <ac:spMk id="38" creationId="{CB3B4BBE-9A8B-4404-9E45-9973305478F1}"/>
          </ac:spMkLst>
        </pc:spChg>
        <pc:spChg chg="add mod">
          <ac:chgData name="Delane Brandy" userId="0470fd441968644a" providerId="LiveId" clId="{F75C8C08-10A9-48DE-9EAE-9D2FE12BA1BF}" dt="2021-07-31T15:21:33.918" v="318" actId="1076"/>
          <ac:spMkLst>
            <pc:docMk/>
            <pc:sldMk cId="3546312984" sldId="257"/>
            <ac:spMk id="39" creationId="{E1C895D5-E036-489F-A084-3402CA88FD77}"/>
          </ac:spMkLst>
        </pc:spChg>
        <pc:spChg chg="add del mod">
          <ac:chgData name="Delane Brandy" userId="0470fd441968644a" providerId="LiveId" clId="{F75C8C08-10A9-48DE-9EAE-9D2FE12BA1BF}" dt="2021-07-31T15:21:41.701" v="321" actId="478"/>
          <ac:spMkLst>
            <pc:docMk/>
            <pc:sldMk cId="3546312984" sldId="257"/>
            <ac:spMk id="51" creationId="{351A4D14-395A-43EF-8392-D42F256C5158}"/>
          </ac:spMkLst>
        </pc:spChg>
        <pc:spChg chg="add mod">
          <ac:chgData name="Delane Brandy" userId="0470fd441968644a" providerId="LiveId" clId="{F75C8C08-10A9-48DE-9EAE-9D2FE12BA1BF}" dt="2021-07-31T15:23:15.146" v="366" actId="1076"/>
          <ac:spMkLst>
            <pc:docMk/>
            <pc:sldMk cId="3546312984" sldId="257"/>
            <ac:spMk id="52" creationId="{F6AA9F28-FA81-464F-AB0E-FB3A3604F354}"/>
          </ac:spMkLst>
        </pc:spChg>
        <pc:spChg chg="add del mod">
          <ac:chgData name="Delane Brandy" userId="0470fd441968644a" providerId="LiveId" clId="{F75C8C08-10A9-48DE-9EAE-9D2FE12BA1BF}" dt="2021-07-31T15:23:24.948" v="368" actId="21"/>
          <ac:spMkLst>
            <pc:docMk/>
            <pc:sldMk cId="3546312984" sldId="257"/>
            <ac:spMk id="54" creationId="{77FD5682-B3F1-475E-8131-0459C4E5BDC3}"/>
          </ac:spMkLst>
        </pc:spChg>
        <pc:spChg chg="add mod">
          <ac:chgData name="Delane Brandy" userId="0470fd441968644a" providerId="LiveId" clId="{F75C8C08-10A9-48DE-9EAE-9D2FE12BA1BF}" dt="2021-07-31T15:23:38.328" v="383" actId="14100"/>
          <ac:spMkLst>
            <pc:docMk/>
            <pc:sldMk cId="3546312984" sldId="257"/>
            <ac:spMk id="63" creationId="{49D30FEC-B849-42E5-8104-4FAA359A5DB0}"/>
          </ac:spMkLst>
        </pc:spChg>
        <pc:grpChg chg="mod">
          <ac:chgData name="Delane Brandy" userId="0470fd441968644a" providerId="LiveId" clId="{F75C8C08-10A9-48DE-9EAE-9D2FE12BA1BF}" dt="2021-07-31T15:25:40.045" v="391" actId="113"/>
          <ac:grpSpMkLst>
            <pc:docMk/>
            <pc:sldMk cId="3546312984" sldId="257"/>
            <ac:grpSpMk id="15" creationId="{D975DCD8-77C9-4DEB-937C-B0ED95620221}"/>
          </ac:grpSpMkLst>
        </pc:grpChg>
        <pc:grpChg chg="mod">
          <ac:chgData name="Delane Brandy" userId="0470fd441968644a" providerId="LiveId" clId="{F75C8C08-10A9-48DE-9EAE-9D2FE12BA1BF}" dt="2021-07-31T15:25:40.045" v="391" actId="113"/>
          <ac:grpSpMkLst>
            <pc:docMk/>
            <pc:sldMk cId="3546312984" sldId="257"/>
            <ac:grpSpMk id="17" creationId="{67106B89-1C8C-4291-9084-DA074DB75655}"/>
          </ac:grpSpMkLst>
        </pc:grpChg>
        <pc:grpChg chg="mod">
          <ac:chgData name="Delane Brandy" userId="0470fd441968644a" providerId="LiveId" clId="{F75C8C08-10A9-48DE-9EAE-9D2FE12BA1BF}" dt="2021-07-31T15:27:01.962" v="404" actId="1076"/>
          <ac:grpSpMkLst>
            <pc:docMk/>
            <pc:sldMk cId="3546312984" sldId="257"/>
            <ac:grpSpMk id="26" creationId="{7958B7D0-95CF-425F-9F7E-E5EA57D8C87D}"/>
          </ac:grpSpMkLst>
        </pc:grpChg>
        <pc:grpChg chg="add">
          <ac:chgData name="Delane Brandy" userId="0470fd441968644a" providerId="LiveId" clId="{F75C8C08-10A9-48DE-9EAE-9D2FE12BA1BF}" dt="2021-07-31T15:23:46.848" v="385" actId="164"/>
          <ac:grpSpMkLst>
            <pc:docMk/>
            <pc:sldMk cId="3546312984" sldId="257"/>
            <ac:grpSpMk id="62" creationId="{F54AEB87-2204-481D-90C7-4A589FFAF330}"/>
          </ac:grpSpMkLst>
        </pc:grpChg>
        <pc:picChg chg="add del mod">
          <ac:chgData name="Delane Brandy" userId="0470fd441968644a" providerId="LiveId" clId="{F75C8C08-10A9-48DE-9EAE-9D2FE12BA1BF}" dt="2021-07-31T15:06:49.810" v="153" actId="478"/>
          <ac:picMkLst>
            <pc:docMk/>
            <pc:sldMk cId="3546312984" sldId="257"/>
            <ac:picMk id="21" creationId="{121C8E17-186A-4536-BFC6-C17AFFB39697}"/>
          </ac:picMkLst>
        </pc:picChg>
        <pc:picChg chg="add del mod">
          <ac:chgData name="Delane Brandy" userId="0470fd441968644a" providerId="LiveId" clId="{F75C8C08-10A9-48DE-9EAE-9D2FE12BA1BF}" dt="2021-07-31T15:10:37.421" v="161" actId="931"/>
          <ac:picMkLst>
            <pc:docMk/>
            <pc:sldMk cId="3546312984" sldId="257"/>
            <ac:picMk id="31" creationId="{57E912D0-A35A-42F6-8C36-2777DB52F489}"/>
          </ac:picMkLst>
        </pc:picChg>
        <pc:picChg chg="add del mod">
          <ac:chgData name="Delane Brandy" userId="0470fd441968644a" providerId="LiveId" clId="{F75C8C08-10A9-48DE-9EAE-9D2FE12BA1BF}" dt="2021-07-31T15:13:22.774" v="168" actId="478"/>
          <ac:picMkLst>
            <pc:docMk/>
            <pc:sldMk cId="3546312984" sldId="257"/>
            <ac:picMk id="33" creationId="{304CF299-A64F-4514-A7A4-7A318D5CC556}"/>
          </ac:picMkLst>
        </pc:picChg>
        <pc:picChg chg="add mod">
          <ac:chgData name="Delane Brandy" userId="0470fd441968644a" providerId="LiveId" clId="{F75C8C08-10A9-48DE-9EAE-9D2FE12BA1BF}" dt="2021-07-31T15:22:52.415" v="356" actId="1076"/>
          <ac:picMkLst>
            <pc:docMk/>
            <pc:sldMk cId="3546312984" sldId="257"/>
            <ac:picMk id="35" creationId="{0D0C0E43-567B-4554-A760-6E0414E6B313}"/>
          </ac:picMkLst>
        </pc:picChg>
        <pc:picChg chg="add del mod">
          <ac:chgData name="Delane Brandy" userId="0470fd441968644a" providerId="LiveId" clId="{F75C8C08-10A9-48DE-9EAE-9D2FE12BA1BF}" dt="2021-07-31T15:23:41.242" v="384" actId="478"/>
          <ac:picMkLst>
            <pc:docMk/>
            <pc:sldMk cId="3546312984" sldId="257"/>
            <ac:picMk id="37" creationId="{A1C3C906-55CF-40F7-A732-41C02F9260D3}"/>
          </ac:picMkLst>
        </pc:picChg>
        <pc:picChg chg="del">
          <ac:chgData name="Delane Brandy" userId="0470fd441968644a" providerId="LiveId" clId="{F75C8C08-10A9-48DE-9EAE-9D2FE12BA1BF}" dt="2021-07-31T15:06:08.440" v="147" actId="478"/>
          <ac:picMkLst>
            <pc:docMk/>
            <pc:sldMk cId="3546312984" sldId="257"/>
            <ac:picMk id="1026" creationId="{E39B759A-DEFF-474F-A3DB-AC00B657121F}"/>
          </ac:picMkLst>
        </pc:picChg>
        <pc:cxnChg chg="add del mod">
          <ac:chgData name="Delane Brandy" userId="0470fd441968644a" providerId="LiveId" clId="{F75C8C08-10A9-48DE-9EAE-9D2FE12BA1BF}" dt="2021-07-31T15:18:10.092" v="252" actId="11529"/>
          <ac:cxnSpMkLst>
            <pc:docMk/>
            <pc:sldMk cId="3546312984" sldId="257"/>
            <ac:cxnSpMk id="40" creationId="{852D15E9-8285-441A-A26F-1C8E3E917E69}"/>
          </ac:cxnSpMkLst>
        </pc:cxnChg>
        <pc:cxnChg chg="add del mod">
          <ac:chgData name="Delane Brandy" userId="0470fd441968644a" providerId="LiveId" clId="{F75C8C08-10A9-48DE-9EAE-9D2FE12BA1BF}" dt="2021-07-31T15:18:18.056" v="254" actId="11529"/>
          <ac:cxnSpMkLst>
            <pc:docMk/>
            <pc:sldMk cId="3546312984" sldId="257"/>
            <ac:cxnSpMk id="44" creationId="{EFEF6700-D51F-41D1-8441-6205EC84D344}"/>
          </ac:cxnSpMkLst>
        </pc:cxnChg>
        <pc:cxnChg chg="add mod ord">
          <ac:chgData name="Delane Brandy" userId="0470fd441968644a" providerId="LiveId" clId="{F75C8C08-10A9-48DE-9EAE-9D2FE12BA1BF}" dt="2021-07-31T15:18:52.614" v="266" actId="14100"/>
          <ac:cxnSpMkLst>
            <pc:docMk/>
            <pc:sldMk cId="3546312984" sldId="257"/>
            <ac:cxnSpMk id="46" creationId="{CC9F6282-AE40-4C0F-BB90-6B0133C9F357}"/>
          </ac:cxnSpMkLst>
        </pc:cxnChg>
        <pc:cxnChg chg="add mod">
          <ac:chgData name="Delane Brandy" userId="0470fd441968644a" providerId="LiveId" clId="{F75C8C08-10A9-48DE-9EAE-9D2FE12BA1BF}" dt="2021-07-31T15:23:12.379" v="365" actId="1076"/>
          <ac:cxnSpMkLst>
            <pc:docMk/>
            <pc:sldMk cId="3546312984" sldId="257"/>
            <ac:cxnSpMk id="50" creationId="{F6AEB0BB-8FFE-44D7-98DC-F4C5838F49B3}"/>
          </ac:cxnSpMkLst>
        </pc:cxnChg>
        <pc:cxnChg chg="add del mod">
          <ac:chgData name="Delane Brandy" userId="0470fd441968644a" providerId="LiveId" clId="{F75C8C08-10A9-48DE-9EAE-9D2FE12BA1BF}" dt="2021-07-31T15:23:24.948" v="368" actId="21"/>
          <ac:cxnSpMkLst>
            <pc:docMk/>
            <pc:sldMk cId="3546312984" sldId="257"/>
            <ac:cxnSpMk id="55" creationId="{6F1697B6-8F6B-4CC9-AA7D-C3BBDB31B469}"/>
          </ac:cxnSpMkLst>
        </pc:cxnChg>
        <pc:cxnChg chg="add mod">
          <ac:chgData name="Delane Brandy" userId="0470fd441968644a" providerId="LiveId" clId="{F75C8C08-10A9-48DE-9EAE-9D2FE12BA1BF}" dt="2021-07-31T15:23:28.362" v="370" actId="1076"/>
          <ac:cxnSpMkLst>
            <pc:docMk/>
            <pc:sldMk cId="3546312984" sldId="257"/>
            <ac:cxnSpMk id="64" creationId="{0953343C-4E4E-44F6-B3B7-4606EACC8D2B}"/>
          </ac:cxnSpMkLst>
        </pc:cxnChg>
      </pc:sldChg>
      <pc:sldChg chg="addSp delSp modSp mod">
        <pc:chgData name="Delane Brandy" userId="0470fd441968644a" providerId="LiveId" clId="{F75C8C08-10A9-48DE-9EAE-9D2FE12BA1BF}" dt="2021-08-13T11:22:42.926" v="1986" actId="113"/>
        <pc:sldMkLst>
          <pc:docMk/>
          <pc:sldMk cId="2315077642" sldId="258"/>
        </pc:sldMkLst>
        <pc:spChg chg="mod">
          <ac:chgData name="Delane Brandy" userId="0470fd441968644a" providerId="LiveId" clId="{F75C8C08-10A9-48DE-9EAE-9D2FE12BA1BF}" dt="2021-08-07T10:49:16.763" v="418" actId="20577"/>
          <ac:spMkLst>
            <pc:docMk/>
            <pc:sldMk cId="2315077642" sldId="258"/>
            <ac:spMk id="3" creationId="{F4738DED-8DBA-47D2-B9B6-20AFD79805FA}"/>
          </ac:spMkLst>
        </pc:spChg>
        <pc:spChg chg="mod">
          <ac:chgData name="Delane Brandy" userId="0470fd441968644a" providerId="LiveId" clId="{F75C8C08-10A9-48DE-9EAE-9D2FE12BA1BF}" dt="2021-08-13T11:22:42.926" v="1986" actId="113"/>
          <ac:spMkLst>
            <pc:docMk/>
            <pc:sldMk cId="2315077642" sldId="258"/>
            <ac:spMk id="4" creationId="{4CD715D7-68B5-41BC-A973-7194414FF327}"/>
          </ac:spMkLst>
        </pc:spChg>
        <pc:spChg chg="mod">
          <ac:chgData name="Delane Brandy" userId="0470fd441968644a" providerId="LiveId" clId="{F75C8C08-10A9-48DE-9EAE-9D2FE12BA1BF}" dt="2021-08-07T15:40:09.629" v="1481" actId="1035"/>
          <ac:spMkLst>
            <pc:docMk/>
            <pc:sldMk cId="2315077642" sldId="258"/>
            <ac:spMk id="7" creationId="{7649E396-EADF-4C41-BF75-AB70460AB211}"/>
          </ac:spMkLst>
        </pc:spChg>
        <pc:spChg chg="add mod">
          <ac:chgData name="Delane Brandy" userId="0470fd441968644a" providerId="LiveId" clId="{F75C8C08-10A9-48DE-9EAE-9D2FE12BA1BF}" dt="2021-08-07T17:32:08.488" v="1931" actId="1076"/>
          <ac:spMkLst>
            <pc:docMk/>
            <pc:sldMk cId="2315077642" sldId="258"/>
            <ac:spMk id="9" creationId="{FF083B68-0C7A-4C67-A9B6-8FB4FE2AE22E}"/>
          </ac:spMkLst>
        </pc:spChg>
        <pc:spChg chg="add mod">
          <ac:chgData name="Delane Brandy" userId="0470fd441968644a" providerId="LiveId" clId="{F75C8C08-10A9-48DE-9EAE-9D2FE12BA1BF}" dt="2021-08-13T11:20:43.967" v="1966" actId="2711"/>
          <ac:spMkLst>
            <pc:docMk/>
            <pc:sldMk cId="2315077642" sldId="258"/>
            <ac:spMk id="10" creationId="{7B3C936F-BDF1-4F50-B7B9-8450F3DF5E45}"/>
          </ac:spMkLst>
        </pc:spChg>
        <pc:spChg chg="add mod">
          <ac:chgData name="Delane Brandy" userId="0470fd441968644a" providerId="LiveId" clId="{F75C8C08-10A9-48DE-9EAE-9D2FE12BA1BF}" dt="2021-08-07T17:32:00.437" v="1930" actId="14100"/>
          <ac:spMkLst>
            <pc:docMk/>
            <pc:sldMk cId="2315077642" sldId="258"/>
            <ac:spMk id="12" creationId="{0EC0A7B3-884C-440E-9685-C52F76E93413}"/>
          </ac:spMkLst>
        </pc:spChg>
        <pc:spChg chg="add del mod">
          <ac:chgData name="Delane Brandy" userId="0470fd441968644a" providerId="LiveId" clId="{F75C8C08-10A9-48DE-9EAE-9D2FE12BA1BF}" dt="2021-08-07T10:50:16.915" v="451" actId="22"/>
          <ac:spMkLst>
            <pc:docMk/>
            <pc:sldMk cId="2315077642" sldId="258"/>
            <ac:spMk id="12" creationId="{37E3A88E-A926-484A-9AC1-73BB0A655E73}"/>
          </ac:spMkLst>
        </pc:spChg>
        <pc:spChg chg="add mod">
          <ac:chgData name="Delane Brandy" userId="0470fd441968644a" providerId="LiveId" clId="{F75C8C08-10A9-48DE-9EAE-9D2FE12BA1BF}" dt="2021-08-07T17:20:08.490" v="1518" actId="1076"/>
          <ac:spMkLst>
            <pc:docMk/>
            <pc:sldMk cId="2315077642" sldId="258"/>
            <ac:spMk id="13" creationId="{E00DB02A-41F4-443E-AE14-06EC79ED8C30}"/>
          </ac:spMkLst>
        </pc:spChg>
        <pc:spChg chg="add mod">
          <ac:chgData name="Delane Brandy" userId="0470fd441968644a" providerId="LiveId" clId="{F75C8C08-10A9-48DE-9EAE-9D2FE12BA1BF}" dt="2021-08-07T15:40:09.629" v="1481" actId="1035"/>
          <ac:spMkLst>
            <pc:docMk/>
            <pc:sldMk cId="2315077642" sldId="258"/>
            <ac:spMk id="14" creationId="{E1F69BE6-FC68-43CC-BCB6-D7E5BEA08439}"/>
          </ac:spMkLst>
        </pc:spChg>
        <pc:spChg chg="add mod">
          <ac:chgData name="Delane Brandy" userId="0470fd441968644a" providerId="LiveId" clId="{F75C8C08-10A9-48DE-9EAE-9D2FE12BA1BF}" dt="2021-08-07T17:32:08.488" v="1931" actId="1076"/>
          <ac:spMkLst>
            <pc:docMk/>
            <pc:sldMk cId="2315077642" sldId="258"/>
            <ac:spMk id="17" creationId="{5EE8A045-A71D-4494-BBE0-5DDEBA43C7A0}"/>
          </ac:spMkLst>
        </pc:spChg>
        <pc:picChg chg="del mod modCrop">
          <ac:chgData name="Delane Brandy" userId="0470fd441968644a" providerId="LiveId" clId="{F75C8C08-10A9-48DE-9EAE-9D2FE12BA1BF}" dt="2021-08-07T17:31:04.260" v="1918" actId="478"/>
          <ac:picMkLst>
            <pc:docMk/>
            <pc:sldMk cId="2315077642" sldId="258"/>
            <ac:picMk id="5" creationId="{F1DE5417-6936-4114-A207-B4CFEEE53E36}"/>
          </ac:picMkLst>
        </pc:picChg>
        <pc:picChg chg="del">
          <ac:chgData name="Delane Brandy" userId="0470fd441968644a" providerId="LiveId" clId="{F75C8C08-10A9-48DE-9EAE-9D2FE12BA1BF}" dt="2021-08-07T10:55:07.306" v="488" actId="478"/>
          <ac:picMkLst>
            <pc:docMk/>
            <pc:sldMk cId="2315077642" sldId="258"/>
            <ac:picMk id="8" creationId="{B072FFA1-8398-41B9-A648-07DD37D01B23}"/>
          </ac:picMkLst>
        </pc:picChg>
        <pc:picChg chg="add mod">
          <ac:chgData name="Delane Brandy" userId="0470fd441968644a" providerId="LiveId" clId="{F75C8C08-10A9-48DE-9EAE-9D2FE12BA1BF}" dt="2021-08-07T15:40:09.629" v="1481" actId="1035"/>
          <ac:picMkLst>
            <pc:docMk/>
            <pc:sldMk cId="2315077642" sldId="258"/>
            <ac:picMk id="16" creationId="{820D60DE-6D58-4663-947A-A8EFDE4F403C}"/>
          </ac:picMkLst>
        </pc:picChg>
      </pc:sldChg>
      <pc:sldChg chg="addSp delSp modSp mod">
        <pc:chgData name="Delane Brandy" userId="0470fd441968644a" providerId="LiveId" clId="{F75C8C08-10A9-48DE-9EAE-9D2FE12BA1BF}" dt="2021-08-07T15:36:48.857" v="1465" actId="478"/>
        <pc:sldMkLst>
          <pc:docMk/>
          <pc:sldMk cId="4220893544" sldId="259"/>
        </pc:sldMkLst>
        <pc:spChg chg="mod topLvl">
          <ac:chgData name="Delane Brandy" userId="0470fd441968644a" providerId="LiveId" clId="{F75C8C08-10A9-48DE-9EAE-9D2FE12BA1BF}" dt="2021-08-07T15:31:04.784" v="1281" actId="1035"/>
          <ac:spMkLst>
            <pc:docMk/>
            <pc:sldMk cId="4220893544" sldId="259"/>
            <ac:spMk id="10" creationId="{253EBE2A-84DC-42E3-8B73-6B10C827F634}"/>
          </ac:spMkLst>
        </pc:spChg>
        <pc:spChg chg="add mod">
          <ac:chgData name="Delane Brandy" userId="0470fd441968644a" providerId="LiveId" clId="{F75C8C08-10A9-48DE-9EAE-9D2FE12BA1BF}" dt="2021-08-07T15:35:46.826" v="1446" actId="20577"/>
          <ac:spMkLst>
            <pc:docMk/>
            <pc:sldMk cId="4220893544" sldId="259"/>
            <ac:spMk id="14" creationId="{5A16837B-8F83-4185-A25D-5FC1EBA7F829}"/>
          </ac:spMkLst>
        </pc:spChg>
        <pc:spChg chg="mod">
          <ac:chgData name="Delane Brandy" userId="0470fd441968644a" providerId="LiveId" clId="{F75C8C08-10A9-48DE-9EAE-9D2FE12BA1BF}" dt="2021-08-07T11:16:52.942" v="550" actId="14100"/>
          <ac:spMkLst>
            <pc:docMk/>
            <pc:sldMk cId="4220893544" sldId="259"/>
            <ac:spMk id="17" creationId="{59DA861D-CE24-4359-A439-881618050575}"/>
          </ac:spMkLst>
        </pc:spChg>
        <pc:spChg chg="add mod">
          <ac:chgData name="Delane Brandy" userId="0470fd441968644a" providerId="LiveId" clId="{F75C8C08-10A9-48DE-9EAE-9D2FE12BA1BF}" dt="2021-08-07T15:31:17.531" v="1303" actId="1035"/>
          <ac:spMkLst>
            <pc:docMk/>
            <pc:sldMk cId="4220893544" sldId="259"/>
            <ac:spMk id="19" creationId="{26EDC57F-795A-4EAB-9B38-1F2743DEAE86}"/>
          </ac:spMkLst>
        </pc:spChg>
        <pc:spChg chg="add mod">
          <ac:chgData name="Delane Brandy" userId="0470fd441968644a" providerId="LiveId" clId="{F75C8C08-10A9-48DE-9EAE-9D2FE12BA1BF}" dt="2021-08-07T15:36:29.943" v="1464" actId="947"/>
          <ac:spMkLst>
            <pc:docMk/>
            <pc:sldMk cId="4220893544" sldId="259"/>
            <ac:spMk id="21" creationId="{5365DFA1-A99C-4432-9C0F-83BB139C5F37}"/>
          </ac:spMkLst>
        </pc:spChg>
        <pc:spChg chg="mod">
          <ac:chgData name="Delane Brandy" userId="0470fd441968644a" providerId="LiveId" clId="{F75C8C08-10A9-48DE-9EAE-9D2FE12BA1BF}" dt="2021-08-07T15:31:04.784" v="1281" actId="1035"/>
          <ac:spMkLst>
            <pc:docMk/>
            <pc:sldMk cId="4220893544" sldId="259"/>
            <ac:spMk id="22" creationId="{15812385-8944-4E88-B8F5-B1512C601DCC}"/>
          </ac:spMkLst>
        </pc:spChg>
        <pc:spChg chg="add mod">
          <ac:chgData name="Delane Brandy" userId="0470fd441968644a" providerId="LiveId" clId="{F75C8C08-10A9-48DE-9EAE-9D2FE12BA1BF}" dt="2021-08-07T15:31:38.520" v="1309" actId="1076"/>
          <ac:spMkLst>
            <pc:docMk/>
            <pc:sldMk cId="4220893544" sldId="259"/>
            <ac:spMk id="23" creationId="{7EC50978-7E85-4D43-8E31-52CCD9BF9389}"/>
          </ac:spMkLst>
        </pc:spChg>
        <pc:spChg chg="add del mod">
          <ac:chgData name="Delane Brandy" userId="0470fd441968644a" providerId="LiveId" clId="{F75C8C08-10A9-48DE-9EAE-9D2FE12BA1BF}" dt="2021-08-07T11:04:53.809" v="498" actId="22"/>
          <ac:spMkLst>
            <pc:docMk/>
            <pc:sldMk cId="4220893544" sldId="259"/>
            <ac:spMk id="23" creationId="{865F4181-859B-4F1B-B83A-5D01EEACD394}"/>
          </ac:spMkLst>
        </pc:spChg>
        <pc:spChg chg="add mod">
          <ac:chgData name="Delane Brandy" userId="0470fd441968644a" providerId="LiveId" clId="{F75C8C08-10A9-48DE-9EAE-9D2FE12BA1BF}" dt="2021-08-07T15:36:19.210" v="1457" actId="1076"/>
          <ac:spMkLst>
            <pc:docMk/>
            <pc:sldMk cId="4220893544" sldId="259"/>
            <ac:spMk id="24" creationId="{65B3013B-E5DC-4EF9-B758-A5391124FBDD}"/>
          </ac:spMkLst>
        </pc:spChg>
        <pc:spChg chg="add del mod">
          <ac:chgData name="Delane Brandy" userId="0470fd441968644a" providerId="LiveId" clId="{F75C8C08-10A9-48DE-9EAE-9D2FE12BA1BF}" dt="2021-08-07T11:04:53.204" v="497" actId="22"/>
          <ac:spMkLst>
            <pc:docMk/>
            <pc:sldMk cId="4220893544" sldId="259"/>
            <ac:spMk id="24" creationId="{B0327A35-C72C-4AD7-AD86-53632A49B47B}"/>
          </ac:spMkLst>
        </pc:spChg>
        <pc:spChg chg="add del">
          <ac:chgData name="Delane Brandy" userId="0470fd441968644a" providerId="LiveId" clId="{F75C8C08-10A9-48DE-9EAE-9D2FE12BA1BF}" dt="2021-08-07T11:11:51.258" v="505" actId="22"/>
          <ac:spMkLst>
            <pc:docMk/>
            <pc:sldMk cId="4220893544" sldId="259"/>
            <ac:spMk id="25" creationId="{83BE9BD9-4376-49DE-BC64-099D2A8D701C}"/>
          </ac:spMkLst>
        </pc:spChg>
        <pc:grpChg chg="del">
          <ac:chgData name="Delane Brandy" userId="0470fd441968644a" providerId="LiveId" clId="{F75C8C08-10A9-48DE-9EAE-9D2FE12BA1BF}" dt="2021-08-07T11:11:39.722" v="500" actId="478"/>
          <ac:grpSpMkLst>
            <pc:docMk/>
            <pc:sldMk cId="4220893544" sldId="259"/>
            <ac:grpSpMk id="11" creationId="{DCE571FA-FB51-4861-B3E7-8160F059EC7F}"/>
          </ac:grpSpMkLst>
        </pc:grpChg>
        <pc:grpChg chg="mod topLvl">
          <ac:chgData name="Delane Brandy" userId="0470fd441968644a" providerId="LiveId" clId="{F75C8C08-10A9-48DE-9EAE-9D2FE12BA1BF}" dt="2021-08-07T11:15:48.545" v="531" actId="1076"/>
          <ac:grpSpMkLst>
            <pc:docMk/>
            <pc:sldMk cId="4220893544" sldId="259"/>
            <ac:grpSpMk id="18" creationId="{5F03FE9C-DB8A-4FBA-9CB2-75E199174CA7}"/>
          </ac:grpSpMkLst>
        </pc:grpChg>
        <pc:grpChg chg="del mod">
          <ac:chgData name="Delane Brandy" userId="0470fd441968644a" providerId="LiveId" clId="{F75C8C08-10A9-48DE-9EAE-9D2FE12BA1BF}" dt="2021-08-07T11:11:49.260" v="503" actId="165"/>
          <ac:grpSpMkLst>
            <pc:docMk/>
            <pc:sldMk cId="4220893544" sldId="259"/>
            <ac:grpSpMk id="19" creationId="{98AECD67-3371-4AB1-95E5-C11421234788}"/>
          </ac:grpSpMkLst>
        </pc:grpChg>
        <pc:grpChg chg="del">
          <ac:chgData name="Delane Brandy" userId="0470fd441968644a" providerId="LiveId" clId="{F75C8C08-10A9-48DE-9EAE-9D2FE12BA1BF}" dt="2021-08-07T11:15:42.782" v="530" actId="165"/>
          <ac:grpSpMkLst>
            <pc:docMk/>
            <pc:sldMk cId="4220893544" sldId="259"/>
            <ac:grpSpMk id="21" creationId="{6F5722C6-D5D7-4A1F-B1FB-E816E1758F5C}"/>
          </ac:grpSpMkLst>
        </pc:grpChg>
        <pc:picChg chg="del">
          <ac:chgData name="Delane Brandy" userId="0470fd441968644a" providerId="LiveId" clId="{F75C8C08-10A9-48DE-9EAE-9D2FE12BA1BF}" dt="2021-08-07T11:11:39.722" v="500" actId="478"/>
          <ac:picMkLst>
            <pc:docMk/>
            <pc:sldMk cId="4220893544" sldId="259"/>
            <ac:picMk id="7" creationId="{7E559FAF-97BD-4D4F-92EC-EC02920826D8}"/>
          </ac:picMkLst>
        </pc:picChg>
        <pc:picChg chg="del">
          <ac:chgData name="Delane Brandy" userId="0470fd441968644a" providerId="LiveId" clId="{F75C8C08-10A9-48DE-9EAE-9D2FE12BA1BF}" dt="2021-08-07T11:11:37.884" v="499" actId="478"/>
          <ac:picMkLst>
            <pc:docMk/>
            <pc:sldMk cId="4220893544" sldId="259"/>
            <ac:picMk id="9" creationId="{67070706-9B9C-41BF-A1FE-E54CE023B610}"/>
          </ac:picMkLst>
        </pc:picChg>
        <pc:picChg chg="del mod topLvl modCrop">
          <ac:chgData name="Delane Brandy" userId="0470fd441968644a" providerId="LiveId" clId="{F75C8C08-10A9-48DE-9EAE-9D2FE12BA1BF}" dt="2021-08-07T15:28:59.427" v="1242" actId="478"/>
          <ac:picMkLst>
            <pc:docMk/>
            <pc:sldMk cId="4220893544" sldId="259"/>
            <ac:picMk id="12" creationId="{989FCC3E-8669-4736-A1EC-E929A9B409D1}"/>
          </ac:picMkLst>
        </pc:picChg>
        <pc:picChg chg="del">
          <ac:chgData name="Delane Brandy" userId="0470fd441968644a" providerId="LiveId" clId="{F75C8C08-10A9-48DE-9EAE-9D2FE12BA1BF}" dt="2021-08-07T11:15:50.841" v="533" actId="478"/>
          <ac:picMkLst>
            <pc:docMk/>
            <pc:sldMk cId="4220893544" sldId="259"/>
            <ac:picMk id="13" creationId="{9B458EA5-6FF1-418E-94C0-2FF372466501}"/>
          </ac:picMkLst>
        </pc:picChg>
        <pc:picChg chg="add del mod">
          <ac:chgData name="Delane Brandy" userId="0470fd441968644a" providerId="LiveId" clId="{F75C8C08-10A9-48DE-9EAE-9D2FE12BA1BF}" dt="2021-08-07T11:12:58.512" v="517" actId="478"/>
          <ac:picMkLst>
            <pc:docMk/>
            <pc:sldMk cId="4220893544" sldId="259"/>
            <ac:picMk id="14" creationId="{77956E5C-F91E-4EF8-B918-37C021AA5FFA}"/>
          </ac:picMkLst>
        </pc:picChg>
        <pc:picChg chg="del">
          <ac:chgData name="Delane Brandy" userId="0470fd441968644a" providerId="LiveId" clId="{F75C8C08-10A9-48DE-9EAE-9D2FE12BA1BF}" dt="2021-08-07T11:15:49.508" v="532" actId="478"/>
          <ac:picMkLst>
            <pc:docMk/>
            <pc:sldMk cId="4220893544" sldId="259"/>
            <ac:picMk id="15" creationId="{E0FD9A70-066C-4D05-97C1-D54D0870B863}"/>
          </ac:picMkLst>
        </pc:picChg>
        <pc:picChg chg="del mod ord topLvl">
          <ac:chgData name="Delane Brandy" userId="0470fd441968644a" providerId="LiveId" clId="{F75C8C08-10A9-48DE-9EAE-9D2FE12BA1BF}" dt="2021-08-07T15:36:48.857" v="1465" actId="478"/>
          <ac:picMkLst>
            <pc:docMk/>
            <pc:sldMk cId="4220893544" sldId="259"/>
            <ac:picMk id="20" creationId="{BD6D7D23-BD13-43AC-9B0C-70E2BA7A38CA}"/>
          </ac:picMkLst>
        </pc:picChg>
        <pc:picChg chg="add mod">
          <ac:chgData name="Delane Brandy" userId="0470fd441968644a" providerId="LiveId" clId="{F75C8C08-10A9-48DE-9EAE-9D2FE12BA1BF}" dt="2021-08-07T15:31:04.784" v="1281" actId="1035"/>
          <ac:picMkLst>
            <pc:docMk/>
            <pc:sldMk cId="4220893544" sldId="259"/>
            <ac:picMk id="27" creationId="{396B6047-55BD-4319-B102-EC56E13E9C7A}"/>
          </ac:picMkLst>
        </pc:picChg>
        <pc:picChg chg="add del mod">
          <ac:chgData name="Delane Brandy" userId="0470fd441968644a" providerId="LiveId" clId="{F75C8C08-10A9-48DE-9EAE-9D2FE12BA1BF}" dt="2021-08-07T11:15:58.188" v="537" actId="931"/>
          <ac:picMkLst>
            <pc:docMk/>
            <pc:sldMk cId="4220893544" sldId="259"/>
            <ac:picMk id="29" creationId="{5578EBF8-FCF2-42BE-ABAF-6A8E255E0101}"/>
          </ac:picMkLst>
        </pc:picChg>
        <pc:picChg chg="add mod">
          <ac:chgData name="Delane Brandy" userId="0470fd441968644a" providerId="LiveId" clId="{F75C8C08-10A9-48DE-9EAE-9D2FE12BA1BF}" dt="2021-08-07T11:16:56.683" v="551" actId="1076"/>
          <ac:picMkLst>
            <pc:docMk/>
            <pc:sldMk cId="4220893544" sldId="259"/>
            <ac:picMk id="31" creationId="{27CF2A2E-9465-4F83-AF53-C4EA809B1744}"/>
          </ac:picMkLst>
        </pc:picChg>
      </pc:sldChg>
      <pc:sldChg chg="addSp delSp modSp mod">
        <pc:chgData name="Delane Brandy" userId="0470fd441968644a" providerId="LiveId" clId="{F75C8C08-10A9-48DE-9EAE-9D2FE12BA1BF}" dt="2021-08-13T11:24:45.886" v="2005" actId="1076"/>
        <pc:sldMkLst>
          <pc:docMk/>
          <pc:sldMk cId="3603976728" sldId="260"/>
        </pc:sldMkLst>
        <pc:spChg chg="mod">
          <ac:chgData name="Delane Brandy" userId="0470fd441968644a" providerId="LiveId" clId="{F75C8C08-10A9-48DE-9EAE-9D2FE12BA1BF}" dt="2021-08-13T11:24:40.921" v="2004" actId="404"/>
          <ac:spMkLst>
            <pc:docMk/>
            <pc:sldMk cId="3603976728" sldId="260"/>
            <ac:spMk id="5" creationId="{E4A83715-2D8F-429D-9318-5FEB7B57AF01}"/>
          </ac:spMkLst>
        </pc:spChg>
        <pc:spChg chg="add mod">
          <ac:chgData name="Delane Brandy" userId="0470fd441968644a" providerId="LiveId" clId="{F75C8C08-10A9-48DE-9EAE-9D2FE12BA1BF}" dt="2021-08-07T11:47:23.863" v="594" actId="14100"/>
          <ac:spMkLst>
            <pc:docMk/>
            <pc:sldMk cId="3603976728" sldId="260"/>
            <ac:spMk id="12" creationId="{C0E167B6-E9EF-488A-9C0E-AF0AFFDF222C}"/>
          </ac:spMkLst>
        </pc:spChg>
        <pc:spChg chg="add mod">
          <ac:chgData name="Delane Brandy" userId="0470fd441968644a" providerId="LiveId" clId="{F75C8C08-10A9-48DE-9EAE-9D2FE12BA1BF}" dt="2021-08-13T11:24:45.886" v="2005" actId="1076"/>
          <ac:spMkLst>
            <pc:docMk/>
            <pc:sldMk cId="3603976728" sldId="260"/>
            <ac:spMk id="13" creationId="{5B31BBD6-22DB-423E-869B-A1B04884A5C0}"/>
          </ac:spMkLst>
        </pc:spChg>
        <pc:spChg chg="add mod">
          <ac:chgData name="Delane Brandy" userId="0470fd441968644a" providerId="LiveId" clId="{F75C8C08-10A9-48DE-9EAE-9D2FE12BA1BF}" dt="2021-08-07T11:48:16.666" v="652" actId="113"/>
          <ac:spMkLst>
            <pc:docMk/>
            <pc:sldMk cId="3603976728" sldId="260"/>
            <ac:spMk id="14" creationId="{3629468B-8780-4D75-ABC2-1D4CA89DE8DC}"/>
          </ac:spMkLst>
        </pc:spChg>
        <pc:spChg chg="add mod">
          <ac:chgData name="Delane Brandy" userId="0470fd441968644a" providerId="LiveId" clId="{F75C8C08-10A9-48DE-9EAE-9D2FE12BA1BF}" dt="2021-08-07T11:48:35.187" v="668" actId="1076"/>
          <ac:spMkLst>
            <pc:docMk/>
            <pc:sldMk cId="3603976728" sldId="260"/>
            <ac:spMk id="15" creationId="{EFB5D339-0892-433D-9ED8-337F250CC49D}"/>
          </ac:spMkLst>
        </pc:spChg>
        <pc:spChg chg="add mod">
          <ac:chgData name="Delane Brandy" userId="0470fd441968644a" providerId="LiveId" clId="{F75C8C08-10A9-48DE-9EAE-9D2FE12BA1BF}" dt="2021-08-07T11:55:16.071" v="807" actId="404"/>
          <ac:spMkLst>
            <pc:docMk/>
            <pc:sldMk cId="3603976728" sldId="260"/>
            <ac:spMk id="21" creationId="{3E26EEEE-877A-46EA-9808-53AA79F03B73}"/>
          </ac:spMkLst>
        </pc:spChg>
        <pc:spChg chg="add mod">
          <ac:chgData name="Delane Brandy" userId="0470fd441968644a" providerId="LiveId" clId="{F75C8C08-10A9-48DE-9EAE-9D2FE12BA1BF}" dt="2021-08-07T11:56:04.531" v="829" actId="404"/>
          <ac:spMkLst>
            <pc:docMk/>
            <pc:sldMk cId="3603976728" sldId="260"/>
            <ac:spMk id="22" creationId="{DDF14FD6-83BF-4C71-A3C3-485E71C57CFD}"/>
          </ac:spMkLst>
        </pc:spChg>
        <pc:spChg chg="add mod">
          <ac:chgData name="Delane Brandy" userId="0470fd441968644a" providerId="LiveId" clId="{F75C8C08-10A9-48DE-9EAE-9D2FE12BA1BF}" dt="2021-08-07T11:56:04.006" v="828" actId="404"/>
          <ac:spMkLst>
            <pc:docMk/>
            <pc:sldMk cId="3603976728" sldId="260"/>
            <ac:spMk id="23" creationId="{71B3D2DC-28A4-4E32-93F5-E09E78A64711}"/>
          </ac:spMkLst>
        </pc:spChg>
        <pc:spChg chg="add del mod">
          <ac:chgData name="Delane Brandy" userId="0470fd441968644a" providerId="LiveId" clId="{F75C8C08-10A9-48DE-9EAE-9D2FE12BA1BF}" dt="2021-08-07T11:53:15.617" v="773" actId="478"/>
          <ac:spMkLst>
            <pc:docMk/>
            <pc:sldMk cId="3603976728" sldId="260"/>
            <ac:spMk id="24" creationId="{23B01F6E-D9CC-44FE-AB0A-1485A73D0052}"/>
          </ac:spMkLst>
        </pc:spChg>
        <pc:spChg chg="add mod">
          <ac:chgData name="Delane Brandy" userId="0470fd441968644a" providerId="LiveId" clId="{F75C8C08-10A9-48DE-9EAE-9D2FE12BA1BF}" dt="2021-08-07T11:56:04.631" v="832" actId="1076"/>
          <ac:spMkLst>
            <pc:docMk/>
            <pc:sldMk cId="3603976728" sldId="260"/>
            <ac:spMk id="25" creationId="{1D325CD8-8E1E-43D2-B3BD-BAFF785C8A74}"/>
          </ac:spMkLst>
        </pc:spChg>
        <pc:spChg chg="add mod">
          <ac:chgData name="Delane Brandy" userId="0470fd441968644a" providerId="LiveId" clId="{F75C8C08-10A9-48DE-9EAE-9D2FE12BA1BF}" dt="2021-08-07T11:56:04.664" v="833" actId="1076"/>
          <ac:spMkLst>
            <pc:docMk/>
            <pc:sldMk cId="3603976728" sldId="260"/>
            <ac:spMk id="29" creationId="{E7879017-0EEF-484F-BF7B-CFA844FC9A53}"/>
          </ac:spMkLst>
        </pc:spChg>
        <pc:spChg chg="add mod">
          <ac:chgData name="Delane Brandy" userId="0470fd441968644a" providerId="LiveId" clId="{F75C8C08-10A9-48DE-9EAE-9D2FE12BA1BF}" dt="2021-08-07T17:33:17.831" v="1949" actId="14100"/>
          <ac:spMkLst>
            <pc:docMk/>
            <pc:sldMk cId="3603976728" sldId="260"/>
            <ac:spMk id="32" creationId="{93D5CA86-7E86-4E41-95A7-B62CA4EC0EBB}"/>
          </ac:spMkLst>
        </pc:spChg>
        <pc:spChg chg="add del mod">
          <ac:chgData name="Delane Brandy" userId="0470fd441968644a" providerId="LiveId" clId="{F75C8C08-10A9-48DE-9EAE-9D2FE12BA1BF}" dt="2021-08-07T11:58:11.741" v="851"/>
          <ac:spMkLst>
            <pc:docMk/>
            <pc:sldMk cId="3603976728" sldId="260"/>
            <ac:spMk id="32" creationId="{F9AF00A1-E85D-4A2F-9AF4-55E01ED736D6}"/>
          </ac:spMkLst>
        </pc:spChg>
        <pc:spChg chg="del mod">
          <ac:chgData name="Delane Brandy" userId="0470fd441968644a" providerId="LiveId" clId="{F75C8C08-10A9-48DE-9EAE-9D2FE12BA1BF}" dt="2021-08-07T11:58:20.213" v="854" actId="478"/>
          <ac:spMkLst>
            <pc:docMk/>
            <pc:sldMk cId="3603976728" sldId="260"/>
            <ac:spMk id="34" creationId="{AE6BD8EE-7481-4DFF-B424-A6EF0CDE33D4}"/>
          </ac:spMkLst>
        </pc:spChg>
        <pc:spChg chg="mod">
          <ac:chgData name="Delane Brandy" userId="0470fd441968644a" providerId="LiveId" clId="{F75C8C08-10A9-48DE-9EAE-9D2FE12BA1BF}" dt="2021-08-07T11:59:16.916" v="873" actId="20577"/>
          <ac:spMkLst>
            <pc:docMk/>
            <pc:sldMk cId="3603976728" sldId="260"/>
            <ac:spMk id="35" creationId="{9DCE0A43-8462-4B7C-AD31-13F603C6B6F1}"/>
          </ac:spMkLst>
        </pc:spChg>
        <pc:spChg chg="mod">
          <ac:chgData name="Delane Brandy" userId="0470fd441968644a" providerId="LiveId" clId="{F75C8C08-10A9-48DE-9EAE-9D2FE12BA1BF}" dt="2021-08-07T11:59:05.191" v="869" actId="20577"/>
          <ac:spMkLst>
            <pc:docMk/>
            <pc:sldMk cId="3603976728" sldId="260"/>
            <ac:spMk id="36" creationId="{F3B52321-6A73-4C11-8FDB-345DF49A6D99}"/>
          </ac:spMkLst>
        </pc:spChg>
        <pc:spChg chg="mod">
          <ac:chgData name="Delane Brandy" userId="0470fd441968644a" providerId="LiveId" clId="{F75C8C08-10A9-48DE-9EAE-9D2FE12BA1BF}" dt="2021-08-07T11:58:16.252" v="852"/>
          <ac:spMkLst>
            <pc:docMk/>
            <pc:sldMk cId="3603976728" sldId="260"/>
            <ac:spMk id="37" creationId="{C7330B6B-E63C-4814-8CDE-3ADFCC0801EF}"/>
          </ac:spMkLst>
        </pc:spChg>
        <pc:spChg chg="mod">
          <ac:chgData name="Delane Brandy" userId="0470fd441968644a" providerId="LiveId" clId="{F75C8C08-10A9-48DE-9EAE-9D2FE12BA1BF}" dt="2021-08-07T11:59:28.307" v="879" actId="20577"/>
          <ac:spMkLst>
            <pc:docMk/>
            <pc:sldMk cId="3603976728" sldId="260"/>
            <ac:spMk id="39" creationId="{E6259DF1-4030-412A-AA07-0C648D6D10D2}"/>
          </ac:spMkLst>
        </pc:spChg>
        <pc:spChg chg="add mod">
          <ac:chgData name="Delane Brandy" userId="0470fd441968644a" providerId="LiveId" clId="{F75C8C08-10A9-48DE-9EAE-9D2FE12BA1BF}" dt="2021-08-07T12:03:48.687" v="1021" actId="207"/>
          <ac:spMkLst>
            <pc:docMk/>
            <pc:sldMk cId="3603976728" sldId="260"/>
            <ac:spMk id="48" creationId="{0391665E-113A-485F-B75E-63A61C7A279F}"/>
          </ac:spMkLst>
        </pc:spChg>
        <pc:spChg chg="add mod">
          <ac:chgData name="Delane Brandy" userId="0470fd441968644a" providerId="LiveId" clId="{F75C8C08-10A9-48DE-9EAE-9D2FE12BA1BF}" dt="2021-08-07T12:03:11.078" v="997" actId="20577"/>
          <ac:spMkLst>
            <pc:docMk/>
            <pc:sldMk cId="3603976728" sldId="260"/>
            <ac:spMk id="49" creationId="{17C410AD-A8D6-4EF3-B786-85C309BB85DC}"/>
          </ac:spMkLst>
        </pc:spChg>
        <pc:grpChg chg="del mod">
          <ac:chgData name="Delane Brandy" userId="0470fd441968644a" providerId="LiveId" clId="{F75C8C08-10A9-48DE-9EAE-9D2FE12BA1BF}" dt="2021-08-07T12:03:53.078" v="1022" actId="478"/>
          <ac:grpSpMkLst>
            <pc:docMk/>
            <pc:sldMk cId="3603976728" sldId="260"/>
            <ac:grpSpMk id="11" creationId="{8189549F-BCDD-456E-9D56-0FA1423E44BB}"/>
          </ac:grpSpMkLst>
        </pc:grpChg>
        <pc:grpChg chg="add">
          <ac:chgData name="Delane Brandy" userId="0470fd441968644a" providerId="LiveId" clId="{F75C8C08-10A9-48DE-9EAE-9D2FE12BA1BF}" dt="2021-08-07T11:55:06.522" v="806" actId="164"/>
          <ac:grpSpMkLst>
            <pc:docMk/>
            <pc:sldMk cId="3603976728" sldId="260"/>
            <ac:grpSpMk id="30" creationId="{8E962419-4A7C-474D-849C-98B940BDA3EB}"/>
          </ac:grpSpMkLst>
        </pc:grpChg>
        <pc:grpChg chg="add mod">
          <ac:chgData name="Delane Brandy" userId="0470fd441968644a" providerId="LiveId" clId="{F75C8C08-10A9-48DE-9EAE-9D2FE12BA1BF}" dt="2021-08-07T11:58:25.671" v="855" actId="1076"/>
          <ac:grpSpMkLst>
            <pc:docMk/>
            <pc:sldMk cId="3603976728" sldId="260"/>
            <ac:grpSpMk id="33" creationId="{83DF70BD-E8E4-4AEF-9614-3B760846DAE4}"/>
          </ac:grpSpMkLst>
        </pc:grpChg>
        <pc:grpChg chg="add mod">
          <ac:chgData name="Delane Brandy" userId="0470fd441968644a" providerId="LiveId" clId="{F75C8C08-10A9-48DE-9EAE-9D2FE12BA1BF}" dt="2021-08-07T12:03:39.834" v="1013" actId="1035"/>
          <ac:grpSpMkLst>
            <pc:docMk/>
            <pc:sldMk cId="3603976728" sldId="260"/>
            <ac:grpSpMk id="40" creationId="{054ACF0E-A516-4A8F-8562-53AC4622FB3A}"/>
          </ac:grpSpMkLst>
        </pc:grpChg>
        <pc:grpChg chg="add mod">
          <ac:chgData name="Delane Brandy" userId="0470fd441968644a" providerId="LiveId" clId="{F75C8C08-10A9-48DE-9EAE-9D2FE12BA1BF}" dt="2021-08-07T12:00:14.317" v="887" actId="1076"/>
          <ac:grpSpMkLst>
            <pc:docMk/>
            <pc:sldMk cId="3603976728" sldId="260"/>
            <ac:grpSpMk id="41" creationId="{8E4EB347-C306-4234-800D-F37800F06CA2}"/>
          </ac:grpSpMkLst>
        </pc:grpChg>
        <pc:grpChg chg="add mod">
          <ac:chgData name="Delane Brandy" userId="0470fd441968644a" providerId="LiveId" clId="{F75C8C08-10A9-48DE-9EAE-9D2FE12BA1BF}" dt="2021-08-07T12:03:43.392" v="1020" actId="1035"/>
          <ac:grpSpMkLst>
            <pc:docMk/>
            <pc:sldMk cId="3603976728" sldId="260"/>
            <ac:grpSpMk id="50" creationId="{2F26A162-2247-4FEE-B3E4-2ECBE48244CF}"/>
          </ac:grpSpMkLst>
        </pc:grpChg>
        <pc:picChg chg="add mod">
          <ac:chgData name="Delane Brandy" userId="0470fd441968644a" providerId="LiveId" clId="{F75C8C08-10A9-48DE-9EAE-9D2FE12BA1BF}" dt="2021-08-07T11:59:57.721" v="884" actId="1035"/>
          <ac:picMkLst>
            <pc:docMk/>
            <pc:sldMk cId="3603976728" sldId="260"/>
            <ac:picMk id="7" creationId="{641E1AC0-DD98-4323-A38E-9A57269F8215}"/>
          </ac:picMkLst>
        </pc:picChg>
        <pc:picChg chg="add del mod">
          <ac:chgData name="Delane Brandy" userId="0470fd441968644a" providerId="LiveId" clId="{F75C8C08-10A9-48DE-9EAE-9D2FE12BA1BF}" dt="2021-08-07T11:49:45.731" v="680" actId="478"/>
          <ac:picMkLst>
            <pc:docMk/>
            <pc:sldMk cId="3603976728" sldId="260"/>
            <ac:picMk id="17" creationId="{473434CD-1469-43C3-B040-0C51C3DE1954}"/>
          </ac:picMkLst>
        </pc:picChg>
        <pc:picChg chg="add mod modCrop">
          <ac:chgData name="Delane Brandy" userId="0470fd441968644a" providerId="LiveId" clId="{F75C8C08-10A9-48DE-9EAE-9D2FE12BA1BF}" dt="2021-08-07T11:50:06.456" v="688" actId="1076"/>
          <ac:picMkLst>
            <pc:docMk/>
            <pc:sldMk cId="3603976728" sldId="260"/>
            <ac:picMk id="18" creationId="{9A3D927D-607D-401C-AC24-21DAFE51CBD5}"/>
          </ac:picMkLst>
        </pc:picChg>
        <pc:picChg chg="add del mod">
          <ac:chgData name="Delane Brandy" userId="0470fd441968644a" providerId="LiveId" clId="{F75C8C08-10A9-48DE-9EAE-9D2FE12BA1BF}" dt="2021-08-07T11:57:40.636" v="849" actId="478"/>
          <ac:picMkLst>
            <pc:docMk/>
            <pc:sldMk cId="3603976728" sldId="260"/>
            <ac:picMk id="20" creationId="{0FDFADC1-E8D2-490C-83F8-ABE43580F6C4}"/>
          </ac:picMkLst>
        </pc:picChg>
        <pc:picChg chg="add mod modCrop">
          <ac:chgData name="Delane Brandy" userId="0470fd441968644a" providerId="LiveId" clId="{F75C8C08-10A9-48DE-9EAE-9D2FE12BA1BF}" dt="2021-08-07T11:56:43.866" v="848" actId="1076"/>
          <ac:picMkLst>
            <pc:docMk/>
            <pc:sldMk cId="3603976728" sldId="260"/>
            <ac:picMk id="31" creationId="{BFAC042D-D011-4952-8F64-CFA4C826E368}"/>
          </ac:picMkLst>
        </pc:picChg>
        <pc:cxnChg chg="add mod">
          <ac:chgData name="Delane Brandy" userId="0470fd441968644a" providerId="LiveId" clId="{F75C8C08-10A9-48DE-9EAE-9D2FE12BA1BF}" dt="2021-08-07T11:56:08.524" v="836" actId="1076"/>
          <ac:cxnSpMkLst>
            <pc:docMk/>
            <pc:sldMk cId="3603976728" sldId="260"/>
            <ac:cxnSpMk id="27" creationId="{D9E8228C-9160-4409-A1AB-7D77C6269222}"/>
          </ac:cxnSpMkLst>
        </pc:cxnChg>
        <pc:cxnChg chg="mod">
          <ac:chgData name="Delane Brandy" userId="0470fd441968644a" providerId="LiveId" clId="{F75C8C08-10A9-48DE-9EAE-9D2FE12BA1BF}" dt="2021-08-07T11:58:16.252" v="852"/>
          <ac:cxnSpMkLst>
            <pc:docMk/>
            <pc:sldMk cId="3603976728" sldId="260"/>
            <ac:cxnSpMk id="38" creationId="{690FDC1F-2B70-4D2D-A2E6-974E1E4BD6C4}"/>
          </ac:cxnSpMkLst>
        </pc:cxnChg>
        <pc:cxnChg chg="add del">
          <ac:chgData name="Delane Brandy" userId="0470fd441968644a" providerId="LiveId" clId="{F75C8C08-10A9-48DE-9EAE-9D2FE12BA1BF}" dt="2021-08-07T12:00:24.411" v="890" actId="11529"/>
          <ac:cxnSpMkLst>
            <pc:docMk/>
            <pc:sldMk cId="3603976728" sldId="260"/>
            <ac:cxnSpMk id="43" creationId="{39FC494A-79DE-4A9A-B855-846879CEB4EC}"/>
          </ac:cxnSpMkLst>
        </pc:cxnChg>
        <pc:cxnChg chg="add del">
          <ac:chgData name="Delane Brandy" userId="0470fd441968644a" providerId="LiveId" clId="{F75C8C08-10A9-48DE-9EAE-9D2FE12BA1BF}" dt="2021-08-07T12:00:28.915" v="892" actId="11529"/>
          <ac:cxnSpMkLst>
            <pc:docMk/>
            <pc:sldMk cId="3603976728" sldId="260"/>
            <ac:cxnSpMk id="45" creationId="{FFDBA035-871D-447F-BCC2-AE043981EC4B}"/>
          </ac:cxnSpMkLst>
        </pc:cxnChg>
        <pc:cxnChg chg="add del">
          <ac:chgData name="Delane Brandy" userId="0470fd441968644a" providerId="LiveId" clId="{F75C8C08-10A9-48DE-9EAE-9D2FE12BA1BF}" dt="2021-08-07T12:00:35.070" v="894" actId="11529"/>
          <ac:cxnSpMkLst>
            <pc:docMk/>
            <pc:sldMk cId="3603976728" sldId="260"/>
            <ac:cxnSpMk id="47" creationId="{1D6D6015-AB5A-4E29-9F6E-8AC1E23DC619}"/>
          </ac:cxnSpMkLst>
        </pc:cxnChg>
      </pc:sldChg>
    </pc:docChg>
  </pc:docChgLst>
  <pc:docChgLst>
    <pc:chgData name="Delane Brandy" userId="0470fd441968644a" providerId="LiveId" clId="{11A110EF-4AA0-442D-BEC9-11DBAD0B9450}"/>
    <pc:docChg chg="undo redo custSel addSld delSld modSld">
      <pc:chgData name="Delane Brandy" userId="0470fd441968644a" providerId="LiveId" clId="{11A110EF-4AA0-442D-BEC9-11DBAD0B9450}" dt="2020-05-24T11:21:33.019" v="2315" actId="13926"/>
      <pc:docMkLst>
        <pc:docMk/>
      </pc:docMkLst>
      <pc:sldChg chg="addSp delSp modSp mod">
        <pc:chgData name="Delane Brandy" userId="0470fd441968644a" providerId="LiveId" clId="{11A110EF-4AA0-442D-BEC9-11DBAD0B9450}" dt="2020-05-08T11:33:33.889" v="2308" actId="478"/>
        <pc:sldMkLst>
          <pc:docMk/>
          <pc:sldMk cId="2041588360" sldId="256"/>
        </pc:sldMkLst>
        <pc:spChg chg="add mod">
          <ac:chgData name="Delane Brandy" userId="0470fd441968644a" providerId="LiveId" clId="{11A110EF-4AA0-442D-BEC9-11DBAD0B9450}" dt="2020-05-08T11:25:18.522" v="2237" actId="14100"/>
          <ac:spMkLst>
            <pc:docMk/>
            <pc:sldMk cId="2041588360" sldId="256"/>
            <ac:spMk id="2" creationId="{564148E2-CBEA-4CF7-9BA1-3DC99C71A7C9}"/>
          </ac:spMkLst>
        </pc:spChg>
        <pc:spChg chg="add mod">
          <ac:chgData name="Delane Brandy" userId="0470fd441968644a" providerId="LiveId" clId="{11A110EF-4AA0-442D-BEC9-11DBAD0B9450}" dt="2020-05-08T11:24:48.466" v="2230" actId="1076"/>
          <ac:spMkLst>
            <pc:docMk/>
            <pc:sldMk cId="2041588360" sldId="256"/>
            <ac:spMk id="3" creationId="{D61B2E67-4D80-4CF7-84BC-B5E0EE7835DD}"/>
          </ac:spMkLst>
        </pc:spChg>
        <pc:spChg chg="mod">
          <ac:chgData name="Delane Brandy" userId="0470fd441968644a" providerId="LiveId" clId="{11A110EF-4AA0-442D-BEC9-11DBAD0B9450}" dt="2020-05-08T11:24:58.941" v="2232" actId="14100"/>
          <ac:spMkLst>
            <pc:docMk/>
            <pc:sldMk cId="2041588360" sldId="256"/>
            <ac:spMk id="5" creationId="{00000000-0000-0000-0000-000000000000}"/>
          </ac:spMkLst>
        </pc:spChg>
        <pc:spChg chg="mod">
          <ac:chgData name="Delane Brandy" userId="0470fd441968644a" providerId="LiveId" clId="{11A110EF-4AA0-442D-BEC9-11DBAD0B9450}" dt="2020-05-08T11:25:02.581" v="2234" actId="122"/>
          <ac:spMkLst>
            <pc:docMk/>
            <pc:sldMk cId="2041588360" sldId="256"/>
            <ac:spMk id="6" creationId="{00000000-0000-0000-0000-000000000000}"/>
          </ac:spMkLst>
        </pc:spChg>
        <pc:spChg chg="add mod">
          <ac:chgData name="Delane Brandy" userId="0470fd441968644a" providerId="LiveId" clId="{11A110EF-4AA0-442D-BEC9-11DBAD0B9450}" dt="2020-05-08T11:24:48.466" v="2230" actId="1076"/>
          <ac:spMkLst>
            <pc:docMk/>
            <pc:sldMk cId="2041588360" sldId="256"/>
            <ac:spMk id="8" creationId="{DF26F869-4551-463D-9E97-055C55262C6C}"/>
          </ac:spMkLst>
        </pc:spChg>
        <pc:spChg chg="add mod">
          <ac:chgData name="Delane Brandy" userId="0470fd441968644a" providerId="LiveId" clId="{11A110EF-4AA0-442D-BEC9-11DBAD0B9450}" dt="2020-05-08T11:24:48.466" v="2230" actId="1076"/>
          <ac:spMkLst>
            <pc:docMk/>
            <pc:sldMk cId="2041588360" sldId="256"/>
            <ac:spMk id="9" creationId="{1F8FF805-B413-4D2D-83C2-04C0AFC18907}"/>
          </ac:spMkLst>
        </pc:spChg>
        <pc:spChg chg="add mod">
          <ac:chgData name="Delane Brandy" userId="0470fd441968644a" providerId="LiveId" clId="{11A110EF-4AA0-442D-BEC9-11DBAD0B9450}" dt="2020-05-08T11:24:48.466" v="2230" actId="1076"/>
          <ac:spMkLst>
            <pc:docMk/>
            <pc:sldMk cId="2041588360" sldId="256"/>
            <ac:spMk id="11" creationId="{679C5FAF-0C23-4152-BDC3-7A38B04BADE9}"/>
          </ac:spMkLst>
        </pc:spChg>
        <pc:spChg chg="add del mod">
          <ac:chgData name="Delane Brandy" userId="0470fd441968644a" providerId="LiveId" clId="{11A110EF-4AA0-442D-BEC9-11DBAD0B9450}" dt="2020-05-08T11:25:05.877" v="2236" actId="478"/>
          <ac:spMkLst>
            <pc:docMk/>
            <pc:sldMk cId="2041588360" sldId="256"/>
            <ac:spMk id="12" creationId="{DF83AC02-89E9-482F-B7C7-F5CFB65AC12C}"/>
          </ac:spMkLst>
        </pc:spChg>
        <pc:spChg chg="add del mod">
          <ac:chgData name="Delane Brandy" userId="0470fd441968644a" providerId="LiveId" clId="{11A110EF-4AA0-442D-BEC9-11DBAD0B9450}" dt="2020-05-08T11:25:05.013" v="2235" actId="478"/>
          <ac:spMkLst>
            <pc:docMk/>
            <pc:sldMk cId="2041588360" sldId="256"/>
            <ac:spMk id="13" creationId="{5ACA4838-83D2-4B27-8FA3-F3651B48802B}"/>
          </ac:spMkLst>
        </pc:spChg>
        <pc:spChg chg="add del mod">
          <ac:chgData name="Delane Brandy" userId="0470fd441968644a" providerId="LiveId" clId="{11A110EF-4AA0-442D-BEC9-11DBAD0B9450}" dt="2020-05-08T11:33:33.889" v="2308" actId="478"/>
          <ac:spMkLst>
            <pc:docMk/>
            <pc:sldMk cId="2041588360" sldId="256"/>
            <ac:spMk id="14" creationId="{ABDEDDF8-83BD-4580-B122-4E07CC217F79}"/>
          </ac:spMkLst>
        </pc:spChg>
        <pc:grpChg chg="mod">
          <ac:chgData name="Delane Brandy" userId="0470fd441968644a" providerId="LiveId" clId="{11A110EF-4AA0-442D-BEC9-11DBAD0B9450}" dt="2020-05-08T11:24:48.466" v="2230" actId="1076"/>
          <ac:grpSpMkLst>
            <pc:docMk/>
            <pc:sldMk cId="2041588360" sldId="256"/>
            <ac:grpSpMk id="4" creationId="{00000000-0000-0000-0000-000000000000}"/>
          </ac:grpSpMkLst>
        </pc:grpChg>
        <pc:picChg chg="add mod">
          <ac:chgData name="Delane Brandy" userId="0470fd441968644a" providerId="LiveId" clId="{11A110EF-4AA0-442D-BEC9-11DBAD0B9450}" dt="2020-05-08T11:24:48.466" v="2230" actId="1076"/>
          <ac:picMkLst>
            <pc:docMk/>
            <pc:sldMk cId="2041588360" sldId="256"/>
            <ac:picMk id="7" creationId="{1CCA8DDD-8353-466A-BDD6-7F04232BCD34}"/>
          </ac:picMkLst>
        </pc:picChg>
      </pc:sldChg>
      <pc:sldChg chg="addSp delSp modSp new mod">
        <pc:chgData name="Delane Brandy" userId="0470fd441968644a" providerId="LiveId" clId="{11A110EF-4AA0-442D-BEC9-11DBAD0B9450}" dt="2020-05-24T11:21:33.019" v="2315" actId="13926"/>
        <pc:sldMkLst>
          <pc:docMk/>
          <pc:sldMk cId="3546312984" sldId="257"/>
        </pc:sldMkLst>
        <pc:spChg chg="add mod">
          <ac:chgData name="Delane Brandy" userId="0470fd441968644a" providerId="LiveId" clId="{11A110EF-4AA0-442D-BEC9-11DBAD0B9450}" dt="2020-05-08T11:26:23.874" v="2242" actId="1076"/>
          <ac:spMkLst>
            <pc:docMk/>
            <pc:sldMk cId="3546312984" sldId="257"/>
            <ac:spMk id="3" creationId="{57BE1E1B-7D84-4C27-80B3-63BE76023F95}"/>
          </ac:spMkLst>
        </pc:spChg>
        <pc:spChg chg="add mod">
          <ac:chgData name="Delane Brandy" userId="0470fd441968644a" providerId="LiveId" clId="{11A110EF-4AA0-442D-BEC9-11DBAD0B9450}" dt="2020-05-08T11:26:23.874" v="2242" actId="1076"/>
          <ac:spMkLst>
            <pc:docMk/>
            <pc:sldMk cId="3546312984" sldId="257"/>
            <ac:spMk id="4" creationId="{0E7963B7-FF57-4448-967A-D86F5F00A509}"/>
          </ac:spMkLst>
        </pc:spChg>
        <pc:spChg chg="add mod">
          <ac:chgData name="Delane Brandy" userId="0470fd441968644a" providerId="LiveId" clId="{11A110EF-4AA0-442D-BEC9-11DBAD0B9450}" dt="2020-05-24T11:21:33.019" v="2315" actId="13926"/>
          <ac:spMkLst>
            <pc:docMk/>
            <pc:sldMk cId="3546312984" sldId="257"/>
            <ac:spMk id="5" creationId="{590A4751-7C65-44A2-A87A-CFD60AC7F7B9}"/>
          </ac:spMkLst>
        </pc:spChg>
        <pc:spChg chg="add del mod">
          <ac:chgData name="Delane Brandy" userId="0470fd441968644a" providerId="LiveId" clId="{11A110EF-4AA0-442D-BEC9-11DBAD0B9450}" dt="2020-04-15T17:35:13.596" v="1022" actId="478"/>
          <ac:spMkLst>
            <pc:docMk/>
            <pc:sldMk cId="3546312984" sldId="257"/>
            <ac:spMk id="6" creationId="{5CDF0522-73B7-452E-B5AD-D9BBBE7598BB}"/>
          </ac:spMkLst>
        </pc:spChg>
        <pc:spChg chg="add del mod">
          <ac:chgData name="Delane Brandy" userId="0470fd441968644a" providerId="LiveId" clId="{11A110EF-4AA0-442D-BEC9-11DBAD0B9450}" dt="2020-04-15T18:34:02.095" v="1307" actId="478"/>
          <ac:spMkLst>
            <pc:docMk/>
            <pc:sldMk cId="3546312984" sldId="257"/>
            <ac:spMk id="7" creationId="{B6634B46-FCAC-472D-A5CF-63A2F2A6AC91}"/>
          </ac:spMkLst>
        </pc:spChg>
        <pc:spChg chg="add mod">
          <ac:chgData name="Delane Brandy" userId="0470fd441968644a" providerId="LiveId" clId="{11A110EF-4AA0-442D-BEC9-11DBAD0B9450}" dt="2020-05-08T11:26:59.563" v="2246" actId="1076"/>
          <ac:spMkLst>
            <pc:docMk/>
            <pc:sldMk cId="3546312984" sldId="257"/>
            <ac:spMk id="8" creationId="{0F1B7AC9-46AC-4913-828A-CE8FE4227EC5}"/>
          </ac:spMkLst>
        </pc:spChg>
        <pc:spChg chg="add mod ord">
          <ac:chgData name="Delane Brandy" userId="0470fd441968644a" providerId="LiveId" clId="{11A110EF-4AA0-442D-BEC9-11DBAD0B9450}" dt="2020-05-08T11:26:59.563" v="2246" actId="1076"/>
          <ac:spMkLst>
            <pc:docMk/>
            <pc:sldMk cId="3546312984" sldId="257"/>
            <ac:spMk id="10" creationId="{B0DEEFAD-8152-4413-8A61-F7E8A9A5CCB4}"/>
          </ac:spMkLst>
        </pc:spChg>
        <pc:spChg chg="add mod">
          <ac:chgData name="Delane Brandy" userId="0470fd441968644a" providerId="LiveId" clId="{11A110EF-4AA0-442D-BEC9-11DBAD0B9450}" dt="2020-05-08T11:26:59.563" v="2246" actId="1076"/>
          <ac:spMkLst>
            <pc:docMk/>
            <pc:sldMk cId="3546312984" sldId="257"/>
            <ac:spMk id="11" creationId="{33664B15-4AD7-42A8-AEC1-6B8436F9ADEB}"/>
          </ac:spMkLst>
        </pc:spChg>
        <pc:spChg chg="add mod">
          <ac:chgData name="Delane Brandy" userId="0470fd441968644a" providerId="LiveId" clId="{11A110EF-4AA0-442D-BEC9-11DBAD0B9450}" dt="2020-05-08T11:26:59.563" v="2246" actId="1076"/>
          <ac:spMkLst>
            <pc:docMk/>
            <pc:sldMk cId="3546312984" sldId="257"/>
            <ac:spMk id="13" creationId="{53210F14-93A4-4E08-8C00-F83805933277}"/>
          </ac:spMkLst>
        </pc:spChg>
        <pc:spChg chg="mod">
          <ac:chgData name="Delane Brandy" userId="0470fd441968644a" providerId="LiveId" clId="{11A110EF-4AA0-442D-BEC9-11DBAD0B9450}" dt="2020-05-08T11:26:59.563" v="2246" actId="1076"/>
          <ac:spMkLst>
            <pc:docMk/>
            <pc:sldMk cId="3546312984" sldId="257"/>
            <ac:spMk id="16" creationId="{CC4C2972-02FC-491C-B9BF-63034BA84750}"/>
          </ac:spMkLst>
        </pc:spChg>
        <pc:spChg chg="mod">
          <ac:chgData name="Delane Brandy" userId="0470fd441968644a" providerId="LiveId" clId="{11A110EF-4AA0-442D-BEC9-11DBAD0B9450}" dt="2020-05-08T11:26:59.563" v="2246" actId="1076"/>
          <ac:spMkLst>
            <pc:docMk/>
            <pc:sldMk cId="3546312984" sldId="257"/>
            <ac:spMk id="18" creationId="{F3FE9337-C61E-4BA0-98A3-5C3B731CC98B}"/>
          </ac:spMkLst>
        </pc:spChg>
        <pc:spChg chg="mod">
          <ac:chgData name="Delane Brandy" userId="0470fd441968644a" providerId="LiveId" clId="{11A110EF-4AA0-442D-BEC9-11DBAD0B9450}" dt="2020-05-08T11:26:59.563" v="2246" actId="1076"/>
          <ac:spMkLst>
            <pc:docMk/>
            <pc:sldMk cId="3546312984" sldId="257"/>
            <ac:spMk id="19" creationId="{7D4FF5B1-25E8-45AF-96D8-7C51A27A3E2D}"/>
          </ac:spMkLst>
        </pc:spChg>
        <pc:spChg chg="add del mod">
          <ac:chgData name="Delane Brandy" userId="0470fd441968644a" providerId="LiveId" clId="{11A110EF-4AA0-442D-BEC9-11DBAD0B9450}" dt="2020-04-15T18:35:00.994" v="1326"/>
          <ac:spMkLst>
            <pc:docMk/>
            <pc:sldMk cId="3546312984" sldId="257"/>
            <ac:spMk id="20" creationId="{2B10E971-6D55-435B-9195-B92758614FAC}"/>
          </ac:spMkLst>
        </pc:spChg>
        <pc:spChg chg="add del mod">
          <ac:chgData name="Delane Brandy" userId="0470fd441968644a" providerId="LiveId" clId="{11A110EF-4AA0-442D-BEC9-11DBAD0B9450}" dt="2020-04-15T18:35:16.704" v="1332" actId="478"/>
          <ac:spMkLst>
            <pc:docMk/>
            <pc:sldMk cId="3546312984" sldId="257"/>
            <ac:spMk id="21" creationId="{07A70BFF-7A81-4F29-96DC-1E83BB33271C}"/>
          </ac:spMkLst>
        </pc:spChg>
        <pc:spChg chg="add del mod">
          <ac:chgData name="Delane Brandy" userId="0470fd441968644a" providerId="LiveId" clId="{11A110EF-4AA0-442D-BEC9-11DBAD0B9450}" dt="2020-05-08T11:28:21.776" v="2262" actId="478"/>
          <ac:spMkLst>
            <pc:docMk/>
            <pc:sldMk cId="3546312984" sldId="257"/>
            <ac:spMk id="21" creationId="{134B0E2B-AD98-44BF-92AA-9CF949BB488D}"/>
          </ac:spMkLst>
        </pc:spChg>
        <pc:spChg chg="add del mod">
          <ac:chgData name="Delane Brandy" userId="0470fd441968644a" providerId="LiveId" clId="{11A110EF-4AA0-442D-BEC9-11DBAD0B9450}" dt="2020-05-08T11:28:21.170" v="2261" actId="478"/>
          <ac:spMkLst>
            <pc:docMk/>
            <pc:sldMk cId="3546312984" sldId="257"/>
            <ac:spMk id="22" creationId="{CEAE358B-E05D-4E0F-8559-B4E721ADE295}"/>
          </ac:spMkLst>
        </pc:spChg>
        <pc:spChg chg="add del mod">
          <ac:chgData name="Delane Brandy" userId="0470fd441968644a" providerId="LiveId" clId="{11A110EF-4AA0-442D-BEC9-11DBAD0B9450}" dt="2020-04-15T18:36:39.223" v="1387" actId="478"/>
          <ac:spMkLst>
            <pc:docMk/>
            <pc:sldMk cId="3546312984" sldId="257"/>
            <ac:spMk id="22" creationId="{D972E298-78F1-427F-8C94-78C20FD27BE0}"/>
          </ac:spMkLst>
        </pc:spChg>
        <pc:spChg chg="add del mod">
          <ac:chgData name="Delane Brandy" userId="0470fd441968644a" providerId="LiveId" clId="{11A110EF-4AA0-442D-BEC9-11DBAD0B9450}" dt="2020-05-08T11:28:22.798" v="2263" actId="478"/>
          <ac:spMkLst>
            <pc:docMk/>
            <pc:sldMk cId="3546312984" sldId="257"/>
            <ac:spMk id="23" creationId="{03AB1306-B7F5-4CB0-BB7F-DE4AA172EF69}"/>
          </ac:spMkLst>
        </pc:spChg>
        <pc:spChg chg="add del mod">
          <ac:chgData name="Delane Brandy" userId="0470fd441968644a" providerId="LiveId" clId="{11A110EF-4AA0-442D-BEC9-11DBAD0B9450}" dt="2020-04-15T18:43:38.303" v="1405" actId="21"/>
          <ac:spMkLst>
            <pc:docMk/>
            <pc:sldMk cId="3546312984" sldId="257"/>
            <ac:spMk id="23" creationId="{FBE7EB59-9B9F-4FA9-A7E3-38F95CB4D43E}"/>
          </ac:spMkLst>
        </pc:spChg>
        <pc:spChg chg="add mod">
          <ac:chgData name="Delane Brandy" userId="0470fd441968644a" providerId="LiveId" clId="{11A110EF-4AA0-442D-BEC9-11DBAD0B9450}" dt="2020-05-08T11:26:59.563" v="2246" actId="1076"/>
          <ac:spMkLst>
            <pc:docMk/>
            <pc:sldMk cId="3546312984" sldId="257"/>
            <ac:spMk id="24" creationId="{D7B91CAB-DBFA-4430-A085-1F471BE6CD3B}"/>
          </ac:spMkLst>
        </pc:spChg>
        <pc:spChg chg="add mod">
          <ac:chgData name="Delane Brandy" userId="0470fd441968644a" providerId="LiveId" clId="{11A110EF-4AA0-442D-BEC9-11DBAD0B9450}" dt="2020-05-08T11:26:59.563" v="2246" actId="1076"/>
          <ac:spMkLst>
            <pc:docMk/>
            <pc:sldMk cId="3546312984" sldId="257"/>
            <ac:spMk id="25" creationId="{9A584532-42C7-4C67-9C59-A64BA5516B0E}"/>
          </ac:spMkLst>
        </pc:spChg>
        <pc:spChg chg="add del mod">
          <ac:chgData name="Delane Brandy" userId="0470fd441968644a" providerId="LiveId" clId="{11A110EF-4AA0-442D-BEC9-11DBAD0B9450}" dt="2020-05-08T11:33:17.780" v="2304" actId="478"/>
          <ac:spMkLst>
            <pc:docMk/>
            <pc:sldMk cId="3546312984" sldId="257"/>
            <ac:spMk id="27" creationId="{09FADC2E-CA5D-4DC7-8933-DD1F0F420E17}"/>
          </ac:spMkLst>
        </pc:spChg>
        <pc:spChg chg="add mod">
          <ac:chgData name="Delane Brandy" userId="0470fd441968644a" providerId="LiveId" clId="{11A110EF-4AA0-442D-BEC9-11DBAD0B9450}" dt="2020-05-08T11:26:59.563" v="2246" actId="1076"/>
          <ac:spMkLst>
            <pc:docMk/>
            <pc:sldMk cId="3546312984" sldId="257"/>
            <ac:spMk id="28" creationId="{CF390EEB-FDC0-411A-8F5E-D161BA2C5FE5}"/>
          </ac:spMkLst>
        </pc:spChg>
        <pc:spChg chg="add del mod">
          <ac:chgData name="Delane Brandy" userId="0470fd441968644a" providerId="LiveId" clId="{11A110EF-4AA0-442D-BEC9-11DBAD0B9450}" dt="2020-05-08T11:27:42.640" v="2254"/>
          <ac:spMkLst>
            <pc:docMk/>
            <pc:sldMk cId="3546312984" sldId="257"/>
            <ac:spMk id="29" creationId="{E16D48F0-737C-4A96-BBA2-D59D493F1261}"/>
          </ac:spMkLst>
        </pc:spChg>
        <pc:spChg chg="add del mod">
          <ac:chgData name="Delane Brandy" userId="0470fd441968644a" providerId="LiveId" clId="{11A110EF-4AA0-442D-BEC9-11DBAD0B9450}" dt="2020-05-08T11:28:00.910" v="2260" actId="478"/>
          <ac:spMkLst>
            <pc:docMk/>
            <pc:sldMk cId="3546312984" sldId="257"/>
            <ac:spMk id="30" creationId="{55237093-F22D-46B2-B42E-B05E3FD58C7C}"/>
          </ac:spMkLst>
        </pc:spChg>
        <pc:grpChg chg="add del mod">
          <ac:chgData name="Delane Brandy" userId="0470fd441968644a" providerId="LiveId" clId="{11A110EF-4AA0-442D-BEC9-11DBAD0B9450}" dt="2020-04-15T18:34:02.095" v="1307" actId="478"/>
          <ac:grpSpMkLst>
            <pc:docMk/>
            <pc:sldMk cId="3546312984" sldId="257"/>
            <ac:grpSpMk id="9" creationId="{9F55AC41-982A-44CB-AA91-E26DF7250EAA}"/>
          </ac:grpSpMkLst>
        </pc:grpChg>
        <pc:grpChg chg="add mod">
          <ac:chgData name="Delane Brandy" userId="0470fd441968644a" providerId="LiveId" clId="{11A110EF-4AA0-442D-BEC9-11DBAD0B9450}" dt="2020-05-08T11:26:59.563" v="2246" actId="1076"/>
          <ac:grpSpMkLst>
            <pc:docMk/>
            <pc:sldMk cId="3546312984" sldId="257"/>
            <ac:grpSpMk id="12" creationId="{C35119E7-1E79-4F3E-9898-32C293CB10E7}"/>
          </ac:grpSpMkLst>
        </pc:grpChg>
        <pc:grpChg chg="add mod">
          <ac:chgData name="Delane Brandy" userId="0470fd441968644a" providerId="LiveId" clId="{11A110EF-4AA0-442D-BEC9-11DBAD0B9450}" dt="2020-05-08T11:27:57.767" v="2259" actId="1076"/>
          <ac:grpSpMkLst>
            <pc:docMk/>
            <pc:sldMk cId="3546312984" sldId="257"/>
            <ac:grpSpMk id="15" creationId="{D975DCD8-77C9-4DEB-937C-B0ED95620221}"/>
          </ac:grpSpMkLst>
        </pc:grpChg>
        <pc:grpChg chg="mod">
          <ac:chgData name="Delane Brandy" userId="0470fd441968644a" providerId="LiveId" clId="{11A110EF-4AA0-442D-BEC9-11DBAD0B9450}" dt="2020-05-08T11:26:59.563" v="2246" actId="1076"/>
          <ac:grpSpMkLst>
            <pc:docMk/>
            <pc:sldMk cId="3546312984" sldId="257"/>
            <ac:grpSpMk id="17" creationId="{67106B89-1C8C-4291-9084-DA074DB75655}"/>
          </ac:grpSpMkLst>
        </pc:grpChg>
        <pc:grpChg chg="add mod">
          <ac:chgData name="Delane Brandy" userId="0470fd441968644a" providerId="LiveId" clId="{11A110EF-4AA0-442D-BEC9-11DBAD0B9450}" dt="2020-05-08T11:26:59.563" v="2246" actId="1076"/>
          <ac:grpSpMkLst>
            <pc:docMk/>
            <pc:sldMk cId="3546312984" sldId="257"/>
            <ac:grpSpMk id="26" creationId="{7958B7D0-95CF-425F-9F7E-E5EA57D8C87D}"/>
          </ac:grpSpMkLst>
        </pc:grpChg>
        <pc:picChg chg="add del">
          <ac:chgData name="Delane Brandy" userId="0470fd441968644a" providerId="LiveId" clId="{11A110EF-4AA0-442D-BEC9-11DBAD0B9450}" dt="2020-04-15T18:36:06.082" v="1366" actId="478"/>
          <ac:picMkLst>
            <pc:docMk/>
            <pc:sldMk cId="3546312984" sldId="257"/>
            <ac:picMk id="14" creationId="{173BB97B-6352-4214-A56F-59BC020A3B42}"/>
          </ac:picMkLst>
        </pc:picChg>
        <pc:picChg chg="add mod">
          <ac:chgData name="Delane Brandy" userId="0470fd441968644a" providerId="LiveId" clId="{11A110EF-4AA0-442D-BEC9-11DBAD0B9450}" dt="2020-05-08T11:26:59.563" v="2246" actId="1076"/>
          <ac:picMkLst>
            <pc:docMk/>
            <pc:sldMk cId="3546312984" sldId="257"/>
            <ac:picMk id="1026" creationId="{E39B759A-DEFF-474F-A3DB-AC00B657121F}"/>
          </ac:picMkLst>
        </pc:picChg>
      </pc:sldChg>
      <pc:sldChg chg="addSp delSp new del">
        <pc:chgData name="Delane Brandy" userId="0470fd441968644a" providerId="LiveId" clId="{11A110EF-4AA0-442D-BEC9-11DBAD0B9450}" dt="2020-04-15T15:41:07.937" v="732" actId="680"/>
        <pc:sldMkLst>
          <pc:docMk/>
          <pc:sldMk cId="4009422738" sldId="257"/>
        </pc:sldMkLst>
        <pc:spChg chg="add del">
          <ac:chgData name="Delane Brandy" userId="0470fd441968644a" providerId="LiveId" clId="{11A110EF-4AA0-442D-BEC9-11DBAD0B9450}" dt="2020-04-15T15:41:05.743" v="731"/>
          <ac:spMkLst>
            <pc:docMk/>
            <pc:sldMk cId="4009422738" sldId="257"/>
            <ac:spMk id="5" creationId="{E15D701A-40CA-4727-879C-D474C6C99855}"/>
          </ac:spMkLst>
        </pc:spChg>
      </pc:sldChg>
      <pc:sldChg chg="addSp delSp modSp new mod">
        <pc:chgData name="Delane Brandy" userId="0470fd441968644a" providerId="LiveId" clId="{11A110EF-4AA0-442D-BEC9-11DBAD0B9450}" dt="2020-05-08T11:33:40.511" v="2310" actId="478"/>
        <pc:sldMkLst>
          <pc:docMk/>
          <pc:sldMk cId="2315077642" sldId="258"/>
        </pc:sldMkLst>
        <pc:spChg chg="add del mod ord">
          <ac:chgData name="Delane Brandy" userId="0470fd441968644a" providerId="LiveId" clId="{11A110EF-4AA0-442D-BEC9-11DBAD0B9450}" dt="2020-05-08T11:29:11.398" v="2266" actId="1076"/>
          <ac:spMkLst>
            <pc:docMk/>
            <pc:sldMk cId="2315077642" sldId="258"/>
            <ac:spMk id="3" creationId="{F4738DED-8DBA-47D2-B9B6-20AFD79805FA}"/>
          </ac:spMkLst>
        </pc:spChg>
        <pc:spChg chg="add del mod ord">
          <ac:chgData name="Delane Brandy" userId="0470fd441968644a" providerId="LiveId" clId="{11A110EF-4AA0-442D-BEC9-11DBAD0B9450}" dt="2020-04-15T18:47:33.501" v="1505" actId="478"/>
          <ac:spMkLst>
            <pc:docMk/>
            <pc:sldMk cId="2315077642" sldId="258"/>
            <ac:spMk id="4" creationId="{4AD96C3E-F0F8-4186-82A3-D77207597D04}"/>
          </ac:spMkLst>
        </pc:spChg>
        <pc:spChg chg="add mod">
          <ac:chgData name="Delane Brandy" userId="0470fd441968644a" providerId="LiveId" clId="{11A110EF-4AA0-442D-BEC9-11DBAD0B9450}" dt="2020-05-08T11:29:27.834" v="2269" actId="1076"/>
          <ac:spMkLst>
            <pc:docMk/>
            <pc:sldMk cId="2315077642" sldId="258"/>
            <ac:spMk id="4" creationId="{4CD715D7-68B5-41BC-A973-7194414FF327}"/>
          </ac:spMkLst>
        </pc:spChg>
        <pc:spChg chg="add mod">
          <ac:chgData name="Delane Brandy" userId="0470fd441968644a" providerId="LiveId" clId="{11A110EF-4AA0-442D-BEC9-11DBAD0B9450}" dt="2020-05-08T11:28:58.530" v="2265" actId="1076"/>
          <ac:spMkLst>
            <pc:docMk/>
            <pc:sldMk cId="2315077642" sldId="258"/>
            <ac:spMk id="6" creationId="{DF66F1C6-C0EF-4302-834A-A0B198A38C25}"/>
          </ac:spMkLst>
        </pc:spChg>
        <pc:spChg chg="add mod">
          <ac:chgData name="Delane Brandy" userId="0470fd441968644a" providerId="LiveId" clId="{11A110EF-4AA0-442D-BEC9-11DBAD0B9450}" dt="2020-05-08T11:29:21.741" v="2268" actId="1076"/>
          <ac:spMkLst>
            <pc:docMk/>
            <pc:sldMk cId="2315077642" sldId="258"/>
            <ac:spMk id="7" creationId="{7649E396-EADF-4C41-BF75-AB70460AB211}"/>
          </ac:spMkLst>
        </pc:spChg>
        <pc:spChg chg="add del mod">
          <ac:chgData name="Delane Brandy" userId="0470fd441968644a" providerId="LiveId" clId="{11A110EF-4AA0-442D-BEC9-11DBAD0B9450}" dt="2020-05-08T11:32:45.176" v="2298" actId="478"/>
          <ac:spMkLst>
            <pc:docMk/>
            <pc:sldMk cId="2315077642" sldId="258"/>
            <ac:spMk id="9" creationId="{03D95225-4FD3-4532-8E67-3A0C60FDD3AD}"/>
          </ac:spMkLst>
        </pc:spChg>
        <pc:spChg chg="add del mod">
          <ac:chgData name="Delane Brandy" userId="0470fd441968644a" providerId="LiveId" clId="{11A110EF-4AA0-442D-BEC9-11DBAD0B9450}" dt="2020-05-08T11:32:46.194" v="2299" actId="478"/>
          <ac:spMkLst>
            <pc:docMk/>
            <pc:sldMk cId="2315077642" sldId="258"/>
            <ac:spMk id="10" creationId="{4292E111-C53E-43F0-AAEC-F182544F9793}"/>
          </ac:spMkLst>
        </pc:spChg>
        <pc:spChg chg="add del mod">
          <ac:chgData name="Delane Brandy" userId="0470fd441968644a" providerId="LiveId" clId="{11A110EF-4AA0-442D-BEC9-11DBAD0B9450}" dt="2020-05-08T11:32:47.184" v="2300" actId="478"/>
          <ac:spMkLst>
            <pc:docMk/>
            <pc:sldMk cId="2315077642" sldId="258"/>
            <ac:spMk id="11" creationId="{5884444C-C726-4DCC-89B0-B81B4774429B}"/>
          </ac:spMkLst>
        </pc:spChg>
        <pc:spChg chg="add del mod">
          <ac:chgData name="Delane Brandy" userId="0470fd441968644a" providerId="LiveId" clId="{11A110EF-4AA0-442D-BEC9-11DBAD0B9450}" dt="2020-05-08T11:33:40.511" v="2310" actId="478"/>
          <ac:spMkLst>
            <pc:docMk/>
            <pc:sldMk cId="2315077642" sldId="258"/>
            <ac:spMk id="12" creationId="{F84D7279-FD85-4635-BE04-CB5E7BE53C7A}"/>
          </ac:spMkLst>
        </pc:spChg>
        <pc:picChg chg="add mod">
          <ac:chgData name="Delane Brandy" userId="0470fd441968644a" providerId="LiveId" clId="{11A110EF-4AA0-442D-BEC9-11DBAD0B9450}" dt="2020-05-08T11:29:16.990" v="2267" actId="1076"/>
          <ac:picMkLst>
            <pc:docMk/>
            <pc:sldMk cId="2315077642" sldId="258"/>
            <ac:picMk id="5" creationId="{F1DE5417-6936-4114-A207-B4CFEEE53E36}"/>
          </ac:picMkLst>
        </pc:picChg>
        <pc:picChg chg="add mod">
          <ac:chgData name="Delane Brandy" userId="0470fd441968644a" providerId="LiveId" clId="{11A110EF-4AA0-442D-BEC9-11DBAD0B9450}" dt="2020-05-08T11:30:37.317" v="2271" actId="1076"/>
          <ac:picMkLst>
            <pc:docMk/>
            <pc:sldMk cId="2315077642" sldId="258"/>
            <ac:picMk id="8" creationId="{B072FFA1-8398-41B9-A648-07DD37D01B23}"/>
          </ac:picMkLst>
        </pc:picChg>
      </pc:sldChg>
      <pc:sldChg chg="addSp delSp modSp new mod">
        <pc:chgData name="Delane Brandy" userId="0470fd441968644a" providerId="LiveId" clId="{11A110EF-4AA0-442D-BEC9-11DBAD0B9450}" dt="2020-05-08T11:33:43.949" v="2312" actId="478"/>
        <pc:sldMkLst>
          <pc:docMk/>
          <pc:sldMk cId="4220893544" sldId="259"/>
        </pc:sldMkLst>
        <pc:spChg chg="add mod">
          <ac:chgData name="Delane Brandy" userId="0470fd441968644a" providerId="LiveId" clId="{11A110EF-4AA0-442D-BEC9-11DBAD0B9450}" dt="2020-04-20T15:39:34.839" v="2072" actId="164"/>
          <ac:spMkLst>
            <pc:docMk/>
            <pc:sldMk cId="4220893544" sldId="259"/>
            <ac:spMk id="3" creationId="{12AE5094-44E1-4515-B646-25734DFC840A}"/>
          </ac:spMkLst>
        </pc:spChg>
        <pc:spChg chg="add mod">
          <ac:chgData name="Delane Brandy" userId="0470fd441968644a" providerId="LiveId" clId="{11A110EF-4AA0-442D-BEC9-11DBAD0B9450}" dt="2020-04-20T15:39:34.839" v="2072" actId="164"/>
          <ac:spMkLst>
            <pc:docMk/>
            <pc:sldMk cId="4220893544" sldId="259"/>
            <ac:spMk id="4" creationId="{69ADDFEC-80B0-4380-AA8A-070EB1208C3C}"/>
          </ac:spMkLst>
        </pc:spChg>
        <pc:spChg chg="add mod">
          <ac:chgData name="Delane Brandy" userId="0470fd441968644a" providerId="LiveId" clId="{11A110EF-4AA0-442D-BEC9-11DBAD0B9450}" dt="2020-05-08T11:31:39.286" v="2286" actId="14100"/>
          <ac:spMkLst>
            <pc:docMk/>
            <pc:sldMk cId="4220893544" sldId="259"/>
            <ac:spMk id="6" creationId="{C1FB5069-C4BB-44C3-A123-C6BAC755845D}"/>
          </ac:spMkLst>
        </pc:spChg>
        <pc:spChg chg="add del mod">
          <ac:chgData name="Delane Brandy" userId="0470fd441968644a" providerId="LiveId" clId="{11A110EF-4AA0-442D-BEC9-11DBAD0B9450}" dt="2020-05-07T16:39:38.598" v="2220" actId="478"/>
          <ac:spMkLst>
            <pc:docMk/>
            <pc:sldMk cId="4220893544" sldId="259"/>
            <ac:spMk id="8" creationId="{2A5F86BC-08F1-4601-8092-1A130425D454}"/>
          </ac:spMkLst>
        </pc:spChg>
        <pc:spChg chg="add mod ord">
          <ac:chgData name="Delane Brandy" userId="0470fd441968644a" providerId="LiveId" clId="{11A110EF-4AA0-442D-BEC9-11DBAD0B9450}" dt="2020-05-08T11:31:38.004" v="2285" actId="14100"/>
          <ac:spMkLst>
            <pc:docMk/>
            <pc:sldMk cId="4220893544" sldId="259"/>
            <ac:spMk id="10" creationId="{253EBE2A-84DC-42E3-8B73-6B10C827F634}"/>
          </ac:spMkLst>
        </pc:spChg>
        <pc:spChg chg="add mod">
          <ac:chgData name="Delane Brandy" userId="0470fd441968644a" providerId="LiveId" clId="{11A110EF-4AA0-442D-BEC9-11DBAD0B9450}" dt="2020-05-07T16:39:05.350" v="2206" actId="20577"/>
          <ac:spMkLst>
            <pc:docMk/>
            <pc:sldMk cId="4220893544" sldId="259"/>
            <ac:spMk id="16" creationId="{BC689646-ED8D-49C7-A817-EE0E2C901F77}"/>
          </ac:spMkLst>
        </pc:spChg>
        <pc:spChg chg="add mod ord">
          <ac:chgData name="Delane Brandy" userId="0470fd441968644a" providerId="LiveId" clId="{11A110EF-4AA0-442D-BEC9-11DBAD0B9450}" dt="2020-05-07T16:38:52.679" v="2200" actId="14100"/>
          <ac:spMkLst>
            <pc:docMk/>
            <pc:sldMk cId="4220893544" sldId="259"/>
            <ac:spMk id="17" creationId="{59DA861D-CE24-4359-A439-881618050575}"/>
          </ac:spMkLst>
        </pc:spChg>
        <pc:spChg chg="add mod">
          <ac:chgData name="Delane Brandy" userId="0470fd441968644a" providerId="LiveId" clId="{11A110EF-4AA0-442D-BEC9-11DBAD0B9450}" dt="2020-05-08T11:31:37.498" v="2284" actId="14100"/>
          <ac:spMkLst>
            <pc:docMk/>
            <pc:sldMk cId="4220893544" sldId="259"/>
            <ac:spMk id="22" creationId="{15812385-8944-4E88-B8F5-B1512C601DCC}"/>
          </ac:spMkLst>
        </pc:spChg>
        <pc:spChg chg="add del mod">
          <ac:chgData name="Delane Brandy" userId="0470fd441968644a" providerId="LiveId" clId="{11A110EF-4AA0-442D-BEC9-11DBAD0B9450}" dt="2020-05-08T11:32:35.230" v="2294" actId="478"/>
          <ac:spMkLst>
            <pc:docMk/>
            <pc:sldMk cId="4220893544" sldId="259"/>
            <ac:spMk id="23" creationId="{2D867ACF-25C0-4239-A2F8-B45CE91BC1DB}"/>
          </ac:spMkLst>
        </pc:spChg>
        <pc:spChg chg="add del mod">
          <ac:chgData name="Delane Brandy" userId="0470fd441968644a" providerId="LiveId" clId="{11A110EF-4AA0-442D-BEC9-11DBAD0B9450}" dt="2020-05-08T11:32:35.858" v="2295" actId="478"/>
          <ac:spMkLst>
            <pc:docMk/>
            <pc:sldMk cId="4220893544" sldId="259"/>
            <ac:spMk id="24" creationId="{770C9B05-C1D9-42CE-840E-B8A7EFCB9D56}"/>
          </ac:spMkLst>
        </pc:spChg>
        <pc:spChg chg="add del mod">
          <ac:chgData name="Delane Brandy" userId="0470fd441968644a" providerId="LiveId" clId="{11A110EF-4AA0-442D-BEC9-11DBAD0B9450}" dt="2020-05-08T11:32:36.609" v="2296" actId="478"/>
          <ac:spMkLst>
            <pc:docMk/>
            <pc:sldMk cId="4220893544" sldId="259"/>
            <ac:spMk id="25" creationId="{3123FF55-1310-457A-BA7C-876E8CC1FA6B}"/>
          </ac:spMkLst>
        </pc:spChg>
        <pc:spChg chg="add del mod">
          <ac:chgData name="Delane Brandy" userId="0470fd441968644a" providerId="LiveId" clId="{11A110EF-4AA0-442D-BEC9-11DBAD0B9450}" dt="2020-05-08T11:33:43.949" v="2312" actId="478"/>
          <ac:spMkLst>
            <pc:docMk/>
            <pc:sldMk cId="4220893544" sldId="259"/>
            <ac:spMk id="26" creationId="{4219447B-C468-4002-B4C0-E13D43B28A0D}"/>
          </ac:spMkLst>
        </pc:spChg>
        <pc:grpChg chg="add mod">
          <ac:chgData name="Delane Brandy" userId="0470fd441968644a" providerId="LiveId" clId="{11A110EF-4AA0-442D-BEC9-11DBAD0B9450}" dt="2020-04-20T15:41:54.319" v="2107" actId="164"/>
          <ac:grpSpMkLst>
            <pc:docMk/>
            <pc:sldMk cId="4220893544" sldId="259"/>
            <ac:grpSpMk id="11" creationId="{DCE571FA-FB51-4861-B3E7-8160F059EC7F}"/>
          </ac:grpSpMkLst>
        </pc:grpChg>
        <pc:grpChg chg="add del mod">
          <ac:chgData name="Delane Brandy" userId="0470fd441968644a" providerId="LiveId" clId="{11A110EF-4AA0-442D-BEC9-11DBAD0B9450}" dt="2020-04-20T15:40:01.829" v="2079" actId="478"/>
          <ac:grpSpMkLst>
            <pc:docMk/>
            <pc:sldMk cId="4220893544" sldId="259"/>
            <ac:grpSpMk id="14" creationId="{5F3076C6-358E-46B7-A995-A7E6CCF225FB}"/>
          </ac:grpSpMkLst>
        </pc:grpChg>
        <pc:grpChg chg="add mod">
          <ac:chgData name="Delane Brandy" userId="0470fd441968644a" providerId="LiveId" clId="{11A110EF-4AA0-442D-BEC9-11DBAD0B9450}" dt="2020-04-20T15:42:25.374" v="2112" actId="164"/>
          <ac:grpSpMkLst>
            <pc:docMk/>
            <pc:sldMk cId="4220893544" sldId="259"/>
            <ac:grpSpMk id="18" creationId="{5F03FE9C-DB8A-4FBA-9CB2-75E199174CA7}"/>
          </ac:grpSpMkLst>
        </pc:grpChg>
        <pc:grpChg chg="add mod">
          <ac:chgData name="Delane Brandy" userId="0470fd441968644a" providerId="LiveId" clId="{11A110EF-4AA0-442D-BEC9-11DBAD0B9450}" dt="2020-05-08T11:31:00.430" v="2274" actId="1076"/>
          <ac:grpSpMkLst>
            <pc:docMk/>
            <pc:sldMk cId="4220893544" sldId="259"/>
            <ac:grpSpMk id="19" creationId="{98AECD67-3371-4AB1-95E5-C11421234788}"/>
          </ac:grpSpMkLst>
        </pc:grpChg>
        <pc:grpChg chg="add mod">
          <ac:chgData name="Delane Brandy" userId="0470fd441968644a" providerId="LiveId" clId="{11A110EF-4AA0-442D-BEC9-11DBAD0B9450}" dt="2020-05-08T11:31:00.430" v="2274" actId="1076"/>
          <ac:grpSpMkLst>
            <pc:docMk/>
            <pc:sldMk cId="4220893544" sldId="259"/>
            <ac:grpSpMk id="21" creationId="{6F5722C6-D5D7-4A1F-B1FB-E816E1758F5C}"/>
          </ac:grpSpMkLst>
        </pc:grpChg>
        <pc:picChg chg="add del mod">
          <ac:chgData name="Delane Brandy" userId="0470fd441968644a" providerId="LiveId" clId="{11A110EF-4AA0-442D-BEC9-11DBAD0B9450}" dt="2020-04-20T15:43:24.559" v="2122" actId="478"/>
          <ac:picMkLst>
            <pc:docMk/>
            <pc:sldMk cId="4220893544" sldId="259"/>
            <ac:picMk id="5" creationId="{9D44E238-CE25-4CE1-8C51-208120984197}"/>
          </ac:picMkLst>
        </pc:picChg>
        <pc:picChg chg="add mod">
          <ac:chgData name="Delane Brandy" userId="0470fd441968644a" providerId="LiveId" clId="{11A110EF-4AA0-442D-BEC9-11DBAD0B9450}" dt="2020-04-20T15:42:55.305" v="2114" actId="1036"/>
          <ac:picMkLst>
            <pc:docMk/>
            <pc:sldMk cId="4220893544" sldId="259"/>
            <ac:picMk id="7" creationId="{7E559FAF-97BD-4D4F-92EC-EC02920826D8}"/>
          </ac:picMkLst>
        </pc:picChg>
        <pc:picChg chg="add mod">
          <ac:chgData name="Delane Brandy" userId="0470fd441968644a" providerId="LiveId" clId="{11A110EF-4AA0-442D-BEC9-11DBAD0B9450}" dt="2020-04-20T15:37:34.159" v="2058" actId="164"/>
          <ac:picMkLst>
            <pc:docMk/>
            <pc:sldMk cId="4220893544" sldId="259"/>
            <ac:picMk id="9" creationId="{67070706-9B9C-41BF-A1FE-E54CE023B610}"/>
          </ac:picMkLst>
        </pc:picChg>
        <pc:picChg chg="add mod">
          <ac:chgData name="Delane Brandy" userId="0470fd441968644a" providerId="LiveId" clId="{11A110EF-4AA0-442D-BEC9-11DBAD0B9450}" dt="2020-04-20T15:43:04.458" v="2116" actId="1076"/>
          <ac:picMkLst>
            <pc:docMk/>
            <pc:sldMk cId="4220893544" sldId="259"/>
            <ac:picMk id="12" creationId="{989FCC3E-8669-4736-A1EC-E929A9B409D1}"/>
          </ac:picMkLst>
        </pc:picChg>
        <pc:picChg chg="add mod">
          <ac:chgData name="Delane Brandy" userId="0470fd441968644a" providerId="LiveId" clId="{11A110EF-4AA0-442D-BEC9-11DBAD0B9450}" dt="2020-04-20T15:41:50.577" v="2106" actId="164"/>
          <ac:picMkLst>
            <pc:docMk/>
            <pc:sldMk cId="4220893544" sldId="259"/>
            <ac:picMk id="13" creationId="{9B458EA5-6FF1-418E-94C0-2FF372466501}"/>
          </ac:picMkLst>
        </pc:picChg>
        <pc:picChg chg="add mod">
          <ac:chgData name="Delane Brandy" userId="0470fd441968644a" providerId="LiveId" clId="{11A110EF-4AA0-442D-BEC9-11DBAD0B9450}" dt="2020-04-20T15:41:50.577" v="2106" actId="164"/>
          <ac:picMkLst>
            <pc:docMk/>
            <pc:sldMk cId="4220893544" sldId="259"/>
            <ac:picMk id="15" creationId="{E0FD9A70-066C-4D05-97C1-D54D0870B863}"/>
          </ac:picMkLst>
        </pc:picChg>
        <pc:picChg chg="add mod">
          <ac:chgData name="Delane Brandy" userId="0470fd441968644a" providerId="LiveId" clId="{11A110EF-4AA0-442D-BEC9-11DBAD0B9450}" dt="2020-04-20T15:43:07.862" v="2117" actId="1076"/>
          <ac:picMkLst>
            <pc:docMk/>
            <pc:sldMk cId="4220893544" sldId="259"/>
            <ac:picMk id="20" creationId="{BD6D7D23-BD13-43AC-9B0C-70E2BA7A38CA}"/>
          </ac:picMkLst>
        </pc:picChg>
      </pc:sldChg>
      <pc:sldChg chg="addSp delSp modSp new mod">
        <pc:chgData name="Delane Brandy" userId="0470fd441968644a" providerId="LiveId" clId="{11A110EF-4AA0-442D-BEC9-11DBAD0B9450}" dt="2020-05-08T11:33:47.513" v="2314" actId="478"/>
        <pc:sldMkLst>
          <pc:docMk/>
          <pc:sldMk cId="3603976728" sldId="260"/>
        </pc:sldMkLst>
        <pc:spChg chg="mod">
          <ac:chgData name="Delane Brandy" userId="0470fd441968644a" providerId="LiveId" clId="{11A110EF-4AA0-442D-BEC9-11DBAD0B9450}" dt="2020-05-07T16:39:54.982" v="2224" actId="207"/>
          <ac:spMkLst>
            <pc:docMk/>
            <pc:sldMk cId="3603976728" sldId="260"/>
            <ac:spMk id="4" creationId="{76A31850-C3AB-4BA9-9BBE-054ECC191665}"/>
          </ac:spMkLst>
        </pc:spChg>
        <pc:spChg chg="mod">
          <ac:chgData name="Delane Brandy" userId="0470fd441968644a" providerId="LiveId" clId="{11A110EF-4AA0-442D-BEC9-11DBAD0B9450}" dt="2020-05-07T16:40:07.280" v="2226" actId="207"/>
          <ac:spMkLst>
            <pc:docMk/>
            <pc:sldMk cId="3603976728" sldId="260"/>
            <ac:spMk id="5" creationId="{E4A83715-2D8F-429D-9318-5FEB7B57AF01}"/>
          </ac:spMkLst>
        </pc:spChg>
        <pc:spChg chg="add del">
          <ac:chgData name="Delane Brandy" userId="0470fd441968644a" providerId="LiveId" clId="{11A110EF-4AA0-442D-BEC9-11DBAD0B9450}" dt="2020-04-20T15:39:56.875" v="2078" actId="478"/>
          <ac:spMkLst>
            <pc:docMk/>
            <pc:sldMk cId="3603976728" sldId="260"/>
            <ac:spMk id="6" creationId="{382F2758-9217-405B-9F14-94F96C31AEB8}"/>
          </ac:spMkLst>
        </pc:spChg>
        <pc:spChg chg="add del mod">
          <ac:chgData name="Delane Brandy" userId="0470fd441968644a" providerId="LiveId" clId="{11A110EF-4AA0-442D-BEC9-11DBAD0B9450}" dt="2020-04-20T15:43:36.954" v="2125" actId="478"/>
          <ac:spMkLst>
            <pc:docMk/>
            <pc:sldMk cId="3603976728" sldId="260"/>
            <ac:spMk id="7" creationId="{7B15B1A7-314C-4C28-857B-E820C3126482}"/>
          </ac:spMkLst>
        </pc:spChg>
        <pc:spChg chg="add del mod">
          <ac:chgData name="Delane Brandy" userId="0470fd441968644a" providerId="LiveId" clId="{11A110EF-4AA0-442D-BEC9-11DBAD0B9450}" dt="2020-05-08T11:32:25.484" v="2291" actId="478"/>
          <ac:spMkLst>
            <pc:docMk/>
            <pc:sldMk cId="3603976728" sldId="260"/>
            <ac:spMk id="12" creationId="{94ED65CA-B775-4D49-8631-87385CE04333}"/>
          </ac:spMkLst>
        </pc:spChg>
        <pc:spChg chg="add del mod">
          <ac:chgData name="Delane Brandy" userId="0470fd441968644a" providerId="LiveId" clId="{11A110EF-4AA0-442D-BEC9-11DBAD0B9450}" dt="2020-05-08T11:32:26.034" v="2292" actId="478"/>
          <ac:spMkLst>
            <pc:docMk/>
            <pc:sldMk cId="3603976728" sldId="260"/>
            <ac:spMk id="13" creationId="{879D114B-9848-4077-B4FA-6148E3D3A46F}"/>
          </ac:spMkLst>
        </pc:spChg>
        <pc:spChg chg="add del mod">
          <ac:chgData name="Delane Brandy" userId="0470fd441968644a" providerId="LiveId" clId="{11A110EF-4AA0-442D-BEC9-11DBAD0B9450}" dt="2020-05-08T11:32:27.132" v="2293" actId="478"/>
          <ac:spMkLst>
            <pc:docMk/>
            <pc:sldMk cId="3603976728" sldId="260"/>
            <ac:spMk id="14" creationId="{0A357396-76E3-461A-BB68-F34797CFDB92}"/>
          </ac:spMkLst>
        </pc:spChg>
        <pc:spChg chg="add del mod">
          <ac:chgData name="Delane Brandy" userId="0470fd441968644a" providerId="LiveId" clId="{11A110EF-4AA0-442D-BEC9-11DBAD0B9450}" dt="2020-05-08T11:33:47.513" v="2314" actId="478"/>
          <ac:spMkLst>
            <pc:docMk/>
            <pc:sldMk cId="3603976728" sldId="260"/>
            <ac:spMk id="15" creationId="{C4DF9E5A-88F8-4840-A858-A715B02CDAF3}"/>
          </ac:spMkLst>
        </pc:spChg>
        <pc:grpChg chg="add mod">
          <ac:chgData name="Delane Brandy" userId="0470fd441968644a" providerId="LiveId" clId="{11A110EF-4AA0-442D-BEC9-11DBAD0B9450}" dt="2020-05-08T11:32:20.157" v="2290" actId="1076"/>
          <ac:grpSpMkLst>
            <pc:docMk/>
            <pc:sldMk cId="3603976728" sldId="260"/>
            <ac:grpSpMk id="3" creationId="{17771661-306D-4956-BECC-DF6F300B141A}"/>
          </ac:grpSpMkLst>
        </pc:grpChg>
        <pc:grpChg chg="add mod">
          <ac:chgData name="Delane Brandy" userId="0470fd441968644a" providerId="LiveId" clId="{11A110EF-4AA0-442D-BEC9-11DBAD0B9450}" dt="2020-05-08T11:32:20.157" v="2290" actId="1076"/>
          <ac:grpSpMkLst>
            <pc:docMk/>
            <pc:sldMk cId="3603976728" sldId="260"/>
            <ac:grpSpMk id="11" creationId="{8189549F-BCDD-456E-9D56-0FA1423E44BB}"/>
          </ac:grpSpMkLst>
        </pc:grpChg>
        <pc:picChg chg="add del mod">
          <ac:chgData name="Delane Brandy" userId="0470fd441968644a" providerId="LiveId" clId="{11A110EF-4AA0-442D-BEC9-11DBAD0B9450}" dt="2020-04-20T15:50:10.030" v="2138" actId="478"/>
          <ac:picMkLst>
            <pc:docMk/>
            <pc:sldMk cId="3603976728" sldId="260"/>
            <ac:picMk id="8" creationId="{F533AB4C-1688-4AA6-BE24-1E87F61CED78}"/>
          </ac:picMkLst>
        </pc:picChg>
        <pc:picChg chg="add mod">
          <ac:chgData name="Delane Brandy" userId="0470fd441968644a" providerId="LiveId" clId="{11A110EF-4AA0-442D-BEC9-11DBAD0B9450}" dt="2020-04-20T15:50:35.993" v="2142" actId="164"/>
          <ac:picMkLst>
            <pc:docMk/>
            <pc:sldMk cId="3603976728" sldId="260"/>
            <ac:picMk id="9" creationId="{DDCB458C-5117-4302-A5D0-10F5D5B04587}"/>
          </ac:picMkLst>
        </pc:picChg>
        <pc:picChg chg="add mod">
          <ac:chgData name="Delane Brandy" userId="0470fd441968644a" providerId="LiveId" clId="{11A110EF-4AA0-442D-BEC9-11DBAD0B9450}" dt="2020-04-20T15:50:35.993" v="2142" actId="164"/>
          <ac:picMkLst>
            <pc:docMk/>
            <pc:sldMk cId="3603976728" sldId="260"/>
            <ac:picMk id="10" creationId="{B387A659-94DF-45C2-A94C-0A2BA8E2881A}"/>
          </ac:picMkLst>
        </pc:picChg>
      </pc:sldChg>
      <pc:sldChg chg="add del">
        <pc:chgData name="Delane Brandy" userId="0470fd441968644a" providerId="LiveId" clId="{11A110EF-4AA0-442D-BEC9-11DBAD0B9450}" dt="2020-05-08T11:32:00.235" v="2288"/>
        <pc:sldMkLst>
          <pc:docMk/>
          <pc:sldMk cId="3244554413" sldId="26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962A6E-F4F9-414B-A2E9-5CB460DC8F2F}" type="datetimeFigureOut">
              <a:rPr lang="en-GB" smtClean="0"/>
              <a:t>28/07/2025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717FAD-5ED0-4CE7-A08B-69DABE7387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08634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26DBB-FD95-4E2F-A0DD-CB337D8DEDA5}" type="datetime1">
              <a:rPr lang="en-GB" smtClean="0"/>
              <a:t>28/07/2025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DFEE5-AC71-4801-9F02-A33255CEF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2999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D22DD-E53B-422D-A3A5-CEA745D3B7AC}" type="datetime1">
              <a:rPr lang="en-GB" smtClean="0"/>
              <a:t>28/07/2025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DFEE5-AC71-4801-9F02-A33255CEF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4110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6262F-BDC7-464C-8CBE-F4C8A35FAA2A}" type="datetime1">
              <a:rPr lang="en-GB" smtClean="0"/>
              <a:t>28/07/2025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DFEE5-AC71-4801-9F02-A33255CEF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940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EA67F-3431-482E-9AF5-46CC94440CAF}" type="datetime1">
              <a:rPr lang="en-GB" smtClean="0"/>
              <a:t>28/07/2025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DFEE5-AC71-4801-9F02-A33255CEF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1038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8016E-139D-488B-A667-0C768285C35E}" type="datetime1">
              <a:rPr lang="en-GB" smtClean="0"/>
              <a:t>28/07/2025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DFEE5-AC71-4801-9F02-A33255CEF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2369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1AAA4-5817-4989-A1EB-A17DCAC81C62}" type="datetime1">
              <a:rPr lang="en-GB" smtClean="0"/>
              <a:t>28/07/2025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DFEE5-AC71-4801-9F02-A33255CEF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3987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3925B-E050-4EFD-969A-C10FF37FB50F}" type="datetime1">
              <a:rPr lang="en-GB" smtClean="0"/>
              <a:t>28/07/2025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DFEE5-AC71-4801-9F02-A33255CEF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5921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310D0-D04E-459D-90E6-A3E593B9DEB8}" type="datetime1">
              <a:rPr lang="en-GB" smtClean="0"/>
              <a:t>28/07/2025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DFEE5-AC71-4801-9F02-A33255CEF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0868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6D834-B9D5-4EB9-9B70-4A30B06EEA93}" type="datetime1">
              <a:rPr lang="en-GB" smtClean="0"/>
              <a:t>28/07/2025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DFEE5-AC71-4801-9F02-A33255CEF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0746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7B8DC-6B40-4561-81A1-A946821509FC}" type="datetime1">
              <a:rPr lang="en-GB" smtClean="0"/>
              <a:t>28/07/2025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DFEE5-AC71-4801-9F02-A33255CEF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8525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86223-FE08-46E1-86CB-B42C922AD34F}" type="datetime1">
              <a:rPr lang="en-GB" smtClean="0"/>
              <a:t>28/07/2025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DFEE5-AC71-4801-9F02-A33255CEF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9913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exampaperspractice.co.uk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1B0DE8-4C01-48F9-B8BC-F2A3247F6E81}" type="datetime1">
              <a:rPr lang="en-GB" smtClean="0"/>
              <a:t>28/07/2025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DFEE5-AC71-4801-9F02-A33255CEF175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573D8EEB-2EB2-35A7-70D2-A67EEC9964BC}"/>
              </a:ext>
            </a:extLst>
          </p:cNvPr>
          <p:cNvSpPr txBox="1">
            <a:spLocks/>
          </p:cNvSpPr>
          <p:nvPr userDrawn="1"/>
        </p:nvSpPr>
        <p:spPr>
          <a:xfrm>
            <a:off x="1243013" y="9634220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bg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15C3CD1-61E7-DC7B-3236-4D12CF0D188B}"/>
              </a:ext>
            </a:extLst>
          </p:cNvPr>
          <p:cNvSpPr txBox="1"/>
          <p:nvPr userDrawn="1"/>
        </p:nvSpPr>
        <p:spPr>
          <a:xfrm>
            <a:off x="1738313" y="6289679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1">
                    <a:lumMod val="8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928B999-9184-01E4-8DA8-BBDAD32DC41B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377" y="3695811"/>
            <a:ext cx="6245245" cy="251437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38E4BF5-2C13-89D5-CA00-E7E2B8640ACA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2293" y="72117"/>
            <a:ext cx="933411" cy="37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2992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4B9832FD-27FF-4805-AAA0-FBDFF0DEE91A}"/>
              </a:ext>
            </a:extLst>
          </p:cNvPr>
          <p:cNvSpPr/>
          <p:nvPr/>
        </p:nvSpPr>
        <p:spPr>
          <a:xfrm>
            <a:off x="782320" y="1920240"/>
            <a:ext cx="5487035" cy="3318180"/>
          </a:xfrm>
          <a:prstGeom prst="rect">
            <a:avLst/>
          </a:prstGeom>
          <a:solidFill>
            <a:srgbClr val="D9D9D9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" name="Group 3"/>
          <p:cNvGrpSpPr/>
          <p:nvPr/>
        </p:nvGrpSpPr>
        <p:grpSpPr>
          <a:xfrm>
            <a:off x="443865" y="638628"/>
            <a:ext cx="5825490" cy="429260"/>
            <a:chOff x="516254" y="4521200"/>
            <a:chExt cx="5825490" cy="429260"/>
          </a:xfrm>
        </p:grpSpPr>
        <p:sp>
          <p:nvSpPr>
            <p:cNvPr id="5" name="Rectangle 4"/>
            <p:cNvSpPr/>
            <p:nvPr/>
          </p:nvSpPr>
          <p:spPr>
            <a:xfrm>
              <a:off x="1644013" y="4521200"/>
              <a:ext cx="4697731" cy="42926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1900" b="1" dirty="0">
                  <a:latin typeface="Arial" panose="020B0604020202020204" pitchFamily="34" charset="0"/>
                  <a:cs typeface="Arial" panose="020B0604020202020204" pitchFamily="34" charset="0"/>
                </a:rPr>
                <a:t>Energetics I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516254" y="4521200"/>
              <a:ext cx="1127757" cy="429260"/>
            </a:xfrm>
            <a:prstGeom prst="rect">
              <a:avLst/>
            </a:prstGeom>
            <a:solidFill>
              <a:srgbClr val="D9D9D9">
                <a:alpha val="74902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Topic 8</a:t>
              </a:r>
              <a:endParaRPr lang="en-GB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19" name="Slide Number Placeholder 18">
            <a:extLst>
              <a:ext uri="{FF2B5EF4-FFF2-40B4-BE49-F238E27FC236}">
                <a16:creationId xmlns:a16="http://schemas.microsoft.com/office/drawing/2014/main" id="{AEE387D0-1359-4175-9F79-216F9BEFC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DFEE5-AC71-4801-9F02-A33255CEF175}" type="slidenum">
              <a:rPr lang="en-GB" smtClean="0"/>
              <a:t>1</a:t>
            </a:fld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64148E2-CBEA-4CF7-9BA1-3DC99C71A7C9}"/>
              </a:ext>
            </a:extLst>
          </p:cNvPr>
          <p:cNvSpPr txBox="1"/>
          <p:nvPr/>
        </p:nvSpPr>
        <p:spPr>
          <a:xfrm>
            <a:off x="443866" y="1292335"/>
            <a:ext cx="1941196" cy="523220"/>
          </a:xfrm>
          <a:prstGeom prst="rect">
            <a:avLst/>
          </a:prstGeom>
          <a:solidFill>
            <a:srgbClr val="D9D9D9">
              <a:alpha val="74902"/>
            </a:srgbClr>
          </a:solidFill>
          <a:ln w="28575"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b="1" dirty="0">
                <a:latin typeface="Tenorite" panose="00000500000000000000" pitchFamily="2" charset="0"/>
              </a:rPr>
              <a:t>Standard Conditions </a:t>
            </a:r>
          </a:p>
          <a:p>
            <a:pPr algn="ctr"/>
            <a:r>
              <a:rPr lang="en-GB" sz="1400" dirty="0">
                <a:latin typeface="Tenorite" panose="00000500000000000000" pitchFamily="2" charset="0"/>
              </a:rPr>
              <a:t>100 kPa &amp; 298 K</a:t>
            </a:r>
            <a:r>
              <a:rPr lang="en-GB" sz="1400" b="1" dirty="0">
                <a:latin typeface="Tenorite" panose="00000500000000000000" pitchFamily="2" charset="0"/>
              </a:rPr>
              <a:t>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61B2E67-4D80-4CF7-84BC-B5E0EE7835DD}"/>
              </a:ext>
            </a:extLst>
          </p:cNvPr>
          <p:cNvSpPr/>
          <p:nvPr/>
        </p:nvSpPr>
        <p:spPr>
          <a:xfrm>
            <a:off x="2508886" y="1323112"/>
            <a:ext cx="3760469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300" b="1" dirty="0">
                <a:solidFill>
                  <a:srgbClr val="0070C0"/>
                </a:solidFill>
                <a:latin typeface="Tenorite" panose="00000500000000000000" pitchFamily="2" charset="0"/>
              </a:rPr>
              <a:t>Enthalpy change </a:t>
            </a:r>
            <a:r>
              <a:rPr lang="en-GB" sz="1300" dirty="0">
                <a:latin typeface="Tenorite" panose="00000500000000000000" pitchFamily="2" charset="0"/>
              </a:rPr>
              <a:t>– Heat energy change measured at constant pressure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F8FF805-B413-4D2D-83C2-04C0AFC18907}"/>
              </a:ext>
            </a:extLst>
          </p:cNvPr>
          <p:cNvSpPr/>
          <p:nvPr/>
        </p:nvSpPr>
        <p:spPr>
          <a:xfrm>
            <a:off x="782320" y="5504131"/>
            <a:ext cx="1899919" cy="307777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r>
              <a:rPr lang="en-GB" sz="1400" b="1" dirty="0">
                <a:solidFill>
                  <a:schemeClr val="bg1"/>
                </a:solidFill>
              </a:rPr>
              <a:t>Enthalpy definitions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F26F869-4551-463D-9E97-055C55262C6C}"/>
              </a:ext>
            </a:extLst>
          </p:cNvPr>
          <p:cNvSpPr txBox="1"/>
          <p:nvPr/>
        </p:nvSpPr>
        <p:spPr>
          <a:xfrm>
            <a:off x="782320" y="6224499"/>
            <a:ext cx="533971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00" dirty="0">
                <a:latin typeface="Tenorite" panose="00000500000000000000" pitchFamily="2" charset="0"/>
              </a:rPr>
              <a:t>The energy change when </a:t>
            </a:r>
            <a:r>
              <a:rPr lang="en-GB" sz="1300" b="1" dirty="0">
                <a:latin typeface="Tenorite" panose="00000500000000000000" pitchFamily="2" charset="0"/>
              </a:rPr>
              <a:t>one mole </a:t>
            </a:r>
            <a:r>
              <a:rPr lang="en-GB" sz="1300" dirty="0">
                <a:latin typeface="Tenorite" panose="00000500000000000000" pitchFamily="2" charset="0"/>
              </a:rPr>
              <a:t>of a substance is </a:t>
            </a:r>
            <a:r>
              <a:rPr lang="en-GB" sz="1300" b="1" dirty="0">
                <a:latin typeface="Tenorite" panose="00000500000000000000" pitchFamily="2" charset="0"/>
              </a:rPr>
              <a:t>formed</a:t>
            </a:r>
            <a:r>
              <a:rPr lang="en-GB" sz="1300" dirty="0">
                <a:latin typeface="Tenorite" panose="00000500000000000000" pitchFamily="2" charset="0"/>
              </a:rPr>
              <a:t> from elements in their standard states at fixed temperate and pressure</a:t>
            </a:r>
          </a:p>
          <a:p>
            <a:endParaRPr lang="en-GB" altLang="en-US" sz="1400" b="1" dirty="0">
              <a:cs typeface="Times New Roman" pitchFamily="18" charset="0"/>
              <a:sym typeface="Symbol" pitchFamily="18" charset="2"/>
            </a:endParaRPr>
          </a:p>
          <a:p>
            <a:r>
              <a:rPr lang="en-GB" altLang="en-US" sz="1300" b="1" dirty="0">
                <a:cs typeface="Times New Roman" pitchFamily="18" charset="0"/>
                <a:sym typeface="Symbol" pitchFamily="18" charset="2"/>
              </a:rPr>
              <a:t>CH</a:t>
            </a:r>
            <a:r>
              <a:rPr lang="en-GB" altLang="en-US" sz="1300" b="1" baseline="-25000" dirty="0">
                <a:cs typeface="Times New Roman" pitchFamily="18" charset="0"/>
                <a:sym typeface="Symbol" pitchFamily="18" charset="2"/>
              </a:rPr>
              <a:t>4 </a:t>
            </a:r>
            <a:r>
              <a:rPr lang="en-GB" altLang="en-US" sz="1300" b="1" dirty="0">
                <a:cs typeface="Times New Roman" pitchFamily="18" charset="0"/>
                <a:sym typeface="Symbol" pitchFamily="18" charset="2"/>
              </a:rPr>
              <a:t>= C + 2H</a:t>
            </a:r>
            <a:r>
              <a:rPr lang="en-GB" altLang="en-US" sz="1300" b="1" baseline="-25000" dirty="0">
                <a:cs typeface="Times New Roman" pitchFamily="18" charset="0"/>
                <a:sym typeface="Symbol" pitchFamily="18" charset="2"/>
              </a:rPr>
              <a:t>2</a:t>
            </a:r>
            <a:r>
              <a:rPr lang="en-GB" altLang="en-US" sz="1300" b="1" dirty="0">
                <a:cs typeface="Times New Roman" pitchFamily="18" charset="0"/>
                <a:sym typeface="Symbol" pitchFamily="18" charset="2"/>
              </a:rPr>
              <a:t> </a:t>
            </a:r>
            <a:r>
              <a:rPr lang="en-GB" altLang="en-US" sz="1300" b="1" dirty="0">
                <a:cs typeface="Times New Roman" pitchFamily="18" charset="0"/>
                <a:sym typeface="Wingdings" panose="05000000000000000000" pitchFamily="2" charset="2"/>
              </a:rPr>
              <a:t> CH</a:t>
            </a:r>
            <a:r>
              <a:rPr lang="en-GB" altLang="en-US" sz="1300" b="1" baseline="-25000" dirty="0">
                <a:cs typeface="Times New Roman" pitchFamily="18" charset="0"/>
                <a:sym typeface="Wingdings" panose="05000000000000000000" pitchFamily="2" charset="2"/>
              </a:rPr>
              <a:t>4</a:t>
            </a:r>
          </a:p>
          <a:p>
            <a:r>
              <a:rPr lang="en-GB" altLang="en-US" sz="1200" i="1" baseline="30000" dirty="0">
                <a:cs typeface="Times New Roman" pitchFamily="18" charset="0"/>
                <a:sym typeface="Symbol" pitchFamily="18" charset="2"/>
              </a:rPr>
              <a:t>    (g)         (s)         (g)              (g)             </a:t>
            </a:r>
          </a:p>
          <a:p>
            <a:endParaRPr lang="en-GB" altLang="en-US" sz="1200" i="1" baseline="30000" dirty="0">
              <a:cs typeface="Times New Roman" pitchFamily="18" charset="0"/>
              <a:sym typeface="Symbol" pitchFamily="18" charset="2"/>
            </a:endParaRPr>
          </a:p>
          <a:p>
            <a:r>
              <a:rPr lang="en-GB" altLang="en-US" sz="1300" b="1" dirty="0">
                <a:cs typeface="Times New Roman" pitchFamily="18" charset="0"/>
                <a:sym typeface="Symbol" pitchFamily="18" charset="2"/>
              </a:rPr>
              <a:t>NH</a:t>
            </a:r>
            <a:r>
              <a:rPr lang="en-GB" altLang="en-US" sz="1300" b="1" baseline="-25000" dirty="0">
                <a:cs typeface="Times New Roman" pitchFamily="18" charset="0"/>
                <a:sym typeface="Symbol" pitchFamily="18" charset="2"/>
              </a:rPr>
              <a:t>4</a:t>
            </a:r>
            <a:r>
              <a:rPr lang="en-GB" altLang="en-US" sz="1300" b="1" dirty="0">
                <a:cs typeface="Times New Roman" pitchFamily="18" charset="0"/>
                <a:sym typeface="Symbol" pitchFamily="18" charset="2"/>
              </a:rPr>
              <a:t>Cl = </a:t>
            </a:r>
            <a:r>
              <a:rPr lang="en-GB" altLang="en-US" sz="1300" b="1" dirty="0">
                <a:cs typeface="Times New Roman" pitchFamily="18" charset="0"/>
              </a:rPr>
              <a:t>½ N</a:t>
            </a:r>
            <a:r>
              <a:rPr lang="en-GB" altLang="en-US" sz="1300" b="1" baseline="-30000" dirty="0">
                <a:cs typeface="Times New Roman" pitchFamily="18" charset="0"/>
              </a:rPr>
              <a:t>2</a:t>
            </a:r>
            <a:r>
              <a:rPr lang="en-GB" altLang="en-US" sz="1300" b="1" dirty="0">
                <a:cs typeface="Times New Roman" pitchFamily="18" charset="0"/>
              </a:rPr>
              <a:t>+ 2H</a:t>
            </a:r>
            <a:r>
              <a:rPr lang="en-GB" altLang="en-US" sz="1300" b="1" baseline="-30000" dirty="0">
                <a:cs typeface="Times New Roman" pitchFamily="18" charset="0"/>
              </a:rPr>
              <a:t>2</a:t>
            </a:r>
            <a:r>
              <a:rPr lang="en-GB" altLang="en-US" sz="1300" b="1" dirty="0">
                <a:cs typeface="Times New Roman" pitchFamily="18" charset="0"/>
              </a:rPr>
              <a:t> + ½ Cl</a:t>
            </a:r>
            <a:r>
              <a:rPr lang="en-GB" altLang="en-US" sz="1300" b="1" baseline="-30000" dirty="0">
                <a:cs typeface="Times New Roman" pitchFamily="18" charset="0"/>
              </a:rPr>
              <a:t>2</a:t>
            </a:r>
            <a:r>
              <a:rPr lang="en-GB" altLang="en-US" sz="1300" b="1" dirty="0">
                <a:cs typeface="Times New Roman" pitchFamily="18" charset="0"/>
              </a:rPr>
              <a:t> </a:t>
            </a:r>
            <a:r>
              <a:rPr lang="en-GB" altLang="en-US" sz="1300" b="1" dirty="0">
                <a:cs typeface="Times New Roman" pitchFamily="18" charset="0"/>
                <a:sym typeface="Wingdings" pitchFamily="2" charset="2"/>
              </a:rPr>
              <a:t> </a:t>
            </a:r>
            <a:r>
              <a:rPr lang="en-GB" altLang="en-US" sz="1300" b="1" dirty="0">
                <a:cs typeface="Times New Roman" pitchFamily="18" charset="0"/>
                <a:sym typeface="Symbol" pitchFamily="18" charset="2"/>
              </a:rPr>
              <a:t>NH</a:t>
            </a:r>
            <a:r>
              <a:rPr lang="en-GB" altLang="en-US" sz="1300" b="1" baseline="-25000" dirty="0">
                <a:cs typeface="Times New Roman" pitchFamily="18" charset="0"/>
                <a:sym typeface="Symbol" pitchFamily="18" charset="2"/>
              </a:rPr>
              <a:t>4</a:t>
            </a:r>
            <a:r>
              <a:rPr lang="en-GB" altLang="en-US" sz="1300" b="1" dirty="0">
                <a:cs typeface="Times New Roman" pitchFamily="18" charset="0"/>
                <a:sym typeface="Symbol" pitchFamily="18" charset="2"/>
              </a:rPr>
              <a:t>Cl</a:t>
            </a:r>
          </a:p>
          <a:p>
            <a:r>
              <a:rPr lang="en-GB" altLang="en-US" sz="1200" i="1" baseline="30000" dirty="0">
                <a:cs typeface="Times New Roman" pitchFamily="18" charset="0"/>
                <a:sym typeface="Symbol" pitchFamily="18" charset="2"/>
              </a:rPr>
              <a:t>     (s)                    (g)          (g)                (g)                (s)     </a:t>
            </a:r>
            <a:endParaRPr lang="en-GB" sz="1200" i="1" baseline="300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79C5FAF-0C23-4152-BDC3-7A38B04BADE9}"/>
              </a:ext>
            </a:extLst>
          </p:cNvPr>
          <p:cNvSpPr txBox="1"/>
          <p:nvPr/>
        </p:nvSpPr>
        <p:spPr>
          <a:xfrm>
            <a:off x="782320" y="8043203"/>
            <a:ext cx="533971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00" dirty="0">
                <a:latin typeface="Tenorite" panose="00000500000000000000" pitchFamily="2" charset="0"/>
              </a:rPr>
              <a:t>The energy produced when </a:t>
            </a:r>
            <a:r>
              <a:rPr lang="en-GB" sz="1300" b="1" dirty="0">
                <a:latin typeface="Tenorite" panose="00000500000000000000" pitchFamily="2" charset="0"/>
              </a:rPr>
              <a:t>one mole </a:t>
            </a:r>
            <a:r>
              <a:rPr lang="en-GB" sz="1300" dirty="0">
                <a:latin typeface="Tenorite" panose="00000500000000000000" pitchFamily="2" charset="0"/>
              </a:rPr>
              <a:t>of a substance is burned in </a:t>
            </a:r>
            <a:r>
              <a:rPr lang="en-GB" sz="1300" b="1" dirty="0">
                <a:latin typeface="Tenorite" panose="00000500000000000000" pitchFamily="2" charset="0"/>
              </a:rPr>
              <a:t>excess oxygen </a:t>
            </a:r>
            <a:r>
              <a:rPr lang="en-GB" sz="1300" dirty="0">
                <a:latin typeface="Tenorite" panose="00000500000000000000" pitchFamily="2" charset="0"/>
              </a:rPr>
              <a:t>measured at a fixed temperate and pressure</a:t>
            </a:r>
          </a:p>
          <a:p>
            <a:endParaRPr lang="en-GB" altLang="en-US" sz="1400" b="1" dirty="0">
              <a:cs typeface="Times New Roman" pitchFamily="18" charset="0"/>
              <a:sym typeface="Symbol" pitchFamily="18" charset="2"/>
            </a:endParaRPr>
          </a:p>
          <a:p>
            <a:r>
              <a:rPr lang="en-GB" altLang="en-US" sz="1300" b="1" dirty="0">
                <a:cs typeface="Times New Roman" pitchFamily="18" charset="0"/>
                <a:sym typeface="Symbol" pitchFamily="18" charset="2"/>
              </a:rPr>
              <a:t>2H</a:t>
            </a:r>
            <a:r>
              <a:rPr lang="en-GB" altLang="en-US" sz="1300" b="1" baseline="-25000" dirty="0">
                <a:cs typeface="Times New Roman" pitchFamily="18" charset="0"/>
                <a:sym typeface="Symbol" pitchFamily="18" charset="2"/>
              </a:rPr>
              <a:t>2 </a:t>
            </a:r>
            <a:r>
              <a:rPr lang="en-GB" altLang="en-US" sz="1300" b="1" dirty="0">
                <a:cs typeface="Times New Roman" pitchFamily="18" charset="0"/>
                <a:sym typeface="Symbol" pitchFamily="18" charset="2"/>
              </a:rPr>
              <a:t>= 2H</a:t>
            </a:r>
            <a:r>
              <a:rPr lang="en-GB" altLang="en-US" sz="1300" b="1" baseline="-25000" dirty="0">
                <a:cs typeface="Times New Roman" pitchFamily="18" charset="0"/>
                <a:sym typeface="Symbol" pitchFamily="18" charset="2"/>
              </a:rPr>
              <a:t>2</a:t>
            </a:r>
            <a:r>
              <a:rPr lang="en-GB" altLang="en-US" sz="1300" b="1" dirty="0">
                <a:cs typeface="Times New Roman" pitchFamily="18" charset="0"/>
                <a:sym typeface="Symbol" pitchFamily="18" charset="2"/>
              </a:rPr>
              <a:t> + O</a:t>
            </a:r>
            <a:r>
              <a:rPr lang="en-GB" altLang="en-US" sz="1300" b="1" baseline="-25000" dirty="0">
                <a:cs typeface="Times New Roman" pitchFamily="18" charset="0"/>
                <a:sym typeface="Symbol" pitchFamily="18" charset="2"/>
              </a:rPr>
              <a:t>2</a:t>
            </a:r>
            <a:r>
              <a:rPr lang="en-GB" altLang="en-US" sz="1300" b="1" dirty="0">
                <a:cs typeface="Times New Roman" pitchFamily="18" charset="0"/>
                <a:sym typeface="Wingdings" panose="05000000000000000000" pitchFamily="2" charset="2"/>
              </a:rPr>
              <a:t> 2H</a:t>
            </a:r>
            <a:r>
              <a:rPr lang="en-GB" altLang="en-US" sz="1300" b="1" baseline="-25000" dirty="0">
                <a:cs typeface="Times New Roman" pitchFamily="18" charset="0"/>
                <a:sym typeface="Wingdings" panose="05000000000000000000" pitchFamily="2" charset="2"/>
              </a:rPr>
              <a:t>4</a:t>
            </a:r>
            <a:r>
              <a:rPr lang="en-GB" altLang="en-US" sz="1300" b="1" dirty="0">
                <a:cs typeface="Times New Roman" pitchFamily="18" charset="0"/>
                <a:sym typeface="Wingdings" panose="05000000000000000000" pitchFamily="2" charset="2"/>
              </a:rPr>
              <a:t>O</a:t>
            </a:r>
          </a:p>
          <a:p>
            <a:r>
              <a:rPr lang="en-GB" altLang="en-US" sz="1200" i="1" baseline="30000" dirty="0">
                <a:cs typeface="Times New Roman" pitchFamily="18" charset="0"/>
                <a:sym typeface="Symbol" pitchFamily="18" charset="2"/>
              </a:rPr>
              <a:t>   (l)            (g)         (g)              (l)             </a:t>
            </a:r>
          </a:p>
          <a:p>
            <a:endParaRPr lang="en-GB" altLang="en-US" sz="1200" i="1" baseline="30000" dirty="0">
              <a:cs typeface="Times New Roman" pitchFamily="18" charset="0"/>
              <a:sym typeface="Symbol" pitchFamily="18" charset="2"/>
            </a:endParaRPr>
          </a:p>
          <a:p>
            <a:r>
              <a:rPr lang="en-GB" altLang="en-US" sz="1300" b="1" dirty="0">
                <a:cs typeface="Times New Roman" pitchFamily="18" charset="0"/>
                <a:sym typeface="Symbol" pitchFamily="18" charset="2"/>
              </a:rPr>
              <a:t>C</a:t>
            </a:r>
            <a:r>
              <a:rPr lang="en-GB" altLang="en-US" sz="1300" b="1" baseline="-25000" dirty="0">
                <a:cs typeface="Times New Roman" pitchFamily="18" charset="0"/>
                <a:sym typeface="Symbol" pitchFamily="18" charset="2"/>
              </a:rPr>
              <a:t>2</a:t>
            </a:r>
            <a:r>
              <a:rPr lang="en-GB" altLang="en-US" sz="1300" b="1" dirty="0">
                <a:cs typeface="Times New Roman" pitchFamily="18" charset="0"/>
                <a:sym typeface="Symbol" pitchFamily="18" charset="2"/>
              </a:rPr>
              <a:t>H</a:t>
            </a:r>
            <a:r>
              <a:rPr lang="en-GB" altLang="en-US" sz="1300" b="1" baseline="-25000" dirty="0">
                <a:cs typeface="Times New Roman" pitchFamily="18" charset="0"/>
                <a:sym typeface="Symbol" pitchFamily="18" charset="2"/>
              </a:rPr>
              <a:t>4</a:t>
            </a:r>
            <a:r>
              <a:rPr lang="en-GB" altLang="en-US" sz="1300" b="1" dirty="0">
                <a:cs typeface="Times New Roman" pitchFamily="18" charset="0"/>
                <a:sym typeface="Symbol" pitchFamily="18" charset="2"/>
              </a:rPr>
              <a:t> = </a:t>
            </a:r>
            <a:r>
              <a:rPr lang="en-GB" altLang="en-US" sz="1300" b="1" dirty="0"/>
              <a:t>C</a:t>
            </a:r>
            <a:r>
              <a:rPr lang="en-GB" altLang="en-US" sz="1300" b="1" baseline="-25000" dirty="0"/>
              <a:t>2</a:t>
            </a:r>
            <a:r>
              <a:rPr lang="en-GB" altLang="en-US" sz="1300" b="1" dirty="0"/>
              <a:t>H</a:t>
            </a:r>
            <a:r>
              <a:rPr lang="en-GB" altLang="en-US" sz="1300" b="1" baseline="-30000" dirty="0"/>
              <a:t>4</a:t>
            </a:r>
            <a:r>
              <a:rPr lang="en-GB" altLang="en-US" sz="1300" b="1" dirty="0"/>
              <a:t> + 3O</a:t>
            </a:r>
            <a:r>
              <a:rPr lang="en-GB" altLang="en-US" sz="1300" b="1" baseline="-30000" dirty="0"/>
              <a:t>2</a:t>
            </a:r>
            <a:r>
              <a:rPr lang="en-GB" altLang="en-US" sz="1300" b="1" dirty="0"/>
              <a:t> </a:t>
            </a:r>
            <a:r>
              <a:rPr lang="en-GB" altLang="en-US" sz="1300" b="1" dirty="0">
                <a:sym typeface="Wingdings" pitchFamily="2" charset="2"/>
              </a:rPr>
              <a:t> 2</a:t>
            </a:r>
            <a:r>
              <a:rPr lang="en-GB" altLang="en-US" sz="1300" b="1" dirty="0"/>
              <a:t>CO</a:t>
            </a:r>
            <a:r>
              <a:rPr lang="en-GB" altLang="en-US" sz="1300" b="1" baseline="-30000" dirty="0"/>
              <a:t>2</a:t>
            </a:r>
            <a:r>
              <a:rPr lang="en-GB" altLang="en-US" sz="1300" b="1" dirty="0"/>
              <a:t> + 2H</a:t>
            </a:r>
            <a:r>
              <a:rPr lang="en-GB" altLang="en-US" sz="1300" b="1" baseline="-30000" dirty="0"/>
              <a:t>2</a:t>
            </a:r>
            <a:r>
              <a:rPr lang="en-GB" altLang="en-US" sz="1300" b="1" dirty="0"/>
              <a:t>O</a:t>
            </a:r>
          </a:p>
          <a:p>
            <a:r>
              <a:rPr lang="en-GB" altLang="en-US" sz="1200" i="1" baseline="30000" dirty="0">
                <a:cs typeface="Times New Roman" pitchFamily="18" charset="0"/>
                <a:sym typeface="Symbol" pitchFamily="18" charset="2"/>
              </a:rPr>
              <a:t>      (g)               (g)          (g)                (g)                (l)     </a:t>
            </a:r>
            <a:endParaRPr lang="en-GB" sz="1200" i="1" baseline="30000" dirty="0"/>
          </a:p>
        </p:txBody>
      </p:sp>
      <p:pic>
        <p:nvPicPr>
          <p:cNvPr id="15" name="Picture 14" descr="A picture containing diagram&#10;&#10;Description automatically generated">
            <a:extLst>
              <a:ext uri="{FF2B5EF4-FFF2-40B4-BE49-F238E27FC236}">
                <a16:creationId xmlns:a16="http://schemas.microsoft.com/office/drawing/2014/main" id="{6545D981-2A6B-419E-9A68-2CF876A7105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399" y="2059573"/>
            <a:ext cx="5028876" cy="3039514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17FD17DA-C1E4-454B-9C82-8C30D3AF40A3}"/>
              </a:ext>
            </a:extLst>
          </p:cNvPr>
          <p:cNvSpPr txBox="1"/>
          <p:nvPr/>
        </p:nvSpPr>
        <p:spPr>
          <a:xfrm>
            <a:off x="782320" y="5887398"/>
            <a:ext cx="1523999" cy="292388"/>
          </a:xfrm>
          <a:prstGeom prst="rect">
            <a:avLst/>
          </a:prstGeom>
          <a:solidFill>
            <a:srgbClr val="00B0F0"/>
          </a:solidFill>
        </p:spPr>
        <p:txBody>
          <a:bodyPr wrap="square" anchor="ctr">
            <a:spAutoFit/>
          </a:bodyPr>
          <a:lstStyle/>
          <a:p>
            <a:pPr algn="ctr"/>
            <a:r>
              <a:rPr lang="en-GB" sz="1300" b="1" dirty="0">
                <a:solidFill>
                  <a:schemeClr val="bg1"/>
                </a:solidFill>
              </a:rPr>
              <a:t>Formation (</a:t>
            </a:r>
            <a:r>
              <a:rPr lang="en-GB" altLang="en-US" sz="1300" b="1" dirty="0">
                <a:solidFill>
                  <a:schemeClr val="bg1"/>
                </a:solidFill>
                <a:cs typeface="Times New Roman" pitchFamily="18" charset="0"/>
                <a:sym typeface="Symbol" pitchFamily="18" charset="2"/>
              </a:rPr>
              <a:t></a:t>
            </a:r>
            <a:r>
              <a:rPr lang="en-GB" altLang="en-US" sz="1300" b="1" dirty="0" err="1">
                <a:solidFill>
                  <a:schemeClr val="bg1"/>
                </a:solidFill>
                <a:cs typeface="Times New Roman" pitchFamily="18" charset="0"/>
              </a:rPr>
              <a:t>H</a:t>
            </a:r>
            <a:r>
              <a:rPr lang="en-GB" altLang="en-US" sz="1300" b="1" baseline="30000" dirty="0" err="1">
                <a:solidFill>
                  <a:schemeClr val="bg1"/>
                </a:solidFill>
                <a:sym typeface="Symbol" pitchFamily="18" charset="2"/>
              </a:rPr>
              <a:t></a:t>
            </a:r>
            <a:r>
              <a:rPr lang="en-GB" altLang="en-US" sz="1300" b="1" baseline="-30000" dirty="0" err="1">
                <a:solidFill>
                  <a:schemeClr val="bg1"/>
                </a:solidFill>
                <a:cs typeface="Times New Roman" pitchFamily="18" charset="0"/>
                <a:sym typeface="Symbol" pitchFamily="18" charset="2"/>
              </a:rPr>
              <a:t>f</a:t>
            </a:r>
            <a:r>
              <a:rPr lang="en-GB" sz="1300" b="1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A3F405E-E8ED-4208-A702-19395B73D519}"/>
              </a:ext>
            </a:extLst>
          </p:cNvPr>
          <p:cNvSpPr txBox="1"/>
          <p:nvPr/>
        </p:nvSpPr>
        <p:spPr>
          <a:xfrm>
            <a:off x="782320" y="7708740"/>
            <a:ext cx="1726566" cy="292388"/>
          </a:xfrm>
          <a:prstGeom prst="rect">
            <a:avLst/>
          </a:prstGeom>
          <a:solidFill>
            <a:srgbClr val="00B0F0"/>
          </a:solidFill>
        </p:spPr>
        <p:txBody>
          <a:bodyPr wrap="square" anchor="ctr">
            <a:spAutoFit/>
          </a:bodyPr>
          <a:lstStyle/>
          <a:p>
            <a:pPr algn="ctr"/>
            <a:r>
              <a:rPr lang="en-GB" sz="1300" b="1" dirty="0">
                <a:solidFill>
                  <a:schemeClr val="bg1"/>
                </a:solidFill>
              </a:rPr>
              <a:t>Combustion (</a:t>
            </a:r>
            <a:r>
              <a:rPr lang="en-GB" altLang="en-US" sz="1300" b="1" dirty="0">
                <a:solidFill>
                  <a:schemeClr val="bg1"/>
                </a:solidFill>
                <a:cs typeface="Times New Roman" pitchFamily="18" charset="0"/>
                <a:sym typeface="Symbol" pitchFamily="18" charset="2"/>
              </a:rPr>
              <a:t></a:t>
            </a:r>
            <a:r>
              <a:rPr lang="en-GB" altLang="en-US" sz="1300" b="1" dirty="0" err="1">
                <a:solidFill>
                  <a:schemeClr val="bg1"/>
                </a:solidFill>
                <a:cs typeface="Times New Roman" pitchFamily="18" charset="0"/>
              </a:rPr>
              <a:t>H</a:t>
            </a:r>
            <a:r>
              <a:rPr lang="en-GB" altLang="en-US" sz="1300" b="1" baseline="30000" dirty="0" err="1">
                <a:solidFill>
                  <a:schemeClr val="bg1"/>
                </a:solidFill>
                <a:sym typeface="Symbol" pitchFamily="18" charset="2"/>
              </a:rPr>
              <a:t></a:t>
            </a:r>
            <a:r>
              <a:rPr lang="en-GB" altLang="en-US" sz="1300" b="1" baseline="-30000" dirty="0" err="1">
                <a:solidFill>
                  <a:schemeClr val="bg1"/>
                </a:solidFill>
                <a:cs typeface="Times New Roman" pitchFamily="18" charset="0"/>
                <a:sym typeface="Symbol" pitchFamily="18" charset="2"/>
              </a:rPr>
              <a:t>c</a:t>
            </a:r>
            <a:r>
              <a:rPr lang="en-GB" sz="1300" b="1" dirty="0">
                <a:solidFill>
                  <a:schemeClr val="bg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41588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7E448E2-45E4-48C7-95DE-0CA390384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DFEE5-AC71-4801-9F02-A33255CEF175}" type="slidenum">
              <a:rPr lang="en-GB" smtClean="0"/>
              <a:t>2</a:t>
            </a:fld>
            <a:endParaRPr lang="en-GB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7BE1E1B-7D84-4C27-80B3-63BE76023F95}"/>
              </a:ext>
            </a:extLst>
          </p:cNvPr>
          <p:cNvSpPr/>
          <p:nvPr/>
        </p:nvSpPr>
        <p:spPr>
          <a:xfrm>
            <a:off x="895797" y="644447"/>
            <a:ext cx="5339714" cy="369332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Enthalpy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E7963B7-FF57-4448-967A-D86F5F00A509}"/>
              </a:ext>
            </a:extLst>
          </p:cNvPr>
          <p:cNvSpPr txBox="1"/>
          <p:nvPr/>
        </p:nvSpPr>
        <p:spPr>
          <a:xfrm>
            <a:off x="893272" y="1877983"/>
            <a:ext cx="533971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00" dirty="0">
                <a:latin typeface="Tenorite" panose="00000500000000000000" pitchFamily="2" charset="0"/>
              </a:rPr>
              <a:t>The </a:t>
            </a:r>
            <a:r>
              <a:rPr lang="en-GB" sz="1300" b="1" dirty="0">
                <a:latin typeface="Tenorite" panose="00000500000000000000" pitchFamily="2" charset="0"/>
              </a:rPr>
              <a:t>energy change </a:t>
            </a:r>
            <a:r>
              <a:rPr lang="en-GB" sz="1300" dirty="0">
                <a:latin typeface="Tenorite" panose="00000500000000000000" pitchFamily="2" charset="0"/>
              </a:rPr>
              <a:t>when quantities of substances </a:t>
            </a:r>
            <a:r>
              <a:rPr lang="en-GB" sz="1300" b="1" dirty="0">
                <a:latin typeface="Tenorite" panose="00000500000000000000" pitchFamily="2" charset="0"/>
              </a:rPr>
              <a:t>react completely </a:t>
            </a:r>
            <a:r>
              <a:rPr lang="en-GB" sz="1300" dirty="0">
                <a:latin typeface="Tenorite" panose="00000500000000000000" pitchFamily="2" charset="0"/>
              </a:rPr>
              <a:t>in their </a:t>
            </a:r>
            <a:r>
              <a:rPr lang="en-GB" sz="1300" b="1" dirty="0">
                <a:latin typeface="Tenorite" panose="00000500000000000000" pitchFamily="2" charset="0"/>
              </a:rPr>
              <a:t>standard states </a:t>
            </a:r>
            <a:r>
              <a:rPr lang="en-GB" sz="1300" dirty="0">
                <a:latin typeface="Tenorite" panose="00000500000000000000" pitchFamily="2" charset="0"/>
              </a:rPr>
              <a:t>at fixed temperate and pressure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90A4751-7C65-44A2-A87A-CFD60AC7F7B9}"/>
              </a:ext>
            </a:extLst>
          </p:cNvPr>
          <p:cNvSpPr txBox="1"/>
          <p:nvPr/>
        </p:nvSpPr>
        <p:spPr>
          <a:xfrm>
            <a:off x="895317" y="2835884"/>
            <a:ext cx="533971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00" dirty="0">
                <a:latin typeface="Tenorite" panose="00000500000000000000" pitchFamily="2" charset="0"/>
              </a:rPr>
              <a:t>The </a:t>
            </a:r>
            <a:r>
              <a:rPr lang="en-GB" sz="1300" b="1" dirty="0">
                <a:latin typeface="Tenorite" panose="00000500000000000000" pitchFamily="2" charset="0"/>
              </a:rPr>
              <a:t>enthalpy change </a:t>
            </a:r>
            <a:r>
              <a:rPr lang="en-GB" sz="1300" dirty="0">
                <a:latin typeface="Tenorite" panose="00000500000000000000" pitchFamily="2" charset="0"/>
              </a:rPr>
              <a:t>when solutions of </a:t>
            </a:r>
            <a:r>
              <a:rPr lang="en-GB" sz="1300" b="1" dirty="0">
                <a:latin typeface="Tenorite" panose="00000500000000000000" pitchFamily="2" charset="0"/>
              </a:rPr>
              <a:t>acid</a:t>
            </a:r>
            <a:r>
              <a:rPr lang="en-GB" sz="1300" dirty="0">
                <a:latin typeface="Tenorite" panose="00000500000000000000" pitchFamily="2" charset="0"/>
              </a:rPr>
              <a:t> and </a:t>
            </a:r>
            <a:r>
              <a:rPr lang="en-GB" sz="1300" b="1" dirty="0">
                <a:latin typeface="Tenorite" panose="00000500000000000000" pitchFamily="2" charset="0"/>
              </a:rPr>
              <a:t>alkali</a:t>
            </a:r>
            <a:r>
              <a:rPr lang="en-GB" sz="1300" dirty="0">
                <a:latin typeface="Tenorite" panose="00000500000000000000" pitchFamily="2" charset="0"/>
              </a:rPr>
              <a:t> react together under </a:t>
            </a:r>
            <a:r>
              <a:rPr lang="en-GB" sz="1300" b="1" dirty="0">
                <a:latin typeface="Tenorite" panose="00000500000000000000" pitchFamily="2" charset="0"/>
              </a:rPr>
              <a:t>standard conditions </a:t>
            </a:r>
            <a:r>
              <a:rPr lang="en-GB" sz="1300" dirty="0">
                <a:latin typeface="Tenorite" panose="00000500000000000000" pitchFamily="2" charset="0"/>
              </a:rPr>
              <a:t>to produce </a:t>
            </a:r>
            <a:r>
              <a:rPr lang="en-GB" sz="1300" b="1" dirty="0">
                <a:latin typeface="Tenorite" panose="00000500000000000000" pitchFamily="2" charset="0"/>
              </a:rPr>
              <a:t>one mole of water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3664B15-4AD7-42A8-AEC1-6B8436F9ADEB}"/>
              </a:ext>
            </a:extLst>
          </p:cNvPr>
          <p:cNvSpPr/>
          <p:nvPr/>
        </p:nvSpPr>
        <p:spPr>
          <a:xfrm>
            <a:off x="2773704" y="5008739"/>
            <a:ext cx="3468712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300" b="1" dirty="0">
                <a:solidFill>
                  <a:srgbClr val="0070C0"/>
                </a:solidFill>
                <a:latin typeface="Tenorite" panose="00000500000000000000" pitchFamily="2" charset="0"/>
              </a:rPr>
              <a:t>Calorimetry</a:t>
            </a:r>
            <a:r>
              <a:rPr lang="en-GB" sz="1300" dirty="0">
                <a:latin typeface="Tenorite" panose="00000500000000000000" pitchFamily="2" charset="0"/>
              </a:rPr>
              <a:t> is an experimental method for </a:t>
            </a:r>
            <a:r>
              <a:rPr lang="en-GB" sz="1300" b="1" dirty="0">
                <a:latin typeface="Tenorite" panose="00000500000000000000" pitchFamily="2" charset="0"/>
              </a:rPr>
              <a:t>finding enthalpy change </a:t>
            </a:r>
            <a:r>
              <a:rPr lang="en-GB" sz="1300" dirty="0">
                <a:latin typeface="Tenorite" panose="00000500000000000000" pitchFamily="2" charset="0"/>
              </a:rPr>
              <a:t>by measuring </a:t>
            </a:r>
            <a:r>
              <a:rPr lang="en-GB" sz="1300" b="1" dirty="0">
                <a:latin typeface="Tenorite" panose="00000500000000000000" pitchFamily="2" charset="0"/>
              </a:rPr>
              <a:t>temperature change over time</a:t>
            </a:r>
            <a:r>
              <a:rPr lang="en-GB" sz="1300" dirty="0">
                <a:latin typeface="Tenorite" panose="00000500000000000000" pitchFamily="2" charset="0"/>
              </a:rPr>
              <a:t>. When observed and plotted on a graph, data can be </a:t>
            </a:r>
            <a:r>
              <a:rPr lang="en-GB" sz="1300" b="1" dirty="0">
                <a:latin typeface="Tenorite" panose="00000500000000000000" pitchFamily="2" charset="0"/>
              </a:rPr>
              <a:t>extrapolated</a:t>
            </a:r>
            <a:r>
              <a:rPr lang="en-GB" sz="1300" dirty="0">
                <a:latin typeface="Tenorite" panose="00000500000000000000" pitchFamily="2" charset="0"/>
              </a:rPr>
              <a:t> to give an </a:t>
            </a:r>
            <a:r>
              <a:rPr lang="en-GB" sz="1300" b="1" dirty="0">
                <a:latin typeface="Tenorite" panose="00000500000000000000" pitchFamily="2" charset="0"/>
              </a:rPr>
              <a:t>accurate value </a:t>
            </a:r>
            <a:r>
              <a:rPr lang="en-GB" sz="1300" dirty="0">
                <a:latin typeface="Tenorite" panose="00000500000000000000" pitchFamily="2" charset="0"/>
              </a:rPr>
              <a:t>for the change in temperature.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300" dirty="0">
                <a:latin typeface="Tenorite" panose="00000500000000000000" pitchFamily="2" charset="0"/>
              </a:rPr>
              <a:t>It essentially works by </a:t>
            </a:r>
            <a:r>
              <a:rPr lang="en-GB" sz="1300" b="1" dirty="0">
                <a:latin typeface="Tenorite" panose="00000500000000000000" pitchFamily="2" charset="0"/>
              </a:rPr>
              <a:t>burning</a:t>
            </a:r>
            <a:r>
              <a:rPr lang="en-GB" sz="1300" dirty="0">
                <a:latin typeface="Tenorite" panose="00000500000000000000" pitchFamily="2" charset="0"/>
              </a:rPr>
              <a:t> a </a:t>
            </a:r>
            <a:r>
              <a:rPr lang="en-GB" sz="1300" b="1" dirty="0">
                <a:latin typeface="Tenorite" panose="00000500000000000000" pitchFamily="2" charset="0"/>
              </a:rPr>
              <a:t>fuel</a:t>
            </a:r>
            <a:r>
              <a:rPr lang="en-GB" sz="1300" dirty="0">
                <a:latin typeface="Tenorite" panose="00000500000000000000" pitchFamily="2" charset="0"/>
              </a:rPr>
              <a:t> </a:t>
            </a:r>
            <a:r>
              <a:rPr lang="en-GB" sz="1200" i="1" dirty="0">
                <a:latin typeface="Tenorite" panose="00000500000000000000" pitchFamily="2" charset="0"/>
              </a:rPr>
              <a:t>(what you plan to measure) </a:t>
            </a:r>
            <a:r>
              <a:rPr lang="en-GB" sz="1300" dirty="0">
                <a:latin typeface="Tenorite" panose="00000500000000000000" pitchFamily="2" charset="0"/>
              </a:rPr>
              <a:t>to </a:t>
            </a:r>
            <a:r>
              <a:rPr lang="en-GB" sz="1300" b="1" dirty="0">
                <a:latin typeface="Tenorite" panose="00000500000000000000" pitchFamily="2" charset="0"/>
              </a:rPr>
              <a:t>heat up water</a:t>
            </a:r>
            <a:r>
              <a:rPr lang="en-GB" sz="1300" dirty="0">
                <a:latin typeface="Tenorite" panose="00000500000000000000" pitchFamily="2" charset="0"/>
              </a:rPr>
              <a:t>, ∆T of the water is how you can then </a:t>
            </a:r>
            <a:r>
              <a:rPr lang="en-GB" sz="1300" b="1" dirty="0">
                <a:latin typeface="Tenorite" panose="00000500000000000000" pitchFamily="2" charset="0"/>
              </a:rPr>
              <a:t>calculate enthalpy</a:t>
            </a:r>
            <a:r>
              <a:rPr lang="en-GB" sz="1300" dirty="0">
                <a:latin typeface="Tenorite" panose="00000500000000000000" pitchFamily="2" charset="0"/>
              </a:rPr>
              <a:t>.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3210F14-93A4-4E08-8C00-F83805933277}"/>
              </a:ext>
            </a:extLst>
          </p:cNvPr>
          <p:cNvSpPr/>
          <p:nvPr/>
        </p:nvSpPr>
        <p:spPr>
          <a:xfrm>
            <a:off x="979952" y="7350193"/>
            <a:ext cx="5253034" cy="692497"/>
          </a:xfrm>
          <a:prstGeom prst="rect">
            <a:avLst/>
          </a:prstGeom>
          <a:solidFill>
            <a:srgbClr val="D9D9D9">
              <a:alpha val="65098"/>
            </a:srgbClr>
          </a:solidFill>
        </p:spPr>
        <p:txBody>
          <a:bodyPr wrap="square">
            <a:spAutoFit/>
          </a:bodyPr>
          <a:lstStyle/>
          <a:p>
            <a:r>
              <a:rPr lang="en-GB" sz="1300" dirty="0">
                <a:latin typeface="Tenorite" panose="00000500000000000000" pitchFamily="2" charset="0"/>
              </a:rPr>
              <a:t>ΔH values found using calorimetry are never completely accurate as energy is easily lost from the system through conduction or convection and inaccuracies in measuring temperatures.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D975DCD8-77C9-4DEB-937C-B0ED95620221}"/>
              </a:ext>
            </a:extLst>
          </p:cNvPr>
          <p:cNvGrpSpPr/>
          <p:nvPr/>
        </p:nvGrpSpPr>
        <p:grpSpPr>
          <a:xfrm>
            <a:off x="2459241" y="3620864"/>
            <a:ext cx="3783175" cy="807313"/>
            <a:chOff x="1301937" y="2982608"/>
            <a:chExt cx="3783175" cy="807313"/>
          </a:xfrm>
          <a:solidFill>
            <a:schemeClr val="bg1">
              <a:lumMod val="95000"/>
            </a:schemeClr>
          </a:solidFill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CC4C2972-02FC-491C-B9BF-63034BA84750}"/>
                </a:ext>
              </a:extLst>
            </p:cNvPr>
            <p:cNvSpPr/>
            <p:nvPr/>
          </p:nvSpPr>
          <p:spPr>
            <a:xfrm>
              <a:off x="1301937" y="2982608"/>
              <a:ext cx="3783175" cy="807313"/>
            </a:xfrm>
            <a:prstGeom prst="rect">
              <a:avLst/>
            </a:prstGeom>
            <a:solidFill>
              <a:srgbClr val="D9D9D9">
                <a:alpha val="74902"/>
              </a:srgbClr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67106B89-1C8C-4291-9084-DA074DB75655}"/>
                </a:ext>
              </a:extLst>
            </p:cNvPr>
            <p:cNvGrpSpPr/>
            <p:nvPr/>
          </p:nvGrpSpPr>
          <p:grpSpPr>
            <a:xfrm>
              <a:off x="1301937" y="3000040"/>
              <a:ext cx="3783175" cy="720357"/>
              <a:chOff x="1317177" y="3480100"/>
              <a:chExt cx="3783175" cy="720357"/>
            </a:xfrm>
            <a:grpFill/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8" name="TextBox 17">
                    <a:extLst>
                      <a:ext uri="{FF2B5EF4-FFF2-40B4-BE49-F238E27FC236}">
                        <a16:creationId xmlns:a16="http://schemas.microsoft.com/office/drawing/2014/main" id="{F3FE9337-C61E-4BA0-98A3-5C3B731CC98B}"/>
                      </a:ext>
                    </a:extLst>
                  </p:cNvPr>
                  <p:cNvSpPr txBox="1"/>
                  <p:nvPr/>
                </p:nvSpPr>
                <p:spPr>
                  <a:xfrm>
                    <a:off x="1317177" y="3835357"/>
                    <a:ext cx="3783175" cy="365100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𝐸𝑛𝑒𝑟𝑔𝑦</m:t>
                          </m:r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𝑇𝑟𝑎𝑛𝑠𝑓𝑒𝑟𝑒𝑑</m:t>
                          </m:r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𝑚𝑎𝑠𝑠</m:t>
                          </m:r>
                          <m:r>
                            <a:rPr lang="en-GB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m:rPr>
                              <m:sty m:val="p"/>
                            </m:rPr>
                            <a:rPr lang="en-GB" sz="12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specific</m:t>
                          </m:r>
                          <m:r>
                            <a:rPr lang="en-GB" sz="12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GB" sz="12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heat</m:t>
                          </m:r>
                          <m:r>
                            <a:rPr lang="en-GB" sz="12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GB" sz="12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capacity</m:t>
                          </m:r>
                          <m:r>
                            <a:rPr lang="en-GB" sz="12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 </m:t>
                          </m:r>
                          <m:r>
                            <a:rPr lang="en-GB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𝑡𝑒𝑚𝑝𝑒𝑟𝑎𝑡𝑢𝑟𝑒</m:t>
                          </m:r>
                          <m:r>
                            <a:rPr lang="en-GB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𝑐h𝑎𝑛𝑔𝑒</m:t>
                          </m:r>
                        </m:oMath>
                      </m:oMathPara>
                    </a14:m>
                    <a:endParaRPr lang="en-GB" sz="1200" b="0" dirty="0">
                      <a:ea typeface="Cambria Math" panose="02040503050406030204" pitchFamily="18" charset="0"/>
                    </a:endParaRPr>
                  </a:p>
                </p:txBody>
              </p:sp>
            </mc:Choice>
            <mc:Fallback xmlns="">
              <p:sp>
                <p:nvSpPr>
                  <p:cNvPr id="18" name="TextBox 17">
                    <a:extLst>
                      <a:ext uri="{FF2B5EF4-FFF2-40B4-BE49-F238E27FC236}">
                        <a16:creationId xmlns:a16="http://schemas.microsoft.com/office/drawing/2014/main" id="{F3FE9337-C61E-4BA0-98A3-5C3B731CC98B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317177" y="3835357"/>
                    <a:ext cx="3783175" cy="365100"/>
                  </a:xfrm>
                  <a:prstGeom prst="rect">
                    <a:avLst/>
                  </a:prstGeom>
                  <a:blipFill>
                    <a:blip r:embed="rId2"/>
                    <a:stretch>
                      <a:fillRect b="-18333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9" name="Rectangle 18">
                    <a:extLst>
                      <a:ext uri="{FF2B5EF4-FFF2-40B4-BE49-F238E27FC236}">
                        <a16:creationId xmlns:a16="http://schemas.microsoft.com/office/drawing/2014/main" id="{7D4FF5B1-25E8-45AF-96D8-7C51A27A3E2D}"/>
                      </a:ext>
                    </a:extLst>
                  </p:cNvPr>
                  <p:cNvSpPr/>
                  <p:nvPr/>
                </p:nvSpPr>
                <p:spPr>
                  <a:xfrm>
                    <a:off x="1317177" y="3480100"/>
                    <a:ext cx="1319592" cy="307777"/>
                  </a:xfrm>
                  <a:prstGeom prst="rect">
                    <a:avLst/>
                  </a:prstGeom>
                  <a:noFill/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  <m: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∙∆</m:t>
                          </m:r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oMath>
                      </m:oMathPara>
                    </a14:m>
                    <a:endParaRPr lang="en-GB" sz="1400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9" name="Rectangle 18">
                    <a:extLst>
                      <a:ext uri="{FF2B5EF4-FFF2-40B4-BE49-F238E27FC236}">
                        <a16:creationId xmlns:a16="http://schemas.microsoft.com/office/drawing/2014/main" id="{7D4FF5B1-25E8-45AF-96D8-7C51A27A3E2D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317177" y="3480100"/>
                    <a:ext cx="1319592" cy="307777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b="-8000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D7B91CAB-DBFA-4430-A085-1F471BE6CD3B}"/>
              </a:ext>
            </a:extLst>
          </p:cNvPr>
          <p:cNvSpPr txBox="1"/>
          <p:nvPr/>
        </p:nvSpPr>
        <p:spPr>
          <a:xfrm>
            <a:off x="893273" y="4639340"/>
            <a:ext cx="1477840" cy="292388"/>
          </a:xfrm>
          <a:prstGeom prst="rect">
            <a:avLst/>
          </a:prstGeom>
          <a:solidFill>
            <a:srgbClr val="D9D9D9">
              <a:alpha val="74902"/>
            </a:srgbClr>
          </a:solidFill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300" b="1" dirty="0">
                <a:solidFill>
                  <a:srgbClr val="0070C0"/>
                </a:solidFill>
                <a:latin typeface="Tenorite" panose="00000500000000000000" pitchFamily="2" charset="0"/>
              </a:rPr>
              <a:t>c of water = 4.18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7958B7D0-95CF-425F-9F7E-E5EA57D8C87D}"/>
              </a:ext>
            </a:extLst>
          </p:cNvPr>
          <p:cNvGrpSpPr/>
          <p:nvPr/>
        </p:nvGrpSpPr>
        <p:grpSpPr>
          <a:xfrm>
            <a:off x="952180" y="8255248"/>
            <a:ext cx="3398648" cy="757184"/>
            <a:chOff x="1423513" y="7294396"/>
            <a:chExt cx="2257060" cy="757184"/>
          </a:xfrm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C35119E7-1E79-4F3E-9898-32C293CB10E7}"/>
                </a:ext>
              </a:extLst>
            </p:cNvPr>
            <p:cNvGrpSpPr/>
            <p:nvPr/>
          </p:nvGrpSpPr>
          <p:grpSpPr>
            <a:xfrm>
              <a:off x="1423513" y="7294396"/>
              <a:ext cx="2257060" cy="757184"/>
              <a:chOff x="1088709" y="3031013"/>
              <a:chExt cx="3167203" cy="757184"/>
            </a:xfrm>
          </p:grpSpPr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B0DEEFAD-8152-4413-8A61-F7E8A9A5CCB4}"/>
                  </a:ext>
                </a:extLst>
              </p:cNvPr>
              <p:cNvSpPr/>
              <p:nvPr/>
            </p:nvSpPr>
            <p:spPr>
              <a:xfrm>
                <a:off x="1136669" y="3031013"/>
                <a:ext cx="3119243" cy="757184"/>
              </a:xfrm>
              <a:prstGeom prst="rect">
                <a:avLst/>
              </a:prstGeom>
              <a:solidFill>
                <a:srgbClr val="D9D9D9">
                  <a:alpha val="74902"/>
                </a:srgbClr>
              </a:solidFill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>
                  <a:solidFill>
                    <a:schemeClr val="tx1"/>
                  </a:solidFill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" name="Rectangle 7">
                    <a:extLst>
                      <a:ext uri="{FF2B5EF4-FFF2-40B4-BE49-F238E27FC236}">
                        <a16:creationId xmlns:a16="http://schemas.microsoft.com/office/drawing/2014/main" id="{0F1B7AC9-46AC-4913-828A-CE8FE4227EC5}"/>
                      </a:ext>
                    </a:extLst>
                  </p:cNvPr>
                  <p:cNvSpPr/>
                  <p:nvPr/>
                </p:nvSpPr>
                <p:spPr>
                  <a:xfrm>
                    <a:off x="1088709" y="3093349"/>
                    <a:ext cx="2050162" cy="612732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GB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𝐻</m:t>
                          </m:r>
                          <m:d>
                            <m:dPr>
                              <m:ctrlPr>
                                <a:rPr lang="en-GB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n-GB" b="0" i="0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kJ</m:t>
                              </m:r>
                              <m:r>
                                <a:rPr lang="en-GB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sSup>
                                <m:sSupPr>
                                  <m:ctrlPr>
                                    <a:rPr lang="en-GB" b="0" i="1" smtClean="0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𝑚𝑜𝑙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−1</m:t>
                                  </m:r>
                                </m:sup>
                              </m:sSup>
                            </m:e>
                          </m:d>
                          <m:r>
                            <a:rPr lang="en-GB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GB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num>
                            <m:den>
                              <m:r>
                                <a:rPr lang="en-GB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oMath>
                      </m:oMathPara>
                    </a14:m>
                    <a:endParaRPr lang="en-GB" dirty="0">
                      <a:solidFill>
                        <a:srgbClr val="0070C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8" name="Rectangle 7">
                    <a:extLst>
                      <a:ext uri="{FF2B5EF4-FFF2-40B4-BE49-F238E27FC236}">
                        <a16:creationId xmlns:a16="http://schemas.microsoft.com/office/drawing/2014/main" id="{0F1B7AC9-46AC-4913-828A-CE8FE4227EC5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88709" y="3093349"/>
                    <a:ext cx="2050162" cy="612732"/>
                  </a:xfrm>
                  <a:prstGeom prst="rect">
                    <a:avLst/>
                  </a:prstGeom>
                  <a:blipFill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Rectangle 24">
                  <a:extLst>
                    <a:ext uri="{FF2B5EF4-FFF2-40B4-BE49-F238E27FC236}">
                      <a16:creationId xmlns:a16="http://schemas.microsoft.com/office/drawing/2014/main" id="{9A584532-42C7-4C67-9C59-A64BA5516B0E}"/>
                    </a:ext>
                  </a:extLst>
                </p:cNvPr>
                <p:cNvSpPr/>
                <p:nvPr/>
              </p:nvSpPr>
              <p:spPr>
                <a:xfrm>
                  <a:off x="3053871" y="7391695"/>
                  <a:ext cx="563519" cy="566758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GB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GB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</m:num>
                          <m:den>
                            <m:r>
                              <a:rPr lang="en-GB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𝑣</m:t>
                            </m:r>
                          </m:den>
                        </m:f>
                        <m:r>
                          <a:rPr lang="en-GB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oMath>
                    </m:oMathPara>
                  </a14:m>
                  <a:endParaRPr lang="en-GB" dirty="0">
                    <a:solidFill>
                      <a:srgbClr val="0070C0"/>
                    </a:solidFill>
                  </a:endParaRPr>
                </a:p>
              </p:txBody>
            </p:sp>
          </mc:Choice>
          <mc:Fallback xmlns="">
            <p:sp>
              <p:nvSpPr>
                <p:cNvPr id="25" name="Rectangle 24">
                  <a:extLst>
                    <a:ext uri="{FF2B5EF4-FFF2-40B4-BE49-F238E27FC236}">
                      <a16:creationId xmlns:a16="http://schemas.microsoft.com/office/drawing/2014/main" id="{9A584532-42C7-4C67-9C59-A64BA5516B0E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53871" y="7391695"/>
                  <a:ext cx="563519" cy="566758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6B7A4A0D-D5D1-44AD-8B6E-2281DBC67B6E}"/>
              </a:ext>
            </a:extLst>
          </p:cNvPr>
          <p:cNvSpPr txBox="1"/>
          <p:nvPr/>
        </p:nvSpPr>
        <p:spPr>
          <a:xfrm>
            <a:off x="895796" y="1508580"/>
            <a:ext cx="1475317" cy="292388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r>
              <a:rPr lang="en-GB" sz="1300" b="1" dirty="0">
                <a:solidFill>
                  <a:schemeClr val="bg1"/>
                </a:solidFill>
              </a:rPr>
              <a:t>Reactions (</a:t>
            </a:r>
            <a:r>
              <a:rPr lang="en-GB" altLang="en-US" sz="1300" b="1" dirty="0">
                <a:solidFill>
                  <a:schemeClr val="bg1"/>
                </a:solidFill>
                <a:cs typeface="Times New Roman" pitchFamily="18" charset="0"/>
                <a:sym typeface="Symbol" pitchFamily="18" charset="2"/>
              </a:rPr>
              <a:t></a:t>
            </a:r>
            <a:r>
              <a:rPr lang="en-GB" altLang="en-US" sz="1300" b="1" dirty="0">
                <a:solidFill>
                  <a:schemeClr val="bg1"/>
                </a:solidFill>
                <a:cs typeface="Times New Roman" pitchFamily="18" charset="0"/>
              </a:rPr>
              <a:t>H</a:t>
            </a:r>
            <a:r>
              <a:rPr lang="en-GB" altLang="en-US" sz="1300" b="1" baseline="30000" dirty="0">
                <a:solidFill>
                  <a:schemeClr val="bg1"/>
                </a:solidFill>
                <a:sym typeface="Symbol" pitchFamily="18" charset="2"/>
              </a:rPr>
              <a:t></a:t>
            </a:r>
            <a:r>
              <a:rPr lang="en-GB" sz="1300" b="1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420E2CD-1E1E-41BF-A159-4277690E05FE}"/>
              </a:ext>
            </a:extLst>
          </p:cNvPr>
          <p:cNvSpPr/>
          <p:nvPr/>
        </p:nvSpPr>
        <p:spPr>
          <a:xfrm>
            <a:off x="893272" y="1078431"/>
            <a:ext cx="1899919" cy="307777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r>
              <a:rPr lang="en-GB" sz="1400" b="1" dirty="0">
                <a:solidFill>
                  <a:schemeClr val="bg1"/>
                </a:solidFill>
              </a:rPr>
              <a:t>Enthalpy definitions 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2E8C348-3F1F-4BDA-B182-D790C2C028C4}"/>
              </a:ext>
            </a:extLst>
          </p:cNvPr>
          <p:cNvSpPr txBox="1"/>
          <p:nvPr/>
        </p:nvSpPr>
        <p:spPr>
          <a:xfrm>
            <a:off x="895317" y="2455706"/>
            <a:ext cx="1936288" cy="292388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r>
              <a:rPr lang="en-GB" sz="1300" b="1" dirty="0">
                <a:solidFill>
                  <a:schemeClr val="bg1"/>
                </a:solidFill>
              </a:rPr>
              <a:t>Neutralisation? (</a:t>
            </a:r>
            <a:r>
              <a:rPr lang="en-GB" altLang="en-US" sz="1300" b="1" dirty="0">
                <a:solidFill>
                  <a:schemeClr val="bg1"/>
                </a:solidFill>
                <a:cs typeface="Times New Roman" pitchFamily="18" charset="0"/>
                <a:sym typeface="Symbol" pitchFamily="18" charset="2"/>
              </a:rPr>
              <a:t></a:t>
            </a:r>
            <a:r>
              <a:rPr lang="en-GB" altLang="en-US" sz="1300" b="1" dirty="0" err="1">
                <a:solidFill>
                  <a:schemeClr val="bg1"/>
                </a:solidFill>
                <a:cs typeface="Times New Roman" pitchFamily="18" charset="0"/>
              </a:rPr>
              <a:t>H</a:t>
            </a:r>
            <a:r>
              <a:rPr lang="en-GB" altLang="en-US" sz="1300" b="1" baseline="30000" dirty="0" err="1">
                <a:solidFill>
                  <a:schemeClr val="bg1"/>
                </a:solidFill>
                <a:sym typeface="Symbol" pitchFamily="18" charset="2"/>
              </a:rPr>
              <a:t></a:t>
            </a:r>
            <a:r>
              <a:rPr lang="en-GB" altLang="en-US" sz="1300" b="1" baseline="-30000" dirty="0" err="1">
                <a:solidFill>
                  <a:schemeClr val="bg1"/>
                </a:solidFill>
                <a:cs typeface="Times New Roman" pitchFamily="18" charset="0"/>
                <a:sym typeface="Symbol" pitchFamily="18" charset="2"/>
              </a:rPr>
              <a:t>n</a:t>
            </a:r>
            <a:r>
              <a:rPr lang="en-GB" sz="1300" b="1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48F9520-D494-4E32-904D-36718F6D9D8B}"/>
              </a:ext>
            </a:extLst>
          </p:cNvPr>
          <p:cNvSpPr/>
          <p:nvPr/>
        </p:nvSpPr>
        <p:spPr>
          <a:xfrm>
            <a:off x="893272" y="3620864"/>
            <a:ext cx="1477841" cy="807313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500" b="1" dirty="0">
                <a:solidFill>
                  <a:schemeClr val="bg1"/>
                </a:solidFill>
              </a:rPr>
              <a:t>Calculating Enthalpy</a:t>
            </a:r>
          </a:p>
        </p:txBody>
      </p:sp>
      <p:grpSp>
        <p:nvGrpSpPr>
          <p:cNvPr id="62" name="Group 61">
            <a:extLst>
              <a:ext uri="{FF2B5EF4-FFF2-40B4-BE49-F238E27FC236}">
                <a16:creationId xmlns:a16="http://schemas.microsoft.com/office/drawing/2014/main" id="{F54AEB87-2204-481D-90C7-4A589FFAF330}"/>
              </a:ext>
            </a:extLst>
          </p:cNvPr>
          <p:cNvGrpSpPr/>
          <p:nvPr/>
        </p:nvGrpSpPr>
        <p:grpSpPr>
          <a:xfrm>
            <a:off x="899184" y="5164766"/>
            <a:ext cx="1978322" cy="1829285"/>
            <a:chOff x="899184" y="5164766"/>
            <a:chExt cx="1978322" cy="1829285"/>
          </a:xfrm>
        </p:grpSpPr>
        <p:pic>
          <p:nvPicPr>
            <p:cNvPr id="35" name="Picture 34" descr="Icon&#10;&#10;Description automatically generated">
              <a:extLst>
                <a:ext uri="{FF2B5EF4-FFF2-40B4-BE49-F238E27FC236}">
                  <a16:creationId xmlns:a16="http://schemas.microsoft.com/office/drawing/2014/main" id="{0D0C0E43-567B-4554-A760-6E0414E6B31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98441" y="5164766"/>
              <a:ext cx="1012510" cy="1829285"/>
            </a:xfrm>
            <a:prstGeom prst="rect">
              <a:avLst/>
            </a:prstGeom>
          </p:spPr>
        </p:pic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CC9F6282-AE40-4C0F-BB90-6B0133C9F35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864996" y="6652026"/>
              <a:ext cx="422909" cy="171684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E1C895D5-E036-489F-A084-3402CA88FD77}"/>
                </a:ext>
              </a:extLst>
            </p:cNvPr>
            <p:cNvSpPr txBox="1"/>
            <p:nvPr/>
          </p:nvSpPr>
          <p:spPr>
            <a:xfrm>
              <a:off x="2207275" y="6512408"/>
              <a:ext cx="670231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700" b="1" dirty="0">
                  <a:solidFill>
                    <a:srgbClr val="0070C0"/>
                  </a:solidFill>
                  <a:latin typeface="Tenorite" panose="00000500000000000000" pitchFamily="2" charset="0"/>
                </a:rPr>
                <a:t>Spirit Burner</a:t>
              </a:r>
            </a:p>
          </p:txBody>
        </p: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F6AEB0BB-8FFE-44D7-98DC-F4C5838F49B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304464" y="5867060"/>
              <a:ext cx="197314" cy="77739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F6AA9F28-FA81-464F-AB0E-FB3A3604F354}"/>
                </a:ext>
              </a:extLst>
            </p:cNvPr>
            <p:cNvSpPr txBox="1"/>
            <p:nvPr/>
          </p:nvSpPr>
          <p:spPr>
            <a:xfrm>
              <a:off x="899184" y="5855124"/>
              <a:ext cx="444605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700" b="1" dirty="0">
                  <a:solidFill>
                    <a:srgbClr val="0070C0"/>
                  </a:solidFill>
                  <a:latin typeface="Tenorite" panose="00000500000000000000" pitchFamily="2" charset="0"/>
                </a:rPr>
                <a:t>Water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77FD5682-B3F1-475E-8131-0459C4E5BDC3}"/>
                </a:ext>
              </a:extLst>
            </p:cNvPr>
            <p:cNvSpPr txBox="1"/>
            <p:nvPr/>
          </p:nvSpPr>
          <p:spPr>
            <a:xfrm>
              <a:off x="2102915" y="6029538"/>
              <a:ext cx="57919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700" b="1" dirty="0">
                  <a:solidFill>
                    <a:srgbClr val="0070C0"/>
                  </a:solidFill>
                  <a:latin typeface="Tenorite" panose="00000500000000000000" pitchFamily="2" charset="0"/>
                </a:rPr>
                <a:t>Copper Can</a:t>
              </a:r>
            </a:p>
          </p:txBody>
        </p: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6F1697B6-8F6B-4CC9-AA7D-C3BBDB31B469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004060" y="6089975"/>
              <a:ext cx="141851" cy="90377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49D30FEC-B849-42E5-8104-4FAA359A5DB0}"/>
                </a:ext>
              </a:extLst>
            </p:cNvPr>
            <p:cNvSpPr txBox="1"/>
            <p:nvPr/>
          </p:nvSpPr>
          <p:spPr>
            <a:xfrm>
              <a:off x="2041955" y="5338995"/>
              <a:ext cx="731749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700" b="1" dirty="0">
                  <a:solidFill>
                    <a:srgbClr val="0070C0"/>
                  </a:solidFill>
                  <a:latin typeface="Tenorite" panose="00000500000000000000" pitchFamily="2" charset="0"/>
                </a:rPr>
                <a:t>Thermometer</a:t>
              </a:r>
            </a:p>
          </p:txBody>
        </p: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0953343C-4E4E-44F6-B3B7-4606EACC8D2B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943100" y="5399432"/>
              <a:ext cx="141851" cy="90377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46312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4738DED-8DBA-47D2-B9B6-20AFD79805FA}"/>
              </a:ext>
            </a:extLst>
          </p:cNvPr>
          <p:cNvSpPr/>
          <p:nvPr/>
        </p:nvSpPr>
        <p:spPr>
          <a:xfrm>
            <a:off x="899250" y="638627"/>
            <a:ext cx="5339714" cy="369332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Enthalpy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BF0ADBC-02F5-4CD0-AFA2-4A02777D3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DFEE5-AC71-4801-9F02-A33255CEF175}" type="slidenum">
              <a:rPr lang="en-GB" smtClean="0"/>
              <a:t>3</a:t>
            </a:fld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F66F1C6-C0EF-4302-834A-A0B198A38C25}"/>
              </a:ext>
            </a:extLst>
          </p:cNvPr>
          <p:cNvSpPr/>
          <p:nvPr/>
        </p:nvSpPr>
        <p:spPr>
          <a:xfrm>
            <a:off x="1452563" y="1265730"/>
            <a:ext cx="123825" cy="2136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649E396-EADF-4C41-BF75-AB70460AB211}"/>
              </a:ext>
            </a:extLst>
          </p:cNvPr>
          <p:cNvSpPr/>
          <p:nvPr/>
        </p:nvSpPr>
        <p:spPr>
          <a:xfrm>
            <a:off x="899250" y="4872042"/>
            <a:ext cx="1587918" cy="307777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r>
              <a:rPr lang="en-GB" sz="1400" b="1" dirty="0">
                <a:solidFill>
                  <a:schemeClr val="bg1"/>
                </a:solidFill>
              </a:rPr>
              <a:t>Enthalpy Cycles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CD715D7-68B5-41BC-A973-7194414FF327}"/>
              </a:ext>
            </a:extLst>
          </p:cNvPr>
          <p:cNvSpPr txBox="1"/>
          <p:nvPr/>
        </p:nvSpPr>
        <p:spPr>
          <a:xfrm>
            <a:off x="899249" y="6910255"/>
            <a:ext cx="5339714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00" b="1" dirty="0">
                <a:latin typeface="Tenorite" panose="00000500000000000000" pitchFamily="2" charset="0"/>
              </a:rPr>
              <a:t>Energy in a reaction system must be conserved</a:t>
            </a:r>
            <a:r>
              <a:rPr lang="en-GB" sz="1300" dirty="0">
                <a:latin typeface="Tenorite" panose="00000500000000000000" pitchFamily="2" charset="0"/>
              </a:rPr>
              <a:t>, as it cannot be created or destroyed ∴ </a:t>
            </a:r>
            <a:r>
              <a:rPr lang="en-GB" sz="1300" b="1" dirty="0">
                <a:latin typeface="Tenorite" panose="00000500000000000000" pitchFamily="2" charset="0"/>
              </a:rPr>
              <a:t>overall enthalpy change for a reaction is the same, regardless of the route taken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B3C936F-BDF1-4F50-B7B9-8450F3DF5E45}"/>
              </a:ext>
            </a:extLst>
          </p:cNvPr>
          <p:cNvSpPr txBox="1"/>
          <p:nvPr/>
        </p:nvSpPr>
        <p:spPr>
          <a:xfrm>
            <a:off x="899250" y="5238112"/>
            <a:ext cx="5339714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defRPr/>
            </a:pPr>
            <a:r>
              <a:rPr lang="en-GB" sz="1300" b="1" dirty="0">
                <a:latin typeface="Tenorite" panose="00000500000000000000" pitchFamily="2" charset="0"/>
              </a:rPr>
              <a:t>Sometimes it may be difficult to measure the enthalpy change of a reaction directly, as:</a:t>
            </a:r>
            <a:endParaRPr lang="en-GB" sz="1300" dirty="0">
              <a:latin typeface="Tenorite" panose="000005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sz="1300" dirty="0">
                <a:latin typeface="Tenorite" panose="00000500000000000000" pitchFamily="2" charset="0"/>
              </a:rPr>
              <a:t>Reaction may be too slow.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sz="1300" dirty="0">
                <a:latin typeface="Tenorite" panose="00000500000000000000" pitchFamily="2" charset="0"/>
              </a:rPr>
              <a:t>Reaction may be incomplete.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sz="1300" dirty="0">
                <a:latin typeface="Tenorite" panose="00000500000000000000" pitchFamily="2" charset="0"/>
              </a:rPr>
              <a:t>There may be other side reactions occurring simultaneously.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1F69BE6-FC68-43CC-BCB6-D7E5BEA08439}"/>
              </a:ext>
            </a:extLst>
          </p:cNvPr>
          <p:cNvSpPr txBox="1"/>
          <p:nvPr/>
        </p:nvSpPr>
        <p:spPr>
          <a:xfrm>
            <a:off x="899250" y="6559574"/>
            <a:ext cx="1191678" cy="292388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1300" b="1" dirty="0">
                <a:solidFill>
                  <a:schemeClr val="bg1"/>
                </a:solidFill>
              </a:rPr>
              <a:t>Hess’s Law </a:t>
            </a:r>
          </a:p>
        </p:txBody>
      </p:sp>
      <p:pic>
        <p:nvPicPr>
          <p:cNvPr id="16" name="Picture 15" descr="A picture containing text, clock, gauge&#10;&#10;Description automatically generated">
            <a:extLst>
              <a:ext uri="{FF2B5EF4-FFF2-40B4-BE49-F238E27FC236}">
                <a16:creationId xmlns:a16="http://schemas.microsoft.com/office/drawing/2014/main" id="{820D60DE-6D58-4663-947A-A8EFDE4F403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7168" y="7735719"/>
            <a:ext cx="2030492" cy="1615924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EC0A7B3-884C-440E-9685-C52F76E93413}"/>
              </a:ext>
            </a:extLst>
          </p:cNvPr>
          <p:cNvSpPr txBox="1"/>
          <p:nvPr/>
        </p:nvSpPr>
        <p:spPr>
          <a:xfrm>
            <a:off x="1452563" y="1351005"/>
            <a:ext cx="47864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b="1" dirty="0">
                <a:latin typeface="Tenorite" panose="00000500000000000000" pitchFamily="2" charset="0"/>
              </a:rPr>
              <a:t>25cm</a:t>
            </a:r>
            <a:r>
              <a:rPr lang="en-GB" sz="1200" b="1" baseline="30000" dirty="0">
                <a:latin typeface="Tenorite" panose="00000500000000000000" pitchFamily="2" charset="0"/>
              </a:rPr>
              <a:t>3</a:t>
            </a:r>
            <a:r>
              <a:rPr lang="en-GB" sz="1200" b="1" dirty="0">
                <a:latin typeface="Tenorite" panose="00000500000000000000" pitchFamily="2" charset="0"/>
              </a:rPr>
              <a:t> of 2.0M HCI </a:t>
            </a:r>
            <a:r>
              <a:rPr lang="en-GB" sz="1200" dirty="0">
                <a:latin typeface="Tenorite" panose="00000500000000000000" pitchFamily="2" charset="0"/>
              </a:rPr>
              <a:t>was added to </a:t>
            </a:r>
            <a:r>
              <a:rPr lang="en-GB" sz="1200" b="1" dirty="0">
                <a:latin typeface="Tenorite" panose="00000500000000000000" pitchFamily="2" charset="0"/>
              </a:rPr>
              <a:t>25cm</a:t>
            </a:r>
            <a:r>
              <a:rPr lang="en-GB" sz="1200" b="1" baseline="30000" dirty="0">
                <a:latin typeface="Tenorite" panose="00000500000000000000" pitchFamily="2" charset="0"/>
              </a:rPr>
              <a:t>3</a:t>
            </a:r>
            <a:r>
              <a:rPr lang="en-GB" sz="1200" b="1" dirty="0">
                <a:latin typeface="Tenorite" panose="00000500000000000000" pitchFamily="2" charset="0"/>
              </a:rPr>
              <a:t> of 2.0M NaOH </a:t>
            </a:r>
            <a:r>
              <a:rPr lang="en-GB" sz="1200" dirty="0">
                <a:latin typeface="Tenorite" panose="00000500000000000000" pitchFamily="2" charset="0"/>
              </a:rPr>
              <a:t>in an insulated beaker. The initial temperature of both solutions was </a:t>
            </a:r>
            <a:r>
              <a:rPr lang="en-GB" sz="1200" b="1" dirty="0">
                <a:latin typeface="Tenorite" panose="00000500000000000000" pitchFamily="2" charset="0"/>
              </a:rPr>
              <a:t>20°C</a:t>
            </a:r>
            <a:r>
              <a:rPr lang="en-GB" sz="1200" dirty="0">
                <a:latin typeface="Tenorite" panose="00000500000000000000" pitchFamily="2" charset="0"/>
              </a:rPr>
              <a:t>. The reaction mixture was stirred to ensure mixing, and the highest temperature reached by the solution was </a:t>
            </a:r>
            <a:r>
              <a:rPr lang="en-GB" sz="1200" b="1" dirty="0">
                <a:latin typeface="Tenorite" panose="00000500000000000000" pitchFamily="2" charset="0"/>
              </a:rPr>
              <a:t>33°C</a:t>
            </a:r>
            <a:r>
              <a:rPr lang="en-GB" sz="1200" dirty="0">
                <a:latin typeface="Tenorite" panose="00000500000000000000" pitchFamily="2" charset="0"/>
              </a:rPr>
              <a:t>. </a:t>
            </a:r>
            <a:r>
              <a:rPr lang="en-GB" sz="1200" b="1" dirty="0">
                <a:latin typeface="Tenorite" panose="00000500000000000000" pitchFamily="2" charset="0"/>
              </a:rPr>
              <a:t>Calculate the Molar Enthalpy of Neutralisation.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00DB02A-41F4-443E-AE14-06EC79ED8C30}"/>
              </a:ext>
            </a:extLst>
          </p:cNvPr>
          <p:cNvSpPr txBox="1"/>
          <p:nvPr/>
        </p:nvSpPr>
        <p:spPr>
          <a:xfrm>
            <a:off x="900818" y="956339"/>
            <a:ext cx="7923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300" i="1" dirty="0">
                <a:latin typeface="Tenorite" panose="00000500000000000000" pitchFamily="2" charset="0"/>
              </a:rPr>
              <a:t>example</a:t>
            </a:r>
            <a:r>
              <a:rPr lang="en-GB" sz="1800" b="1" dirty="0">
                <a:latin typeface="Tenorite" panose="00000500000000000000" pitchFamily="2" charset="0"/>
              </a:rPr>
              <a:t> 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F083B68-0C7A-4C67-A9B6-8FB4FE2AE22E}"/>
              </a:ext>
            </a:extLst>
          </p:cNvPr>
          <p:cNvSpPr txBox="1"/>
          <p:nvPr/>
        </p:nvSpPr>
        <p:spPr>
          <a:xfrm>
            <a:off x="1452563" y="2726460"/>
            <a:ext cx="35556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latin typeface="Tenorite" panose="00000500000000000000" pitchFamily="2" charset="0"/>
              </a:rPr>
              <a:t>ΔT</a:t>
            </a:r>
            <a:r>
              <a:rPr lang="en-GB" sz="1200" dirty="0">
                <a:latin typeface="Tenorite" panose="00000500000000000000" pitchFamily="2" charset="0"/>
              </a:rPr>
              <a:t> = 13</a:t>
            </a:r>
          </a:p>
          <a:p>
            <a:r>
              <a:rPr lang="en-GB" sz="1200" b="1" dirty="0">
                <a:latin typeface="Tenorite" panose="00000500000000000000" pitchFamily="2" charset="0"/>
              </a:rPr>
              <a:t>V</a:t>
            </a:r>
            <a:r>
              <a:rPr lang="en-GB" sz="1200" dirty="0">
                <a:latin typeface="Tenorite" panose="00000500000000000000" pitchFamily="2" charset="0"/>
              </a:rPr>
              <a:t> = 25 + 25 = 50cm</a:t>
            </a:r>
            <a:r>
              <a:rPr lang="en-GB" sz="1200" baseline="30000" dirty="0">
                <a:latin typeface="Tenorite" panose="00000500000000000000" pitchFamily="2" charset="0"/>
              </a:rPr>
              <a:t>3</a:t>
            </a:r>
            <a:r>
              <a:rPr lang="en-GB" sz="1200" dirty="0">
                <a:latin typeface="Tenorite" panose="00000500000000000000" pitchFamily="2" charset="0"/>
              </a:rPr>
              <a:t> = 0.05dm</a:t>
            </a:r>
            <a:r>
              <a:rPr lang="en-GB" sz="1200" baseline="30000" dirty="0">
                <a:latin typeface="Tenorite" panose="00000500000000000000" pitchFamily="2" charset="0"/>
              </a:rPr>
              <a:t>3</a:t>
            </a:r>
          </a:p>
          <a:p>
            <a:r>
              <a:rPr lang="en-GB" sz="1200" b="1" dirty="0">
                <a:latin typeface="Tenorite" panose="00000500000000000000" pitchFamily="2" charset="0"/>
              </a:rPr>
              <a:t>m</a:t>
            </a:r>
            <a:r>
              <a:rPr lang="en-GB" sz="1200" dirty="0">
                <a:latin typeface="Tenorite" panose="00000500000000000000" pitchFamily="2" charset="0"/>
              </a:rPr>
              <a:t> = 0.05kg</a:t>
            </a:r>
          </a:p>
          <a:p>
            <a:r>
              <a:rPr lang="en-GB" sz="1200" b="1" dirty="0">
                <a:latin typeface="Tenorite" panose="00000500000000000000" pitchFamily="2" charset="0"/>
              </a:rPr>
              <a:t>q</a:t>
            </a:r>
            <a:r>
              <a:rPr lang="en-GB" sz="1200" dirty="0">
                <a:latin typeface="Tenorite" panose="00000500000000000000" pitchFamily="2" charset="0"/>
              </a:rPr>
              <a:t> = </a:t>
            </a:r>
            <a:r>
              <a:rPr lang="en-GB" sz="1200" dirty="0" err="1">
                <a:latin typeface="Tenorite" panose="00000500000000000000" pitchFamily="2" charset="0"/>
              </a:rPr>
              <a:t>mcΔt</a:t>
            </a:r>
            <a:r>
              <a:rPr lang="en-GB" sz="1200" dirty="0">
                <a:latin typeface="Tenorite" panose="00000500000000000000" pitchFamily="2" charset="0"/>
              </a:rPr>
              <a:t> = 0.05 × 4.18 × 13 = 2.717kJ</a:t>
            </a:r>
          </a:p>
          <a:p>
            <a:endParaRPr lang="en-GB" sz="1200" dirty="0">
              <a:latin typeface="Tenorite" panose="00000500000000000000" pitchFamily="2" charset="0"/>
            </a:endParaRPr>
          </a:p>
          <a:p>
            <a:r>
              <a:rPr lang="en-GB" sz="1200" b="1" dirty="0">
                <a:latin typeface="Tenorite" panose="00000500000000000000" pitchFamily="2" charset="0"/>
              </a:rPr>
              <a:t>n</a:t>
            </a:r>
            <a:r>
              <a:rPr lang="en-GB" sz="1200" dirty="0">
                <a:latin typeface="Tenorite" panose="00000500000000000000" pitchFamily="2" charset="0"/>
              </a:rPr>
              <a:t> </a:t>
            </a:r>
            <a:r>
              <a:rPr lang="en-GB" sz="1100" dirty="0">
                <a:latin typeface="Tenorite" panose="00000500000000000000" pitchFamily="2" charset="0"/>
              </a:rPr>
              <a:t>(of HCl) </a:t>
            </a:r>
            <a:r>
              <a:rPr lang="en-GB" sz="1200" dirty="0">
                <a:latin typeface="Tenorite" panose="00000500000000000000" pitchFamily="2" charset="0"/>
              </a:rPr>
              <a:t>= 2 × 0.025 = 0.05 mol</a:t>
            </a:r>
          </a:p>
          <a:p>
            <a:r>
              <a:rPr lang="en-GB" sz="1200" b="1" dirty="0">
                <a:latin typeface="Tenorite" panose="00000500000000000000" pitchFamily="2" charset="0"/>
              </a:rPr>
              <a:t>n</a:t>
            </a:r>
            <a:r>
              <a:rPr lang="en-GB" sz="1200" dirty="0">
                <a:latin typeface="Tenorite" panose="00000500000000000000" pitchFamily="2" charset="0"/>
              </a:rPr>
              <a:t> </a:t>
            </a:r>
            <a:r>
              <a:rPr lang="en-GB" sz="1100" dirty="0">
                <a:latin typeface="Tenorite" panose="00000500000000000000" pitchFamily="2" charset="0"/>
              </a:rPr>
              <a:t>(of NaOH) </a:t>
            </a:r>
            <a:r>
              <a:rPr lang="en-GB" sz="1200" dirty="0">
                <a:latin typeface="Tenorite" panose="00000500000000000000" pitchFamily="2" charset="0"/>
              </a:rPr>
              <a:t>= 2 × 0.025 = 0.05 mol</a:t>
            </a:r>
          </a:p>
          <a:p>
            <a:r>
              <a:rPr lang="en-GB" sz="1200" b="1" dirty="0">
                <a:latin typeface="Tenorite" panose="00000500000000000000" pitchFamily="2" charset="0"/>
              </a:rPr>
              <a:t>n </a:t>
            </a:r>
            <a:r>
              <a:rPr lang="en-GB" sz="1100" dirty="0">
                <a:latin typeface="Tenorite" panose="00000500000000000000" pitchFamily="2" charset="0"/>
              </a:rPr>
              <a:t>(of H2O) </a:t>
            </a:r>
            <a:r>
              <a:rPr lang="en-GB" sz="1200" dirty="0">
                <a:latin typeface="Tenorite" panose="00000500000000000000" pitchFamily="2" charset="0"/>
              </a:rPr>
              <a:t>= 0.05 </a:t>
            </a:r>
          </a:p>
          <a:p>
            <a:endParaRPr lang="en-GB" sz="1200" b="1" dirty="0">
              <a:latin typeface="Tenorite" panose="00000500000000000000" pitchFamily="2" charset="0"/>
            </a:endParaRPr>
          </a:p>
          <a:p>
            <a:r>
              <a:rPr lang="en-GB" sz="1200" b="1" dirty="0">
                <a:latin typeface="Tenorite" panose="00000500000000000000" pitchFamily="2" charset="0"/>
              </a:rPr>
              <a:t>ΔH </a:t>
            </a:r>
            <a:r>
              <a:rPr lang="en-GB" sz="1200" dirty="0">
                <a:latin typeface="Tenorite" panose="00000500000000000000" pitchFamily="2" charset="0"/>
              </a:rPr>
              <a:t>= -q/n = -(2.717/0.05) = </a:t>
            </a:r>
            <a:r>
              <a:rPr lang="en-GB" sz="1200" b="1" dirty="0">
                <a:latin typeface="Tenorite" panose="00000500000000000000" pitchFamily="2" charset="0"/>
              </a:rPr>
              <a:t>-54.34kJ mol</a:t>
            </a:r>
            <a:r>
              <a:rPr lang="en-GB" sz="1200" b="1" baseline="30000" dirty="0">
                <a:latin typeface="Tenorite" panose="00000500000000000000" pitchFamily="2" charset="0"/>
              </a:rPr>
              <a:t>-1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EE8A045-A71D-4494-BBE0-5DDEBA43C7A0}"/>
              </a:ext>
            </a:extLst>
          </p:cNvPr>
          <p:cNvSpPr txBox="1"/>
          <p:nvPr/>
        </p:nvSpPr>
        <p:spPr>
          <a:xfrm>
            <a:off x="1452563" y="2401937"/>
            <a:ext cx="231038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b="1" dirty="0">
                <a:solidFill>
                  <a:srgbClr val="0070C0"/>
                </a:solidFill>
                <a:latin typeface="Tenorite" panose="00000500000000000000" pitchFamily="2" charset="0"/>
              </a:rPr>
              <a:t>NaOH + HCl → NaCl + H</a:t>
            </a:r>
            <a:r>
              <a:rPr lang="en-GB" sz="1400" b="1" baseline="-25000" dirty="0">
                <a:solidFill>
                  <a:srgbClr val="0070C0"/>
                </a:solidFill>
                <a:latin typeface="Tenorite" panose="00000500000000000000" pitchFamily="2" charset="0"/>
              </a:rPr>
              <a:t>2</a:t>
            </a:r>
            <a:r>
              <a:rPr lang="en-GB" sz="1400" b="1" dirty="0">
                <a:solidFill>
                  <a:srgbClr val="0070C0"/>
                </a:solidFill>
                <a:latin typeface="Tenorite" panose="00000500000000000000" pitchFamily="2" charset="0"/>
              </a:rPr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23150776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6B94DCA-0CEB-48D2-882A-05AD56CAD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DFEE5-AC71-4801-9F02-A33255CEF175}" type="slidenum">
              <a:rPr lang="en-GB" smtClean="0"/>
              <a:t>4</a:t>
            </a:fld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1FB5069-C4BB-44C3-A123-C6BAC755845D}"/>
              </a:ext>
            </a:extLst>
          </p:cNvPr>
          <p:cNvSpPr/>
          <p:nvPr/>
        </p:nvSpPr>
        <p:spPr>
          <a:xfrm>
            <a:off x="899250" y="638626"/>
            <a:ext cx="5417009" cy="369332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Enthalpy Cycles - </a:t>
            </a:r>
            <a:r>
              <a:rPr lang="en-GB" sz="1600" b="1" i="1" dirty="0">
                <a:solidFill>
                  <a:schemeClr val="bg1"/>
                </a:solidFill>
              </a:rPr>
              <a:t>calculating enthalpy changes</a:t>
            </a:r>
            <a:endParaRPr lang="en-GB" b="1" i="1" dirty="0">
              <a:solidFill>
                <a:schemeClr val="bg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53EBE2A-84DC-42E3-8B73-6B10C827F634}"/>
              </a:ext>
            </a:extLst>
          </p:cNvPr>
          <p:cNvSpPr/>
          <p:nvPr/>
        </p:nvSpPr>
        <p:spPr>
          <a:xfrm>
            <a:off x="913905" y="1393399"/>
            <a:ext cx="5387334" cy="1551685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5F03FE9C-DB8A-4FBA-9CB2-75E199174CA7}"/>
              </a:ext>
            </a:extLst>
          </p:cNvPr>
          <p:cNvGrpSpPr/>
          <p:nvPr/>
        </p:nvGrpSpPr>
        <p:grpSpPr>
          <a:xfrm>
            <a:off x="899249" y="5140145"/>
            <a:ext cx="5416643" cy="1870255"/>
            <a:chOff x="949640" y="3644064"/>
            <a:chExt cx="5416643" cy="1870255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59DA861D-CE24-4359-A439-881618050575}"/>
                </a:ext>
              </a:extLst>
            </p:cNvPr>
            <p:cNvSpPr/>
            <p:nvPr/>
          </p:nvSpPr>
          <p:spPr>
            <a:xfrm>
              <a:off x="963929" y="3813341"/>
              <a:ext cx="5387334" cy="170097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BC689646-ED8D-49C7-A817-EE0E2C901F77}"/>
                </a:ext>
              </a:extLst>
            </p:cNvPr>
            <p:cNvSpPr txBox="1"/>
            <p:nvPr/>
          </p:nvSpPr>
          <p:spPr>
            <a:xfrm>
              <a:off x="949640" y="3644064"/>
              <a:ext cx="5416643" cy="338554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1600" b="1" dirty="0">
                  <a:solidFill>
                    <a:schemeClr val="bg1"/>
                  </a:solidFill>
                </a:rPr>
                <a:t>Combustion </a:t>
              </a:r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15812385-8944-4E88-B8F5-B1512C601DCC}"/>
              </a:ext>
            </a:extLst>
          </p:cNvPr>
          <p:cNvSpPr txBox="1"/>
          <p:nvPr/>
        </p:nvSpPr>
        <p:spPr>
          <a:xfrm>
            <a:off x="899250" y="1156037"/>
            <a:ext cx="5416643" cy="33855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GB" sz="1600" b="1" dirty="0">
                <a:solidFill>
                  <a:schemeClr val="bg1"/>
                </a:solidFill>
              </a:rPr>
              <a:t>Formation </a:t>
            </a:r>
          </a:p>
        </p:txBody>
      </p:sp>
      <p:pic>
        <p:nvPicPr>
          <p:cNvPr id="27" name="Picture 26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396B6047-55BD-4319-B102-EC56E13E9C7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4639" y="1567705"/>
            <a:ext cx="4751146" cy="1209793"/>
          </a:xfrm>
          <a:prstGeom prst="rect">
            <a:avLst/>
          </a:prstGeom>
        </p:spPr>
      </p:pic>
      <p:pic>
        <p:nvPicPr>
          <p:cNvPr id="31" name="Picture 30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27CF2A2E-9465-4F83-AF53-C4EA809B174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2973" y="5590134"/>
            <a:ext cx="4782812" cy="120960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5A16837B-8F83-4185-A25D-5FC1EBA7F829}"/>
              </a:ext>
            </a:extLst>
          </p:cNvPr>
          <p:cNvSpPr txBox="1"/>
          <p:nvPr/>
        </p:nvSpPr>
        <p:spPr>
          <a:xfrm>
            <a:off x="1097281" y="3286606"/>
            <a:ext cx="5203592" cy="11541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1200" b="1" dirty="0">
                <a:latin typeface="Tenorite" panose="00000500000000000000" pitchFamily="2" charset="0"/>
              </a:rPr>
              <a:t>Calculate the standard enthalpy change </a:t>
            </a:r>
            <a:r>
              <a:rPr lang="en-GB" sz="1200" dirty="0">
                <a:latin typeface="Tenorite" panose="00000500000000000000" pitchFamily="2" charset="0"/>
              </a:rPr>
              <a:t>for the following reaction, given that the standard enthalpies of formation of water, nitrogen dioxide and nitric acid are </a:t>
            </a:r>
            <a:r>
              <a:rPr lang="en-GB" sz="1200" b="1" dirty="0">
                <a:latin typeface="Tenorite" panose="00000500000000000000" pitchFamily="2" charset="0"/>
              </a:rPr>
              <a:t>-286, +33 and -173 kJmol</a:t>
            </a:r>
            <a:r>
              <a:rPr lang="en-GB" sz="1200" b="1" baseline="30000" dirty="0">
                <a:latin typeface="Tenorite" panose="00000500000000000000" pitchFamily="2" charset="0"/>
              </a:rPr>
              <a:t>-1</a:t>
            </a:r>
            <a:r>
              <a:rPr lang="en-GB" sz="1200" b="1" dirty="0">
                <a:latin typeface="Tenorite" panose="00000500000000000000" pitchFamily="2" charset="0"/>
              </a:rPr>
              <a:t> </a:t>
            </a:r>
            <a:r>
              <a:rPr lang="en-GB" sz="1200" dirty="0">
                <a:latin typeface="Tenorite" panose="00000500000000000000" pitchFamily="2" charset="0"/>
              </a:rPr>
              <a:t>respectively. </a:t>
            </a:r>
            <a:r>
              <a:rPr lang="en-GB" sz="1200" i="1" dirty="0">
                <a:latin typeface="Tenorite" panose="00000500000000000000" pitchFamily="2" charset="0"/>
              </a:rPr>
              <a:t>[oxygen's value is ZERO as it is an element]</a:t>
            </a:r>
          </a:p>
          <a:p>
            <a:pPr>
              <a:spcAft>
                <a:spcPts val="600"/>
              </a:spcAft>
            </a:pPr>
            <a:r>
              <a:rPr lang="en-GB" sz="1300" b="1" dirty="0">
                <a:latin typeface="Tenorite" panose="00000500000000000000" pitchFamily="2" charset="0"/>
              </a:rPr>
              <a:t>2H</a:t>
            </a:r>
            <a:r>
              <a:rPr lang="en-GB" sz="1300" b="1" baseline="-25000" dirty="0">
                <a:latin typeface="Tenorite" panose="00000500000000000000" pitchFamily="2" charset="0"/>
              </a:rPr>
              <a:t>2</a:t>
            </a:r>
            <a:r>
              <a:rPr lang="en-GB" sz="1300" b="1" dirty="0">
                <a:latin typeface="Tenorite" panose="00000500000000000000" pitchFamily="2" charset="0"/>
              </a:rPr>
              <a:t>O + 4NO</a:t>
            </a:r>
            <a:r>
              <a:rPr lang="en-GB" sz="1300" b="1" baseline="-25000" dirty="0">
                <a:latin typeface="Tenorite" panose="00000500000000000000" pitchFamily="2" charset="0"/>
              </a:rPr>
              <a:t>2</a:t>
            </a:r>
            <a:r>
              <a:rPr lang="en-GB" sz="1300" b="1" dirty="0">
                <a:latin typeface="Tenorite" panose="00000500000000000000" pitchFamily="2" charset="0"/>
              </a:rPr>
              <a:t> + O</a:t>
            </a:r>
            <a:r>
              <a:rPr lang="en-GB" sz="1300" b="1" baseline="-25000" dirty="0">
                <a:latin typeface="Tenorite" panose="00000500000000000000" pitchFamily="2" charset="0"/>
              </a:rPr>
              <a:t>2</a:t>
            </a:r>
            <a:r>
              <a:rPr lang="en-GB" sz="1300" b="1" dirty="0">
                <a:latin typeface="Tenorite" panose="00000500000000000000" pitchFamily="2" charset="0"/>
              </a:rPr>
              <a:t> </a:t>
            </a:r>
            <a:r>
              <a:rPr lang="en-GB" sz="1600" b="1" dirty="0">
                <a:latin typeface="Tenorite" panose="00000500000000000000" pitchFamily="2" charset="0"/>
              </a:rPr>
              <a:t>→</a:t>
            </a:r>
            <a:r>
              <a:rPr lang="en-GB" sz="1300" b="1" dirty="0">
                <a:latin typeface="Tenorite" panose="00000500000000000000" pitchFamily="2" charset="0"/>
              </a:rPr>
              <a:t> 4HNO</a:t>
            </a:r>
            <a:r>
              <a:rPr lang="en-GB" sz="1300" b="1" baseline="-25000" dirty="0">
                <a:latin typeface="Tenorite" panose="00000500000000000000" pitchFamily="2" charset="0"/>
              </a:rPr>
              <a:t>3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6EDC57F-795A-4EAB-9B38-1F2743DEAE86}"/>
              </a:ext>
            </a:extLst>
          </p:cNvPr>
          <p:cNvSpPr txBox="1"/>
          <p:nvPr/>
        </p:nvSpPr>
        <p:spPr>
          <a:xfrm>
            <a:off x="898443" y="2950164"/>
            <a:ext cx="7923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300" i="1" dirty="0">
                <a:latin typeface="Tenorite" panose="00000500000000000000" pitchFamily="2" charset="0"/>
              </a:rPr>
              <a:t>example</a:t>
            </a:r>
            <a:r>
              <a:rPr lang="en-GB" sz="1800" b="1" dirty="0">
                <a:latin typeface="Tenorite" panose="00000500000000000000" pitchFamily="2" charset="0"/>
              </a:rPr>
              <a:t> 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365DFA1-A99C-4432-9C0F-83BB139C5F37}"/>
              </a:ext>
            </a:extLst>
          </p:cNvPr>
          <p:cNvSpPr txBox="1"/>
          <p:nvPr/>
        </p:nvSpPr>
        <p:spPr>
          <a:xfrm>
            <a:off x="1097281" y="7397797"/>
            <a:ext cx="5203592" cy="14157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1200" b="1" dirty="0">
                <a:latin typeface="Tenorite" panose="00000500000000000000" pitchFamily="2" charset="0"/>
              </a:rPr>
              <a:t>Calculate the standard enthalpy change </a:t>
            </a:r>
            <a:r>
              <a:rPr lang="en-GB" sz="1200" dirty="0">
                <a:latin typeface="Tenorite" panose="00000500000000000000" pitchFamily="2" charset="0"/>
              </a:rPr>
              <a:t>of formation of methane, given that the standard enthalpies of combustion of carbon, hydrogen and methane are </a:t>
            </a:r>
            <a:r>
              <a:rPr lang="en-GB" sz="1200" b="1" dirty="0">
                <a:latin typeface="Tenorite" panose="00000500000000000000" pitchFamily="2" charset="0"/>
              </a:rPr>
              <a:t>-394, -286 and -890 kJmol</a:t>
            </a:r>
            <a:r>
              <a:rPr lang="en-GB" sz="1200" b="1" baseline="30000" dirty="0">
                <a:latin typeface="Tenorite" panose="00000500000000000000" pitchFamily="2" charset="0"/>
              </a:rPr>
              <a:t>-1</a:t>
            </a:r>
            <a:r>
              <a:rPr lang="en-GB" sz="1200" b="1" dirty="0">
                <a:latin typeface="Tenorite" panose="00000500000000000000" pitchFamily="2" charset="0"/>
              </a:rPr>
              <a:t> </a:t>
            </a:r>
            <a:r>
              <a:rPr lang="en-GB" sz="1200" dirty="0">
                <a:latin typeface="Tenorite" panose="00000500000000000000" pitchFamily="2" charset="0"/>
              </a:rPr>
              <a:t>respectively.</a:t>
            </a:r>
          </a:p>
          <a:p>
            <a:pPr>
              <a:spcAft>
                <a:spcPts val="600"/>
              </a:spcAft>
            </a:pPr>
            <a:r>
              <a:rPr lang="en-GB" sz="1300" b="1" dirty="0">
                <a:latin typeface="Tenorite" panose="00000500000000000000" pitchFamily="2" charset="0"/>
              </a:rPr>
              <a:t>C + 2H</a:t>
            </a:r>
            <a:r>
              <a:rPr lang="en-GB" sz="1300" b="1" baseline="-25000" dirty="0">
                <a:latin typeface="Tenorite" panose="00000500000000000000" pitchFamily="2" charset="0"/>
              </a:rPr>
              <a:t>2</a:t>
            </a:r>
            <a:r>
              <a:rPr lang="en-GB" sz="1300" b="1" dirty="0">
                <a:latin typeface="Tenorite" panose="00000500000000000000" pitchFamily="2" charset="0"/>
              </a:rPr>
              <a:t> </a:t>
            </a:r>
            <a:r>
              <a:rPr lang="en-GB" sz="1600" b="1" dirty="0">
                <a:latin typeface="Tenorite" panose="00000500000000000000" pitchFamily="2" charset="0"/>
              </a:rPr>
              <a:t>→</a:t>
            </a:r>
            <a:r>
              <a:rPr lang="en-GB" sz="1300" b="1" dirty="0">
                <a:latin typeface="Tenorite" panose="00000500000000000000" pitchFamily="2" charset="0"/>
              </a:rPr>
              <a:t> CH</a:t>
            </a:r>
            <a:r>
              <a:rPr lang="en-GB" sz="1300" b="1" baseline="-25000" dirty="0">
                <a:latin typeface="Tenorite" panose="00000500000000000000" pitchFamily="2" charset="0"/>
              </a:rPr>
              <a:t>4</a:t>
            </a:r>
          </a:p>
          <a:p>
            <a:r>
              <a:rPr lang="en-GB" sz="1200" i="1" dirty="0">
                <a:latin typeface="Tenorite" panose="00000500000000000000" pitchFamily="2" charset="0"/>
              </a:rPr>
              <a:t>Applying Hess’s Law, ΔH</a:t>
            </a:r>
            <a:r>
              <a:rPr lang="en-GB" sz="1200" i="1" baseline="-25000" dirty="0">
                <a:latin typeface="Tenorite" panose="00000500000000000000" pitchFamily="2" charset="0"/>
              </a:rPr>
              <a:t>1</a:t>
            </a:r>
            <a:r>
              <a:rPr lang="en-GB" sz="1200" i="1" dirty="0">
                <a:latin typeface="Tenorite" panose="00000500000000000000" pitchFamily="2" charset="0"/>
              </a:rPr>
              <a:t> = ΔH</a:t>
            </a:r>
            <a:r>
              <a:rPr lang="en-GB" sz="1200" i="1" baseline="-25000" dirty="0">
                <a:latin typeface="Tenorite" panose="00000500000000000000" pitchFamily="2" charset="0"/>
              </a:rPr>
              <a:t>2</a:t>
            </a:r>
            <a:r>
              <a:rPr lang="en-GB" sz="1200" i="1" dirty="0">
                <a:latin typeface="Tenorite" panose="00000500000000000000" pitchFamily="2" charset="0"/>
              </a:rPr>
              <a:t> – ΔH</a:t>
            </a:r>
            <a:r>
              <a:rPr lang="en-GB" sz="1200" i="1" baseline="-25000" dirty="0">
                <a:latin typeface="Tenorite" panose="00000500000000000000" pitchFamily="2" charset="0"/>
              </a:rPr>
              <a:t>3</a:t>
            </a:r>
            <a:r>
              <a:rPr lang="en-GB" sz="1200" i="1" dirty="0">
                <a:latin typeface="Tenorite" panose="00000500000000000000" pitchFamily="2" charset="0"/>
              </a:rPr>
              <a:t> </a:t>
            </a:r>
          </a:p>
          <a:p>
            <a:r>
              <a:rPr lang="en-GB" sz="1200" i="1" dirty="0">
                <a:latin typeface="Tenorite" panose="00000500000000000000" pitchFamily="2" charset="0"/>
              </a:rPr>
              <a:t>				[(-394) + (2 × -286)] – [-890] = -74 Kjmol</a:t>
            </a:r>
            <a:r>
              <a:rPr lang="en-GB" sz="1200" i="1" baseline="30000" dirty="0">
                <a:latin typeface="Tenorite" panose="00000500000000000000" pitchFamily="2" charset="0"/>
              </a:rPr>
              <a:t>-1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EC50978-7E85-4D43-8E31-52CCD9BF9389}"/>
              </a:ext>
            </a:extLst>
          </p:cNvPr>
          <p:cNvSpPr txBox="1"/>
          <p:nvPr/>
        </p:nvSpPr>
        <p:spPr>
          <a:xfrm>
            <a:off x="898443" y="7061355"/>
            <a:ext cx="7923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300" i="1" dirty="0">
                <a:latin typeface="Tenorite" panose="00000500000000000000" pitchFamily="2" charset="0"/>
              </a:rPr>
              <a:t>example</a:t>
            </a:r>
            <a:r>
              <a:rPr lang="en-GB" sz="1800" b="1" dirty="0">
                <a:latin typeface="Tenorite" panose="00000500000000000000" pitchFamily="2" charset="0"/>
              </a:rPr>
              <a:t> 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5B3013B-E5DC-4EF9-B758-A5391124FBDD}"/>
              </a:ext>
            </a:extLst>
          </p:cNvPr>
          <p:cNvSpPr txBox="1"/>
          <p:nvPr/>
        </p:nvSpPr>
        <p:spPr>
          <a:xfrm>
            <a:off x="1097281" y="4422679"/>
            <a:ext cx="538733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i="1" dirty="0">
                <a:latin typeface="Tenorite" panose="00000500000000000000" pitchFamily="2" charset="0"/>
              </a:rPr>
              <a:t>Applying Hess’s Law, ΔH</a:t>
            </a:r>
            <a:r>
              <a:rPr lang="en-GB" sz="1200" i="1" baseline="-25000" dirty="0">
                <a:latin typeface="Tenorite" panose="00000500000000000000" pitchFamily="2" charset="0"/>
              </a:rPr>
              <a:t>1</a:t>
            </a:r>
            <a:r>
              <a:rPr lang="en-GB" sz="1200" i="1" dirty="0">
                <a:latin typeface="Tenorite" panose="00000500000000000000" pitchFamily="2" charset="0"/>
              </a:rPr>
              <a:t> = ΔH</a:t>
            </a:r>
            <a:r>
              <a:rPr lang="en-GB" sz="1200" i="1" baseline="-25000" dirty="0">
                <a:latin typeface="Tenorite" panose="00000500000000000000" pitchFamily="2" charset="0"/>
              </a:rPr>
              <a:t>2</a:t>
            </a:r>
            <a:r>
              <a:rPr lang="en-GB" sz="1200" i="1" dirty="0">
                <a:latin typeface="Tenorite" panose="00000500000000000000" pitchFamily="2" charset="0"/>
              </a:rPr>
              <a:t> – ΔH</a:t>
            </a:r>
            <a:r>
              <a:rPr lang="en-GB" sz="1200" i="1" baseline="-25000" dirty="0">
                <a:latin typeface="Tenorite" panose="00000500000000000000" pitchFamily="2" charset="0"/>
              </a:rPr>
              <a:t>3</a:t>
            </a:r>
            <a:r>
              <a:rPr lang="en-GB" sz="1200" i="1" dirty="0">
                <a:latin typeface="Tenorite" panose="00000500000000000000" pitchFamily="2" charset="0"/>
              </a:rPr>
              <a:t> </a:t>
            </a:r>
          </a:p>
          <a:p>
            <a:r>
              <a:rPr lang="en-GB" sz="1200" i="1" dirty="0">
                <a:latin typeface="Tenorite" panose="00000500000000000000" pitchFamily="2" charset="0"/>
              </a:rPr>
              <a:t>				[(4 × -173)] – [(2 × -286) + (4 × 33)] = -252KJmol</a:t>
            </a:r>
            <a:r>
              <a:rPr lang="en-GB" sz="1200" i="1" baseline="30000" dirty="0">
                <a:latin typeface="Tenorite" panose="00000500000000000000" pitchFamily="2" charset="0"/>
              </a:rPr>
              <a:t>-1</a:t>
            </a:r>
          </a:p>
        </p:txBody>
      </p:sp>
    </p:spTree>
    <p:extLst>
      <p:ext uri="{BB962C8B-B14F-4D97-AF65-F5344CB8AC3E}">
        <p14:creationId xmlns:p14="http://schemas.microsoft.com/office/powerpoint/2010/main" val="4220893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3CF702D-8C4F-4487-B60B-4740AEF92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DFEE5-AC71-4801-9F02-A33255CEF175}" type="slidenum">
              <a:rPr lang="en-GB" smtClean="0"/>
              <a:t>5</a:t>
            </a:fld>
            <a:endParaRPr lang="en-GB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7771661-306D-4956-BECC-DF6F300B141A}"/>
              </a:ext>
            </a:extLst>
          </p:cNvPr>
          <p:cNvGrpSpPr/>
          <p:nvPr/>
        </p:nvGrpSpPr>
        <p:grpSpPr>
          <a:xfrm>
            <a:off x="899250" y="638626"/>
            <a:ext cx="5339715" cy="3482949"/>
            <a:chOff x="1046798" y="5898503"/>
            <a:chExt cx="5339715" cy="3482949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76A31850-C3AB-4BA9-9BBE-054ECC191665}"/>
                </a:ext>
              </a:extLst>
            </p:cNvPr>
            <p:cNvSpPr/>
            <p:nvPr/>
          </p:nvSpPr>
          <p:spPr>
            <a:xfrm>
              <a:off x="1046799" y="5898503"/>
              <a:ext cx="5339714" cy="36933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en-GB" b="1" dirty="0">
                  <a:solidFill>
                    <a:schemeClr val="bg1"/>
                  </a:solidFill>
                </a:rPr>
                <a:t>Bond Enthalpy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E4A83715-2D8F-429D-9318-5FEB7B57AF01}"/>
                </a:ext>
              </a:extLst>
            </p:cNvPr>
            <p:cNvSpPr/>
            <p:nvPr/>
          </p:nvSpPr>
          <p:spPr>
            <a:xfrm>
              <a:off x="1046798" y="6488352"/>
              <a:ext cx="5339713" cy="289310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300" b="1" dirty="0">
                  <a:solidFill>
                    <a:srgbClr val="0070C0"/>
                  </a:solidFill>
                  <a:latin typeface="Tenorite" panose="00000500000000000000" pitchFamily="2" charset="0"/>
                </a:rPr>
                <a:t>Bond Enthalpy </a:t>
              </a:r>
              <a:r>
                <a:rPr lang="en-GB" sz="1300" dirty="0">
                  <a:latin typeface="Tenorite" panose="00000500000000000000" pitchFamily="2" charset="0"/>
                </a:rPr>
                <a:t>(∆</a:t>
              </a:r>
              <a:r>
                <a:rPr lang="en-GB" sz="1300" baseline="-25000" dirty="0">
                  <a:latin typeface="Tenorite" panose="00000500000000000000" pitchFamily="2" charset="0"/>
                </a:rPr>
                <a:t>B</a:t>
              </a:r>
              <a:r>
                <a:rPr lang="en-GB" sz="1300" i="1" dirty="0">
                  <a:latin typeface="Tenorite" panose="00000500000000000000" pitchFamily="2" charset="0"/>
                </a:rPr>
                <a:t>H</a:t>
              </a:r>
              <a:r>
                <a:rPr lang="en-GB" sz="1300" dirty="0">
                  <a:latin typeface="Tenorite" panose="00000500000000000000" pitchFamily="2" charset="0"/>
                </a:rPr>
                <a:t>) – The energy required to </a:t>
              </a:r>
              <a:r>
                <a:rPr lang="en-GB" sz="1300" b="1" dirty="0">
                  <a:latin typeface="Tenorite" panose="00000500000000000000" pitchFamily="2" charset="0"/>
                </a:rPr>
                <a:t>break</a:t>
              </a:r>
              <a:r>
                <a:rPr lang="en-GB" sz="1300" dirty="0">
                  <a:latin typeface="Tenorite" panose="00000500000000000000" pitchFamily="2" charset="0"/>
                </a:rPr>
                <a:t> one mole of a  </a:t>
              </a:r>
              <a:r>
                <a:rPr lang="en-GB" sz="1300" b="1" dirty="0">
                  <a:latin typeface="Tenorite" panose="00000500000000000000" pitchFamily="2" charset="0"/>
                </a:rPr>
                <a:t>bond</a:t>
              </a:r>
              <a:r>
                <a:rPr lang="en-GB" sz="1300" dirty="0">
                  <a:latin typeface="Tenorite" panose="00000500000000000000" pitchFamily="2" charset="0"/>
                </a:rPr>
                <a:t> in </a:t>
              </a:r>
              <a:r>
                <a:rPr lang="en-GB" sz="1300" b="1" dirty="0">
                  <a:latin typeface="Tenorite" panose="00000500000000000000" pitchFamily="2" charset="0"/>
                </a:rPr>
                <a:t>a gaseous state</a:t>
              </a:r>
              <a:r>
                <a:rPr lang="en-GB" sz="1300" dirty="0">
                  <a:latin typeface="Tenorite" panose="00000500000000000000" pitchFamily="2" charset="0"/>
                </a:rPr>
                <a:t>, under standard conditions.</a:t>
              </a:r>
            </a:p>
            <a:p>
              <a:endParaRPr lang="en-GB" sz="1300" dirty="0">
                <a:latin typeface="Tenorite" panose="00000500000000000000" pitchFamily="2" charset="0"/>
              </a:endParaRPr>
            </a:p>
            <a:p>
              <a:endParaRPr lang="en-GB" sz="1300" dirty="0">
                <a:latin typeface="Tenorite" panose="00000500000000000000" pitchFamily="2" charset="0"/>
              </a:endParaRPr>
            </a:p>
            <a:p>
              <a:endParaRPr lang="en-GB" sz="1300" dirty="0">
                <a:latin typeface="Tenorite" panose="00000500000000000000" pitchFamily="2" charset="0"/>
              </a:endParaRPr>
            </a:p>
            <a:p>
              <a:endParaRPr lang="en-GB" sz="1300" dirty="0">
                <a:latin typeface="Tenorite" panose="00000500000000000000" pitchFamily="2" charset="0"/>
              </a:endParaRPr>
            </a:p>
            <a:p>
              <a:r>
                <a:rPr lang="en-GB" sz="1300" dirty="0">
                  <a:latin typeface="Tenorite" panose="00000500000000000000" pitchFamily="2" charset="0"/>
                </a:rPr>
                <a:t>They can be used alongside Hess’s Law to find the overall enthalpy change for a reaction.</a:t>
              </a:r>
            </a:p>
            <a:p>
              <a:endParaRPr lang="en-GB" sz="1300" dirty="0">
                <a:latin typeface="Tenorite" panose="00000500000000000000" pitchFamily="2" charset="0"/>
              </a:endParaRPr>
            </a:p>
            <a:p>
              <a:r>
                <a:rPr lang="en-GB" sz="1300" b="1" dirty="0">
                  <a:solidFill>
                    <a:srgbClr val="0070C0"/>
                  </a:solidFill>
                  <a:latin typeface="Tenorite" panose="00000500000000000000" pitchFamily="2" charset="0"/>
                </a:rPr>
                <a:t>Mean Bond Enthalpy </a:t>
              </a:r>
              <a:r>
                <a:rPr lang="en-GB" sz="1300" dirty="0">
                  <a:latin typeface="Tenorite" panose="00000500000000000000" pitchFamily="2" charset="0"/>
                </a:rPr>
                <a:t>– The </a:t>
              </a:r>
              <a:r>
                <a:rPr lang="en-GB" sz="1300" b="1" dirty="0">
                  <a:latin typeface="Tenorite" panose="00000500000000000000" pitchFamily="2" charset="0"/>
                </a:rPr>
                <a:t>averaged</a:t>
              </a:r>
              <a:r>
                <a:rPr lang="en-GB" sz="1300" dirty="0">
                  <a:latin typeface="Tenorite" panose="00000500000000000000" pitchFamily="2" charset="0"/>
                </a:rPr>
                <a:t>, over many different molecules, </a:t>
              </a:r>
              <a:r>
                <a:rPr lang="en-GB" sz="1300" b="1" dirty="0">
                  <a:latin typeface="Tenorite" panose="00000500000000000000" pitchFamily="2" charset="0"/>
                </a:rPr>
                <a:t>energy</a:t>
              </a:r>
              <a:r>
                <a:rPr lang="en-GB" sz="1300" dirty="0">
                  <a:latin typeface="Tenorite" panose="00000500000000000000" pitchFamily="2" charset="0"/>
                </a:rPr>
                <a:t> required to </a:t>
              </a:r>
              <a:r>
                <a:rPr lang="en-GB" sz="1300" b="1" dirty="0">
                  <a:latin typeface="Tenorite" panose="00000500000000000000" pitchFamily="2" charset="0"/>
                </a:rPr>
                <a:t>break</a:t>
              </a:r>
              <a:r>
                <a:rPr lang="en-GB" sz="1300" dirty="0">
                  <a:latin typeface="Tenorite" panose="00000500000000000000" pitchFamily="2" charset="0"/>
                </a:rPr>
                <a:t> one mole of a bond in a </a:t>
              </a:r>
              <a:r>
                <a:rPr lang="en-GB" sz="1300" b="1" dirty="0">
                  <a:latin typeface="Tenorite" panose="00000500000000000000" pitchFamily="2" charset="0"/>
                </a:rPr>
                <a:t>gaseous</a:t>
              </a:r>
              <a:r>
                <a:rPr lang="en-GB" sz="1300" dirty="0">
                  <a:latin typeface="Tenorite" panose="00000500000000000000" pitchFamily="2" charset="0"/>
                </a:rPr>
                <a:t> state, under </a:t>
              </a:r>
              <a:r>
                <a:rPr lang="en-GB" sz="1300" b="1" dirty="0">
                  <a:latin typeface="Tenorite" panose="00000500000000000000" pitchFamily="2" charset="0"/>
                </a:rPr>
                <a:t>standard conditions</a:t>
              </a:r>
              <a:r>
                <a:rPr lang="en-GB" sz="1300" dirty="0">
                  <a:latin typeface="Tenorite" panose="00000500000000000000" pitchFamily="2" charset="0"/>
                </a:rPr>
                <a:t>.</a:t>
              </a:r>
            </a:p>
            <a:p>
              <a:endParaRPr lang="en-GB" sz="700" dirty="0">
                <a:latin typeface="Tenorite" panose="00000500000000000000" pitchFamily="2" charset="0"/>
              </a:endParaRPr>
            </a:p>
            <a:p>
              <a:r>
                <a:rPr lang="en-GB" sz="1300" dirty="0">
                  <a:latin typeface="Tenorite" panose="00000500000000000000" pitchFamily="2" charset="0"/>
                </a:rPr>
                <a:t>Bond enthalpy can vary depending on the environment </a:t>
              </a:r>
            </a:p>
          </p:txBody>
        </p:sp>
      </p:grpSp>
      <p:pic>
        <p:nvPicPr>
          <p:cNvPr id="7" name="Picture 6" descr="Diagram&#10;&#10;Description automatically generated with medium confidence">
            <a:extLst>
              <a:ext uri="{FF2B5EF4-FFF2-40B4-BE49-F238E27FC236}">
                <a16:creationId xmlns:a16="http://schemas.microsoft.com/office/drawing/2014/main" id="{641E1AC0-DD98-4323-A38E-9A57269F821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1776" y="4624296"/>
            <a:ext cx="3373567" cy="2398804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C0E167B6-E9EF-488A-9C0E-AF0AFFDF222C}"/>
              </a:ext>
            </a:extLst>
          </p:cNvPr>
          <p:cNvSpPr txBox="1"/>
          <p:nvPr/>
        </p:nvSpPr>
        <p:spPr>
          <a:xfrm>
            <a:off x="1478280" y="4341919"/>
            <a:ext cx="517026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i="1" dirty="0">
                <a:latin typeface="Tenorite" panose="00000500000000000000" pitchFamily="2" charset="0"/>
              </a:rPr>
              <a:t>Calculate the enthalpy change for the hydrogenation of ethene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B31BBD6-22DB-423E-869B-A1B04884A5C0}"/>
              </a:ext>
            </a:extLst>
          </p:cNvPr>
          <p:cNvSpPr txBox="1"/>
          <p:nvPr/>
        </p:nvSpPr>
        <p:spPr>
          <a:xfrm>
            <a:off x="899250" y="4111384"/>
            <a:ext cx="90516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i="1" dirty="0">
                <a:latin typeface="Tenorite" panose="00000500000000000000" pitchFamily="2" charset="0"/>
              </a:rPr>
              <a:t>Example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629468B-8780-4D75-ABC2-1D4CA89DE8DC}"/>
              </a:ext>
            </a:extLst>
          </p:cNvPr>
          <p:cNvSpPr txBox="1"/>
          <p:nvPr/>
        </p:nvSpPr>
        <p:spPr>
          <a:xfrm>
            <a:off x="1565193" y="5756483"/>
            <a:ext cx="115448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dirty="0">
                <a:latin typeface="Tenorite" panose="00000500000000000000" pitchFamily="2" charset="0"/>
              </a:rPr>
              <a:t>Breaking Bonds</a:t>
            </a:r>
          </a:p>
          <a:p>
            <a:pPr algn="ctr"/>
            <a:r>
              <a:rPr lang="en-GB" sz="1100" dirty="0">
                <a:latin typeface="Tenorite" panose="00000500000000000000" pitchFamily="2" charset="0"/>
              </a:rPr>
              <a:t>Exothermic 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FB5D339-0892-433D-9ED8-337F250CC49D}"/>
              </a:ext>
            </a:extLst>
          </p:cNvPr>
          <p:cNvSpPr txBox="1"/>
          <p:nvPr/>
        </p:nvSpPr>
        <p:spPr>
          <a:xfrm>
            <a:off x="4824356" y="5759517"/>
            <a:ext cx="115448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dirty="0">
                <a:latin typeface="Tenorite" panose="00000500000000000000" pitchFamily="2" charset="0"/>
              </a:rPr>
              <a:t>Breaking Bonds</a:t>
            </a:r>
          </a:p>
          <a:p>
            <a:pPr algn="ctr"/>
            <a:r>
              <a:rPr lang="en-GB" sz="1100" dirty="0">
                <a:latin typeface="Tenorite" panose="00000500000000000000" pitchFamily="2" charset="0"/>
              </a:rPr>
              <a:t>Endothermic  </a:t>
            </a: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8E4EB347-C306-4234-800D-F37800F06CA2}"/>
              </a:ext>
            </a:extLst>
          </p:cNvPr>
          <p:cNvGrpSpPr/>
          <p:nvPr/>
        </p:nvGrpSpPr>
        <p:grpSpPr>
          <a:xfrm>
            <a:off x="1565193" y="6958732"/>
            <a:ext cx="4157725" cy="1064779"/>
            <a:chOff x="1565193" y="7108582"/>
            <a:chExt cx="4157725" cy="1064779"/>
          </a:xfrm>
        </p:grpSpPr>
        <p:pic>
          <p:nvPicPr>
            <p:cNvPr id="18" name="Picture 17" descr="Diagram&#10;&#10;Description automatically generated with medium confidence">
              <a:extLst>
                <a:ext uri="{FF2B5EF4-FFF2-40B4-BE49-F238E27FC236}">
                  <a16:creationId xmlns:a16="http://schemas.microsoft.com/office/drawing/2014/main" id="{9A3D927D-607D-401C-AC24-21DAFE51CBD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584" t="39944" r="60235" b="47808"/>
            <a:stretch/>
          </p:blipFill>
          <p:spPr>
            <a:xfrm>
              <a:off x="1565193" y="7108582"/>
              <a:ext cx="377191" cy="293797"/>
            </a:xfrm>
            <a:prstGeom prst="rect">
              <a:avLst/>
            </a:prstGeom>
          </p:spPr>
        </p:pic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8E962419-4A7C-474D-849C-98B940BDA3EB}"/>
                </a:ext>
              </a:extLst>
            </p:cNvPr>
            <p:cNvGrpSpPr/>
            <p:nvPr/>
          </p:nvGrpSpPr>
          <p:grpSpPr>
            <a:xfrm>
              <a:off x="2719676" y="7114483"/>
              <a:ext cx="3003242" cy="1058878"/>
              <a:chOff x="2719676" y="7114483"/>
              <a:chExt cx="3003242" cy="1058878"/>
            </a:xfrm>
          </p:grpSpPr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3E26EEEE-877A-46EA-9808-53AA79F03B73}"/>
                  </a:ext>
                </a:extLst>
              </p:cNvPr>
              <p:cNvSpPr txBox="1"/>
              <p:nvPr/>
            </p:nvSpPr>
            <p:spPr>
              <a:xfrm>
                <a:off x="2719676" y="7114483"/>
                <a:ext cx="236827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200" dirty="0">
                    <a:latin typeface="Tenorite" panose="00000500000000000000" pitchFamily="2" charset="0"/>
                  </a:rPr>
                  <a:t>1 x C=C bond </a:t>
                </a:r>
                <a:r>
                  <a:rPr lang="en-GB" sz="1100" dirty="0">
                    <a:latin typeface="Tenorite" panose="00000500000000000000" pitchFamily="2" charset="0"/>
                  </a:rPr>
                  <a:t>(611kJmol</a:t>
                </a:r>
                <a:r>
                  <a:rPr lang="en-GB" sz="1100" baseline="30000" dirty="0">
                    <a:latin typeface="Tenorite" panose="00000500000000000000" pitchFamily="2" charset="0"/>
                  </a:rPr>
                  <a:t>-1</a:t>
                </a:r>
                <a:r>
                  <a:rPr lang="en-GB" sz="1100" dirty="0">
                    <a:latin typeface="Tenorite" panose="00000500000000000000" pitchFamily="2" charset="0"/>
                  </a:rPr>
                  <a:t>)  </a:t>
                </a:r>
                <a:r>
                  <a:rPr lang="en-GB" sz="1200" dirty="0">
                    <a:latin typeface="Tenorite" panose="00000500000000000000" pitchFamily="2" charset="0"/>
                  </a:rPr>
                  <a:t>= 611</a:t>
                </a:r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DDF14FD6-83BF-4C71-A3C3-485E71C57CFD}"/>
                  </a:ext>
                </a:extLst>
              </p:cNvPr>
              <p:cNvSpPr txBox="1"/>
              <p:nvPr/>
            </p:nvSpPr>
            <p:spPr>
              <a:xfrm>
                <a:off x="2719676" y="7582418"/>
                <a:ext cx="246920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200" dirty="0">
                    <a:latin typeface="Tenorite" panose="00000500000000000000" pitchFamily="2" charset="0"/>
                  </a:rPr>
                  <a:t>4 x C-H bonds </a:t>
                </a:r>
                <a:r>
                  <a:rPr lang="en-GB" sz="1100" dirty="0">
                    <a:latin typeface="Tenorite" panose="00000500000000000000" pitchFamily="2" charset="0"/>
                  </a:rPr>
                  <a:t>(413kJmol</a:t>
                </a:r>
                <a:r>
                  <a:rPr lang="en-GB" sz="1100" baseline="30000" dirty="0">
                    <a:latin typeface="Tenorite" panose="00000500000000000000" pitchFamily="2" charset="0"/>
                  </a:rPr>
                  <a:t>-1</a:t>
                </a:r>
                <a:r>
                  <a:rPr lang="en-GB" sz="1100" dirty="0">
                    <a:latin typeface="Tenorite" panose="00000500000000000000" pitchFamily="2" charset="0"/>
                  </a:rPr>
                  <a:t>) </a:t>
                </a:r>
                <a:r>
                  <a:rPr lang="en-GB" sz="1200" dirty="0">
                    <a:latin typeface="Tenorite" panose="00000500000000000000" pitchFamily="2" charset="0"/>
                  </a:rPr>
                  <a:t>= 1652</a:t>
                </a:r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71B3D2DC-28A4-4E32-93F5-E09E78A64711}"/>
                  </a:ext>
                </a:extLst>
              </p:cNvPr>
              <p:cNvSpPr txBox="1"/>
              <p:nvPr/>
            </p:nvSpPr>
            <p:spPr>
              <a:xfrm>
                <a:off x="2719676" y="7355217"/>
                <a:ext cx="238154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200" dirty="0">
                    <a:latin typeface="Tenorite" panose="00000500000000000000" pitchFamily="2" charset="0"/>
                  </a:rPr>
                  <a:t>1 x H-H bond </a:t>
                </a:r>
                <a:r>
                  <a:rPr lang="en-GB" sz="1100" dirty="0">
                    <a:latin typeface="Tenorite" panose="00000500000000000000" pitchFamily="2" charset="0"/>
                  </a:rPr>
                  <a:t>(436kJmol</a:t>
                </a:r>
                <a:r>
                  <a:rPr lang="en-GB" sz="1100" baseline="30000" dirty="0">
                    <a:latin typeface="Tenorite" panose="00000500000000000000" pitchFamily="2" charset="0"/>
                  </a:rPr>
                  <a:t>-1</a:t>
                </a:r>
                <a:r>
                  <a:rPr lang="en-GB" sz="1100" dirty="0">
                    <a:latin typeface="Tenorite" panose="00000500000000000000" pitchFamily="2" charset="0"/>
                  </a:rPr>
                  <a:t>)  </a:t>
                </a:r>
                <a:r>
                  <a:rPr lang="en-GB" sz="1200" dirty="0">
                    <a:latin typeface="Tenorite" panose="00000500000000000000" pitchFamily="2" charset="0"/>
                  </a:rPr>
                  <a:t>= 436</a:t>
                </a:r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1D325CD8-8E1E-43D2-B3BD-BAFF785C8A74}"/>
                  </a:ext>
                </a:extLst>
              </p:cNvPr>
              <p:cNvSpPr txBox="1"/>
              <p:nvPr/>
            </p:nvSpPr>
            <p:spPr>
              <a:xfrm>
                <a:off x="5054065" y="7571505"/>
                <a:ext cx="26962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200" dirty="0">
                    <a:latin typeface="Tenorite" panose="00000500000000000000" pitchFamily="2" charset="0"/>
                  </a:rPr>
                  <a:t>+</a:t>
                </a:r>
                <a:endParaRPr lang="en-GB" sz="1400" dirty="0">
                  <a:latin typeface="Tenorite" panose="00000500000000000000" pitchFamily="2" charset="0"/>
                </a:endParaRPr>
              </a:p>
            </p:txBody>
          </p: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D9E8228C-9160-4409-A1AB-7D77C626922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735607" y="7859417"/>
                <a:ext cx="395257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E7879017-0EEF-484F-BF7B-CFA844FC9A53}"/>
                  </a:ext>
                </a:extLst>
              </p:cNvPr>
              <p:cNvSpPr txBox="1"/>
              <p:nvPr/>
            </p:nvSpPr>
            <p:spPr>
              <a:xfrm>
                <a:off x="4538811" y="7896362"/>
                <a:ext cx="118410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200" dirty="0">
                    <a:latin typeface="Tenorite" panose="00000500000000000000" pitchFamily="2" charset="0"/>
                  </a:rPr>
                  <a:t>= 2699 KJmol</a:t>
                </a:r>
                <a:r>
                  <a:rPr lang="en-GB" sz="1200" baseline="30000" dirty="0">
                    <a:latin typeface="Tenorite" panose="00000500000000000000" pitchFamily="2" charset="0"/>
                  </a:rPr>
                  <a:t>-1</a:t>
                </a:r>
              </a:p>
            </p:txBody>
          </p:sp>
        </p:grp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054ACF0E-A516-4A8F-8562-53AC4622FB3A}"/>
              </a:ext>
            </a:extLst>
          </p:cNvPr>
          <p:cNvGrpSpPr/>
          <p:nvPr/>
        </p:nvGrpSpPr>
        <p:grpSpPr>
          <a:xfrm>
            <a:off x="1572715" y="8021009"/>
            <a:ext cx="4150203" cy="818144"/>
            <a:chOff x="1569637" y="8345386"/>
            <a:chExt cx="4150203" cy="818144"/>
          </a:xfrm>
        </p:grpSpPr>
        <p:pic>
          <p:nvPicPr>
            <p:cNvPr id="31" name="Picture 30" descr="Diagram&#10;&#10;Description automatically generated with medium confidence">
              <a:extLst>
                <a:ext uri="{FF2B5EF4-FFF2-40B4-BE49-F238E27FC236}">
                  <a16:creationId xmlns:a16="http://schemas.microsoft.com/office/drawing/2014/main" id="{BFAC042D-D011-4952-8F64-CFA4C826E36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0470" t="40915" r="28612" b="48761"/>
            <a:stretch/>
          </p:blipFill>
          <p:spPr>
            <a:xfrm>
              <a:off x="1569637" y="8394315"/>
              <a:ext cx="368301" cy="247650"/>
            </a:xfrm>
            <a:prstGeom prst="rect">
              <a:avLst/>
            </a:prstGeom>
          </p:spPr>
        </p:pic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83DF70BD-E8E4-4AEF-9614-3B760846DAE4}"/>
                </a:ext>
              </a:extLst>
            </p:cNvPr>
            <p:cNvGrpSpPr/>
            <p:nvPr/>
          </p:nvGrpSpPr>
          <p:grpSpPr>
            <a:xfrm>
              <a:off x="2719676" y="8345386"/>
              <a:ext cx="3000164" cy="818144"/>
              <a:chOff x="2719676" y="7355217"/>
              <a:chExt cx="3000164" cy="818144"/>
            </a:xfrm>
          </p:grpSpPr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9DCE0A43-8462-4B7C-AD31-13F603C6B6F1}"/>
                  </a:ext>
                </a:extLst>
              </p:cNvPr>
              <p:cNvSpPr txBox="1"/>
              <p:nvPr/>
            </p:nvSpPr>
            <p:spPr>
              <a:xfrm>
                <a:off x="2719676" y="7582418"/>
                <a:ext cx="245567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200" dirty="0">
                    <a:latin typeface="Tenorite" panose="00000500000000000000" pitchFamily="2" charset="0"/>
                  </a:rPr>
                  <a:t>6 x C-H bonds </a:t>
                </a:r>
                <a:r>
                  <a:rPr lang="en-GB" sz="1100" dirty="0">
                    <a:latin typeface="Tenorite" panose="00000500000000000000" pitchFamily="2" charset="0"/>
                  </a:rPr>
                  <a:t>(413kJmol</a:t>
                </a:r>
                <a:r>
                  <a:rPr lang="en-GB" sz="1100" baseline="30000" dirty="0">
                    <a:latin typeface="Tenorite" panose="00000500000000000000" pitchFamily="2" charset="0"/>
                  </a:rPr>
                  <a:t>-1</a:t>
                </a:r>
                <a:r>
                  <a:rPr lang="en-GB" sz="1100" dirty="0">
                    <a:latin typeface="Tenorite" panose="00000500000000000000" pitchFamily="2" charset="0"/>
                  </a:rPr>
                  <a:t>) </a:t>
                </a:r>
                <a:r>
                  <a:rPr lang="en-GB" sz="1200" dirty="0">
                    <a:latin typeface="Tenorite" panose="00000500000000000000" pitchFamily="2" charset="0"/>
                  </a:rPr>
                  <a:t>= 2478</a:t>
                </a:r>
              </a:p>
            </p:txBody>
          </p:sp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F3B52321-6A73-4C11-8FDB-345DF49A6D99}"/>
                  </a:ext>
                </a:extLst>
              </p:cNvPr>
              <p:cNvSpPr txBox="1"/>
              <p:nvPr/>
            </p:nvSpPr>
            <p:spPr>
              <a:xfrm>
                <a:off x="2719676" y="7355217"/>
                <a:ext cx="239867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200" dirty="0">
                    <a:latin typeface="Tenorite" panose="00000500000000000000" pitchFamily="2" charset="0"/>
                  </a:rPr>
                  <a:t>1 x C-C bond </a:t>
                </a:r>
                <a:r>
                  <a:rPr lang="en-GB" sz="1100" dirty="0">
                    <a:latin typeface="Tenorite" panose="00000500000000000000" pitchFamily="2" charset="0"/>
                  </a:rPr>
                  <a:t>(346kJmol</a:t>
                </a:r>
                <a:r>
                  <a:rPr lang="en-GB" sz="1100" baseline="30000" dirty="0">
                    <a:latin typeface="Tenorite" panose="00000500000000000000" pitchFamily="2" charset="0"/>
                  </a:rPr>
                  <a:t>-1</a:t>
                </a:r>
                <a:r>
                  <a:rPr lang="en-GB" sz="1100" dirty="0">
                    <a:latin typeface="Tenorite" panose="00000500000000000000" pitchFamily="2" charset="0"/>
                  </a:rPr>
                  <a:t>)   </a:t>
                </a:r>
                <a:r>
                  <a:rPr lang="en-GB" sz="1200" dirty="0">
                    <a:latin typeface="Tenorite" panose="00000500000000000000" pitchFamily="2" charset="0"/>
                  </a:rPr>
                  <a:t>= 346</a:t>
                </a:r>
              </a:p>
            </p:txBody>
          </p:sp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C7330B6B-E63C-4814-8CDE-3ADFCC0801EF}"/>
                  </a:ext>
                </a:extLst>
              </p:cNvPr>
              <p:cNvSpPr txBox="1"/>
              <p:nvPr/>
            </p:nvSpPr>
            <p:spPr>
              <a:xfrm>
                <a:off x="5054065" y="7571505"/>
                <a:ext cx="26962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200" dirty="0">
                    <a:latin typeface="Tenorite" panose="00000500000000000000" pitchFamily="2" charset="0"/>
                  </a:rPr>
                  <a:t>+</a:t>
                </a:r>
                <a:endParaRPr lang="en-GB" sz="1400" dirty="0">
                  <a:latin typeface="Tenorite" panose="00000500000000000000" pitchFamily="2" charset="0"/>
                </a:endParaRPr>
              </a:p>
            </p:txBody>
          </p: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690FDC1F-2B70-4D2D-A2E6-974E1E4BD6C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735607" y="7859417"/>
                <a:ext cx="395257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E6259DF1-4030-412A-AA07-0C648D6D10D2}"/>
                  </a:ext>
                </a:extLst>
              </p:cNvPr>
              <p:cNvSpPr txBox="1"/>
              <p:nvPr/>
            </p:nvSpPr>
            <p:spPr>
              <a:xfrm>
                <a:off x="4538811" y="7896362"/>
                <a:ext cx="118102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200" dirty="0">
                    <a:latin typeface="Tenorite" panose="00000500000000000000" pitchFamily="2" charset="0"/>
                  </a:rPr>
                  <a:t>= 2824 KJmol</a:t>
                </a:r>
                <a:r>
                  <a:rPr lang="en-GB" sz="1200" baseline="30000" dirty="0">
                    <a:latin typeface="Tenorite" panose="00000500000000000000" pitchFamily="2" charset="0"/>
                  </a:rPr>
                  <a:t>-1</a:t>
                </a:r>
              </a:p>
            </p:txBody>
          </p:sp>
        </p:grp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2F26A162-2247-4FEE-B3E4-2ECBE48244CF}"/>
              </a:ext>
            </a:extLst>
          </p:cNvPr>
          <p:cNvGrpSpPr/>
          <p:nvPr/>
        </p:nvGrpSpPr>
        <p:grpSpPr>
          <a:xfrm>
            <a:off x="1565193" y="8862013"/>
            <a:ext cx="3220702" cy="726182"/>
            <a:chOff x="1565193" y="9035203"/>
            <a:chExt cx="3220702" cy="726182"/>
          </a:xfrm>
        </p:grpSpPr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0391665E-113A-485F-B75E-63A61C7A279F}"/>
                </a:ext>
              </a:extLst>
            </p:cNvPr>
            <p:cNvSpPr txBox="1"/>
            <p:nvPr/>
          </p:nvSpPr>
          <p:spPr>
            <a:xfrm>
              <a:off x="1565193" y="9035203"/>
              <a:ext cx="3070712" cy="2923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300" b="1" dirty="0">
                  <a:solidFill>
                    <a:srgbClr val="0070C0"/>
                  </a:solidFill>
                  <a:latin typeface="Tenorite" panose="00000500000000000000" pitchFamily="2" charset="0"/>
                </a:rPr>
                <a:t>Applying Hess’s Law</a:t>
              </a:r>
              <a:r>
                <a:rPr lang="en-GB" sz="1300" dirty="0">
                  <a:latin typeface="Tenorite" panose="00000500000000000000" pitchFamily="2" charset="0"/>
                </a:rPr>
                <a:t>, ΔH</a:t>
              </a:r>
              <a:r>
                <a:rPr lang="en-GB" sz="1300" baseline="-25000" dirty="0">
                  <a:latin typeface="Tenorite" panose="00000500000000000000" pitchFamily="2" charset="0"/>
                </a:rPr>
                <a:t>1</a:t>
              </a:r>
              <a:r>
                <a:rPr lang="en-GB" sz="1300" dirty="0">
                  <a:latin typeface="Tenorite" panose="00000500000000000000" pitchFamily="2" charset="0"/>
                </a:rPr>
                <a:t> = ΔH</a:t>
              </a:r>
              <a:r>
                <a:rPr lang="en-GB" sz="1300" baseline="-25000" dirty="0">
                  <a:latin typeface="Tenorite" panose="00000500000000000000" pitchFamily="2" charset="0"/>
                </a:rPr>
                <a:t>2</a:t>
              </a:r>
              <a:r>
                <a:rPr lang="en-GB" sz="1300" dirty="0">
                  <a:latin typeface="Tenorite" panose="00000500000000000000" pitchFamily="2" charset="0"/>
                </a:rPr>
                <a:t> – ΔH</a:t>
              </a:r>
              <a:r>
                <a:rPr lang="en-GB" sz="1300" baseline="-25000" dirty="0">
                  <a:latin typeface="Tenorite" panose="00000500000000000000" pitchFamily="2" charset="0"/>
                </a:rPr>
                <a:t>3</a:t>
              </a:r>
              <a:r>
                <a:rPr lang="en-GB" sz="1300" dirty="0">
                  <a:latin typeface="Tenorite" panose="00000500000000000000" pitchFamily="2" charset="0"/>
                </a:rPr>
                <a:t> 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17C410AD-A8D6-4EF3-B786-85C309BB85DC}"/>
                </a:ext>
              </a:extLst>
            </p:cNvPr>
            <p:cNvSpPr txBox="1"/>
            <p:nvPr/>
          </p:nvSpPr>
          <p:spPr>
            <a:xfrm>
              <a:off x="3185713" y="9268942"/>
              <a:ext cx="1600182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300" dirty="0">
                  <a:latin typeface="Tenorite" panose="00000500000000000000" pitchFamily="2" charset="0"/>
                </a:rPr>
                <a:t>ΔH</a:t>
              </a:r>
              <a:r>
                <a:rPr lang="en-GB" sz="1300" baseline="-25000" dirty="0">
                  <a:latin typeface="Tenorite" panose="00000500000000000000" pitchFamily="2" charset="0"/>
                </a:rPr>
                <a:t>1</a:t>
              </a:r>
              <a:r>
                <a:rPr lang="en-GB" sz="1300" dirty="0">
                  <a:latin typeface="Tenorite" panose="00000500000000000000" pitchFamily="2" charset="0"/>
                </a:rPr>
                <a:t> = 2699 – 2824 </a:t>
              </a:r>
            </a:p>
            <a:p>
              <a:r>
                <a:rPr lang="en-GB" sz="1300" b="1" dirty="0">
                  <a:latin typeface="Tenorite" panose="00000500000000000000" pitchFamily="2" charset="0"/>
                </a:rPr>
                <a:t>       = -125 KJmol</a:t>
              </a:r>
              <a:r>
                <a:rPr lang="en-GB" sz="1300" b="1" baseline="30000" dirty="0">
                  <a:latin typeface="Tenorite" panose="00000500000000000000" pitchFamily="2" charset="0"/>
                </a:rPr>
                <a:t>-1</a:t>
              </a:r>
            </a:p>
          </p:txBody>
        </p: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93D5CA86-7E86-4E41-95A7-B62CA4EC0EBB}"/>
              </a:ext>
            </a:extLst>
          </p:cNvPr>
          <p:cNvSpPr txBox="1"/>
          <p:nvPr/>
        </p:nvSpPr>
        <p:spPr>
          <a:xfrm>
            <a:off x="899250" y="1825367"/>
            <a:ext cx="5339713" cy="492443"/>
          </a:xfrm>
          <a:prstGeom prst="rect">
            <a:avLst/>
          </a:prstGeom>
          <a:solidFill>
            <a:srgbClr val="D9D9D9">
              <a:alpha val="74902"/>
            </a:srgbClr>
          </a:solidFill>
        </p:spPr>
        <p:txBody>
          <a:bodyPr wrap="square">
            <a:spAutoFit/>
          </a:bodyPr>
          <a:lstStyle/>
          <a:p>
            <a:r>
              <a:rPr lang="en-GB" sz="1300" i="1" dirty="0">
                <a:latin typeface="Tenorite" panose="00000500000000000000" pitchFamily="2" charset="0"/>
              </a:rPr>
              <a:t>Different covalent bonds require different amounts of energy to be broken. Values can be found experimentally using calorimetry methods.</a:t>
            </a:r>
          </a:p>
        </p:txBody>
      </p:sp>
    </p:spTree>
    <p:extLst>
      <p:ext uri="{BB962C8B-B14F-4D97-AF65-F5344CB8AC3E}">
        <p14:creationId xmlns:p14="http://schemas.microsoft.com/office/powerpoint/2010/main" val="36039767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438" row="0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3C2D110C-E25D-4275-897C-A1415340546F}">
  <we:reference id="wa200001937" version="1.0.0.0" store="en-US" storeType="OMEX"/>
  <we:alternateReferences>
    <we:reference id="WA200001937" version="1.0.0.0" store="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1164</TotalTime>
  <Words>945</Words>
  <Application>Microsoft Office PowerPoint</Application>
  <PresentationFormat>A4 Paper (210x297 mm)</PresentationFormat>
  <Paragraphs>110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Symbol</vt:lpstr>
      <vt:lpstr>Arial</vt:lpstr>
      <vt:lpstr>gg sans</vt:lpstr>
      <vt:lpstr>Calibri</vt:lpstr>
      <vt:lpstr>Tenorite</vt:lpstr>
      <vt:lpstr>Times New Roman</vt:lpstr>
      <vt:lpstr>Cambria Math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Delane BRANDY</dc:creator>
  <cp:lastModifiedBy>Chezka Mae Madrona</cp:lastModifiedBy>
  <cp:revision>51</cp:revision>
  <dcterms:created xsi:type="dcterms:W3CDTF">2019-10-15T10:49:42Z</dcterms:created>
  <dcterms:modified xsi:type="dcterms:W3CDTF">2025-07-28T06:48:28Z</dcterms:modified>
</cp:coreProperties>
</file>