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5"/>
  </p:notesMasterIdLst>
  <p:sldIdLst>
    <p:sldId id="256" r:id="rId2"/>
    <p:sldId id="258" r:id="rId3"/>
    <p:sldId id="259" r:id="rId4"/>
  </p:sldIdLst>
  <p:sldSz cx="6858000" cy="9906000" type="A4"/>
  <p:notesSz cx="6889750" cy="9671050"/>
  <p:embeddedFontLst>
    <p:embeddedFont>
      <p:font typeface="gg sans" panose="00000800000000000000" pitchFamily="2" charset="0"/>
      <p:bold r:id="rId6"/>
    </p:embeddedFont>
    <p:embeddedFont>
      <p:font typeface="Tenorite" panose="00000500000000000000" pitchFamily="2" charset="0"/>
      <p:regular r:id="rId7"/>
      <p:bold r:id="rId8"/>
      <p:italic r:id="rId9"/>
      <p:boldItalic r:id="rId1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ane Brandy" initials="DB" lastIdx="1" clrIdx="0">
    <p:extLst>
      <p:ext uri="{19B8F6BF-5375-455C-9EA6-DF929625EA0E}">
        <p15:presenceInfo xmlns:p15="http://schemas.microsoft.com/office/powerpoint/2012/main" userId="0470fd441968644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0070C0"/>
    <a:srgbClr val="F2F2F2"/>
    <a:srgbClr val="ECECEC"/>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B0B743-2AD4-4524-8AAC-4D4E54B024A7}" v="8" dt="2021-08-13T11:18:58.2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8" autoAdjust="0"/>
    <p:restoredTop sz="88682" autoAdjust="0"/>
  </p:normalViewPr>
  <p:slideViewPr>
    <p:cSldViewPr snapToGrid="0">
      <p:cViewPr varScale="1">
        <p:scale>
          <a:sx n="67" d="100"/>
          <a:sy n="67" d="100"/>
        </p:scale>
        <p:origin x="17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commentAuthors" Target="commentAuthors.xml"/><Relationship Id="rId5" Type="http://schemas.openxmlformats.org/officeDocument/2006/relationships/notesMaster" Target="notesMasters/notesMaster1.xml"/><Relationship Id="rId15" Type="http://schemas.openxmlformats.org/officeDocument/2006/relationships/tableStyles" Target="tableStyle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ne Brandy" userId="0470fd441968644a" providerId="LiveId" clId="{2CFA5425-E1F1-409B-A363-5A3D48F74BCA}"/>
    <pc:docChg chg="modSld">
      <pc:chgData name="Delane Brandy" userId="0470fd441968644a" providerId="LiveId" clId="{2CFA5425-E1F1-409B-A363-5A3D48F74BCA}" dt="2020-12-19T12:57:34.784" v="16" actId="14100"/>
      <pc:docMkLst>
        <pc:docMk/>
      </pc:docMkLst>
      <pc:sldChg chg="modSp mod">
        <pc:chgData name="Delane Brandy" userId="0470fd441968644a" providerId="LiveId" clId="{2CFA5425-E1F1-409B-A363-5A3D48F74BCA}" dt="2020-12-19T12:57:28.786" v="15" actId="14100"/>
        <pc:sldMkLst>
          <pc:docMk/>
          <pc:sldMk cId="2041588360" sldId="256"/>
        </pc:sldMkLst>
        <pc:spChg chg="mod">
          <ac:chgData name="Delane Brandy" userId="0470fd441968644a" providerId="LiveId" clId="{2CFA5425-E1F1-409B-A363-5A3D48F74BCA}" dt="2020-12-19T12:57:12.074" v="11" actId="207"/>
          <ac:spMkLst>
            <pc:docMk/>
            <pc:sldMk cId="2041588360" sldId="256"/>
            <ac:spMk id="2" creationId="{5E49AB0A-FDA7-480B-94EE-2318C8F951DD}"/>
          </ac:spMkLst>
        </pc:spChg>
        <pc:spChg chg="mod">
          <ac:chgData name="Delane Brandy" userId="0470fd441968644a" providerId="LiveId" clId="{2CFA5425-E1F1-409B-A363-5A3D48F74BCA}" dt="2020-12-19T12:57:28.786" v="15" actId="14100"/>
          <ac:spMkLst>
            <pc:docMk/>
            <pc:sldMk cId="2041588360" sldId="256"/>
            <ac:spMk id="3" creationId="{A0F150FF-D4DC-49B5-8535-FFACCFF42E8E}"/>
          </ac:spMkLst>
        </pc:spChg>
        <pc:spChg chg="mod">
          <ac:chgData name="Delane Brandy" userId="0470fd441968644a" providerId="LiveId" clId="{2CFA5425-E1F1-409B-A363-5A3D48F74BCA}" dt="2020-12-19T12:57:17.684" v="12" actId="14100"/>
          <ac:spMkLst>
            <pc:docMk/>
            <pc:sldMk cId="2041588360" sldId="256"/>
            <ac:spMk id="8" creationId="{AAE3879E-03DC-4424-B111-4DB539CD99CD}"/>
          </ac:spMkLst>
        </pc:spChg>
        <pc:spChg chg="mod">
          <ac:chgData name="Delane Brandy" userId="0470fd441968644a" providerId="LiveId" clId="{2CFA5425-E1F1-409B-A363-5A3D48F74BCA}" dt="2020-12-19T12:57:24.453" v="14" actId="14100"/>
          <ac:spMkLst>
            <pc:docMk/>
            <pc:sldMk cId="2041588360" sldId="256"/>
            <ac:spMk id="10" creationId="{3E3A99EB-ACF8-48FE-8476-C43AA02BF2A4}"/>
          </ac:spMkLst>
        </pc:spChg>
        <pc:spChg chg="mod">
          <ac:chgData name="Delane Brandy" userId="0470fd441968644a" providerId="LiveId" clId="{2CFA5425-E1F1-409B-A363-5A3D48F74BCA}" dt="2020-12-19T12:57:20.845" v="13" actId="14100"/>
          <ac:spMkLst>
            <pc:docMk/>
            <pc:sldMk cId="2041588360" sldId="256"/>
            <ac:spMk id="11" creationId="{EC09337A-D508-4C9C-803B-24AFFB8A938A}"/>
          </ac:spMkLst>
        </pc:spChg>
      </pc:sldChg>
      <pc:sldChg chg="modSp mod">
        <pc:chgData name="Delane Brandy" userId="0470fd441968644a" providerId="LiveId" clId="{2CFA5425-E1F1-409B-A363-5A3D48F74BCA}" dt="2020-12-19T12:57:34.784" v="16" actId="14100"/>
        <pc:sldMkLst>
          <pc:docMk/>
          <pc:sldMk cId="1112070630" sldId="258"/>
        </pc:sldMkLst>
        <pc:spChg chg="mod">
          <ac:chgData name="Delane Brandy" userId="0470fd441968644a" providerId="LiveId" clId="{2CFA5425-E1F1-409B-A363-5A3D48F74BCA}" dt="2020-12-19T12:57:34.784" v="16" actId="14100"/>
          <ac:spMkLst>
            <pc:docMk/>
            <pc:sldMk cId="1112070630" sldId="258"/>
            <ac:spMk id="10" creationId="{C3A539B1-AFE5-45F3-A198-F8F241CD6D4F}"/>
          </ac:spMkLst>
        </pc:spChg>
      </pc:sldChg>
    </pc:docChg>
  </pc:docChgLst>
  <pc:docChgLst>
    <pc:chgData name="Delane Brandy" userId="0470fd441968644a" providerId="LiveId" clId="{BCA1F344-7FE5-4131-8E09-6E02DC1DAF6D}"/>
    <pc:docChg chg="undo custSel delSld modSld">
      <pc:chgData name="Delane Brandy" userId="0470fd441968644a" providerId="LiveId" clId="{BCA1F344-7FE5-4131-8E09-6E02DC1DAF6D}" dt="2020-05-08T11:40:52.322" v="66" actId="478"/>
      <pc:docMkLst>
        <pc:docMk/>
      </pc:docMkLst>
      <pc:sldChg chg="addSp delSp modSp mod">
        <pc:chgData name="Delane Brandy" userId="0470fd441968644a" providerId="LiveId" clId="{BCA1F344-7FE5-4131-8E09-6E02DC1DAF6D}" dt="2020-05-08T11:40:52.322" v="66" actId="478"/>
        <pc:sldMkLst>
          <pc:docMk/>
          <pc:sldMk cId="2041588360" sldId="256"/>
        </pc:sldMkLst>
        <pc:spChg chg="mod">
          <ac:chgData name="Delane Brandy" userId="0470fd441968644a" providerId="LiveId" clId="{BCA1F344-7FE5-4131-8E09-6E02DC1DAF6D}" dt="2020-05-08T11:39:16.751" v="46" actId="1035"/>
          <ac:spMkLst>
            <pc:docMk/>
            <pc:sldMk cId="2041588360" sldId="256"/>
            <ac:spMk id="2" creationId="{5E49AB0A-FDA7-480B-94EE-2318C8F951DD}"/>
          </ac:spMkLst>
        </pc:spChg>
        <pc:spChg chg="mod">
          <ac:chgData name="Delane Brandy" userId="0470fd441968644a" providerId="LiveId" clId="{BCA1F344-7FE5-4131-8E09-6E02DC1DAF6D}" dt="2020-05-08T11:39:23.568" v="47" actId="14100"/>
          <ac:spMkLst>
            <pc:docMk/>
            <pc:sldMk cId="2041588360" sldId="256"/>
            <ac:spMk id="3" creationId="{A0F150FF-D4DC-49B5-8535-FFACCFF42E8E}"/>
          </ac:spMkLst>
        </pc:spChg>
        <pc:spChg chg="mod">
          <ac:chgData name="Delane Brandy" userId="0470fd441968644a" providerId="LiveId" clId="{BCA1F344-7FE5-4131-8E09-6E02DC1DAF6D}" dt="2020-05-08T11:36:47.465" v="27" actId="14100"/>
          <ac:spMkLst>
            <pc:docMk/>
            <pc:sldMk cId="2041588360" sldId="256"/>
            <ac:spMk id="5" creationId="{00000000-0000-0000-0000-000000000000}"/>
          </ac:spMkLst>
        </pc:spChg>
        <pc:spChg chg="mod">
          <ac:chgData name="Delane Brandy" userId="0470fd441968644a" providerId="LiveId" clId="{BCA1F344-7FE5-4131-8E09-6E02DC1DAF6D}" dt="2020-05-08T11:38:03.285" v="41" actId="207"/>
          <ac:spMkLst>
            <pc:docMk/>
            <pc:sldMk cId="2041588360" sldId="256"/>
            <ac:spMk id="6" creationId="{00000000-0000-0000-0000-000000000000}"/>
          </ac:spMkLst>
        </pc:spChg>
        <pc:spChg chg="mod">
          <ac:chgData name="Delane Brandy" userId="0470fd441968644a" providerId="LiveId" clId="{BCA1F344-7FE5-4131-8E09-6E02DC1DAF6D}" dt="2020-05-08T11:37:32.589" v="37" actId="14100"/>
          <ac:spMkLst>
            <pc:docMk/>
            <pc:sldMk cId="2041588360" sldId="256"/>
            <ac:spMk id="8" creationId="{AAE3879E-03DC-4424-B111-4DB539CD99CD}"/>
          </ac:spMkLst>
        </pc:spChg>
        <pc:spChg chg="mod">
          <ac:chgData name="Delane Brandy" userId="0470fd441968644a" providerId="LiveId" clId="{BCA1F344-7FE5-4131-8E09-6E02DC1DAF6D}" dt="2020-05-08T11:37:43.780" v="39" actId="14100"/>
          <ac:spMkLst>
            <pc:docMk/>
            <pc:sldMk cId="2041588360" sldId="256"/>
            <ac:spMk id="10" creationId="{3E3A99EB-ACF8-48FE-8476-C43AA02BF2A4}"/>
          </ac:spMkLst>
        </pc:spChg>
        <pc:spChg chg="mod">
          <ac:chgData name="Delane Brandy" userId="0470fd441968644a" providerId="LiveId" clId="{BCA1F344-7FE5-4131-8E09-6E02DC1DAF6D}" dt="2020-05-08T11:38:38.271" v="44" actId="207"/>
          <ac:spMkLst>
            <pc:docMk/>
            <pc:sldMk cId="2041588360" sldId="256"/>
            <ac:spMk id="11" creationId="{EC09337A-D508-4C9C-803B-24AFFB8A938A}"/>
          </ac:spMkLst>
        </pc:spChg>
        <pc:spChg chg="mod">
          <ac:chgData name="Delane Brandy" userId="0470fd441968644a" providerId="LiveId" clId="{BCA1F344-7FE5-4131-8E09-6E02DC1DAF6D}" dt="2020-05-08T11:37:07.450" v="32" actId="14100"/>
          <ac:spMkLst>
            <pc:docMk/>
            <pc:sldMk cId="2041588360" sldId="256"/>
            <ac:spMk id="21" creationId="{E5F1271A-740C-401C-BD27-80ED1C62F90C}"/>
          </ac:spMkLst>
        </pc:spChg>
        <pc:spChg chg="add del mod">
          <ac:chgData name="Delane Brandy" userId="0470fd441968644a" providerId="LiveId" clId="{BCA1F344-7FE5-4131-8E09-6E02DC1DAF6D}" dt="2020-05-08T11:36:34.162" v="23" actId="478"/>
          <ac:spMkLst>
            <pc:docMk/>
            <pc:sldMk cId="2041588360" sldId="256"/>
            <ac:spMk id="23" creationId="{F046C38F-1C4C-480F-8DFE-EEB3C20747FC}"/>
          </ac:spMkLst>
        </pc:spChg>
        <pc:spChg chg="add del mod">
          <ac:chgData name="Delane Brandy" userId="0470fd441968644a" providerId="LiveId" clId="{BCA1F344-7FE5-4131-8E09-6E02DC1DAF6D}" dt="2020-05-08T11:40:52.322" v="66" actId="478"/>
          <ac:spMkLst>
            <pc:docMk/>
            <pc:sldMk cId="2041588360" sldId="256"/>
            <ac:spMk id="24" creationId="{A94C4B40-2112-4452-8CB6-1A66CE42E3CF}"/>
          </ac:spMkLst>
        </pc:spChg>
        <pc:spChg chg="add del mod">
          <ac:chgData name="Delane Brandy" userId="0470fd441968644a" providerId="LiveId" clId="{BCA1F344-7FE5-4131-8E09-6E02DC1DAF6D}" dt="2020-05-08T11:37:14.871" v="34" actId="478"/>
          <ac:spMkLst>
            <pc:docMk/>
            <pc:sldMk cId="2041588360" sldId="256"/>
            <ac:spMk id="25" creationId="{3098FC16-8D60-4F45-AB57-0FB643DE6E74}"/>
          </ac:spMkLst>
        </pc:spChg>
        <pc:spChg chg="add del mod">
          <ac:chgData name="Delane Brandy" userId="0470fd441968644a" providerId="LiveId" clId="{BCA1F344-7FE5-4131-8E09-6E02DC1DAF6D}" dt="2020-05-08T11:37:14.170" v="33" actId="478"/>
          <ac:spMkLst>
            <pc:docMk/>
            <pc:sldMk cId="2041588360" sldId="256"/>
            <ac:spMk id="26" creationId="{035FB628-D02A-43FF-8B1C-AE4FC66E76DE}"/>
          </ac:spMkLst>
        </pc:spChg>
        <pc:grpChg chg="mod">
          <ac:chgData name="Delane Brandy" userId="0470fd441968644a" providerId="LiveId" clId="{BCA1F344-7FE5-4131-8E09-6E02DC1DAF6D}" dt="2020-05-07T16:34:29.969" v="10" actId="1076"/>
          <ac:grpSpMkLst>
            <pc:docMk/>
            <pc:sldMk cId="2041588360" sldId="256"/>
            <ac:grpSpMk id="7" creationId="{6DD330B7-7C89-4B00-A057-21ED468010CD}"/>
          </ac:grpSpMkLst>
        </pc:grpChg>
        <pc:grpChg chg="add mod">
          <ac:chgData name="Delane Brandy" userId="0470fd441968644a" providerId="LiveId" clId="{BCA1F344-7FE5-4131-8E09-6E02DC1DAF6D}" dt="2020-05-07T16:34:29.969" v="10" actId="1076"/>
          <ac:grpSpMkLst>
            <pc:docMk/>
            <pc:sldMk cId="2041588360" sldId="256"/>
            <ac:grpSpMk id="12" creationId="{1737E486-3946-439B-902C-692AA27842B1}"/>
          </ac:grpSpMkLst>
        </pc:grpChg>
      </pc:sldChg>
      <pc:sldChg chg="addSp delSp modSp mod">
        <pc:chgData name="Delane Brandy" userId="0470fd441968644a" providerId="LiveId" clId="{BCA1F344-7FE5-4131-8E09-6E02DC1DAF6D}" dt="2020-05-08T11:40:05.205" v="54" actId="478"/>
        <pc:sldMkLst>
          <pc:docMk/>
          <pc:sldMk cId="1112070630" sldId="258"/>
        </pc:sldMkLst>
        <pc:spChg chg="mod">
          <ac:chgData name="Delane Brandy" userId="0470fd441968644a" providerId="LiveId" clId="{BCA1F344-7FE5-4131-8E09-6E02DC1DAF6D}" dt="2020-05-08T11:39:48.366" v="50" actId="1076"/>
          <ac:spMkLst>
            <pc:docMk/>
            <pc:sldMk cId="1112070630" sldId="258"/>
            <ac:spMk id="9" creationId="{94E2CD31-5C66-4513-9516-D917406D8970}"/>
          </ac:spMkLst>
        </pc:spChg>
        <pc:spChg chg="add del mod">
          <ac:chgData name="Delane Brandy" userId="0470fd441968644a" providerId="LiveId" clId="{BCA1F344-7FE5-4131-8E09-6E02DC1DAF6D}" dt="2020-05-08T11:40:03.108" v="51" actId="478"/>
          <ac:spMkLst>
            <pc:docMk/>
            <pc:sldMk cId="1112070630" sldId="258"/>
            <ac:spMk id="23" creationId="{8B4A51E6-FDC1-44C3-AFCE-8F67863B8C69}"/>
          </ac:spMkLst>
        </pc:spChg>
        <pc:spChg chg="add del mod">
          <ac:chgData name="Delane Brandy" userId="0470fd441968644a" providerId="LiveId" clId="{BCA1F344-7FE5-4131-8E09-6E02DC1DAF6D}" dt="2020-05-08T11:40:03.641" v="52" actId="478"/>
          <ac:spMkLst>
            <pc:docMk/>
            <pc:sldMk cId="1112070630" sldId="258"/>
            <ac:spMk id="24" creationId="{9AE9F2FA-7C77-413F-8684-AD38D0B22E24}"/>
          </ac:spMkLst>
        </pc:spChg>
        <pc:spChg chg="add del mod">
          <ac:chgData name="Delane Brandy" userId="0470fd441968644a" providerId="LiveId" clId="{BCA1F344-7FE5-4131-8E09-6E02DC1DAF6D}" dt="2020-05-08T11:40:05.205" v="54" actId="478"/>
          <ac:spMkLst>
            <pc:docMk/>
            <pc:sldMk cId="1112070630" sldId="258"/>
            <ac:spMk id="25" creationId="{014485C7-921C-4FCD-A83C-F65B96BABD98}"/>
          </ac:spMkLst>
        </pc:spChg>
        <pc:spChg chg="add del mod">
          <ac:chgData name="Delane Brandy" userId="0470fd441968644a" providerId="LiveId" clId="{BCA1F344-7FE5-4131-8E09-6E02DC1DAF6D}" dt="2020-05-08T11:40:04.452" v="53" actId="478"/>
          <ac:spMkLst>
            <pc:docMk/>
            <pc:sldMk cId="1112070630" sldId="258"/>
            <ac:spMk id="26" creationId="{76FE78B4-2B78-4DB1-8B12-3F856A24C381}"/>
          </ac:spMkLst>
        </pc:spChg>
      </pc:sldChg>
      <pc:sldChg chg="addSp delSp modSp mod">
        <pc:chgData name="Delane Brandy" userId="0470fd441968644a" providerId="LiveId" clId="{BCA1F344-7FE5-4131-8E09-6E02DC1DAF6D}" dt="2020-05-08T11:40:41.785" v="65" actId="478"/>
        <pc:sldMkLst>
          <pc:docMk/>
          <pc:sldMk cId="3893560656" sldId="259"/>
        </pc:sldMkLst>
        <pc:spChg chg="add del mod">
          <ac:chgData name="Delane Brandy" userId="0470fd441968644a" providerId="LiveId" clId="{BCA1F344-7FE5-4131-8E09-6E02DC1DAF6D}" dt="2020-05-08T11:40:41.785" v="65" actId="478"/>
          <ac:spMkLst>
            <pc:docMk/>
            <pc:sldMk cId="3893560656" sldId="259"/>
            <ac:spMk id="5" creationId="{68B0D7F9-40A1-4DCC-A781-7C2A741701DB}"/>
          </ac:spMkLst>
        </pc:spChg>
        <pc:spChg chg="add del mod">
          <ac:chgData name="Delane Brandy" userId="0470fd441968644a" providerId="LiveId" clId="{BCA1F344-7FE5-4131-8E09-6E02DC1DAF6D}" dt="2020-05-08T11:40:41.192" v="64" actId="478"/>
          <ac:spMkLst>
            <pc:docMk/>
            <pc:sldMk cId="3893560656" sldId="259"/>
            <ac:spMk id="6" creationId="{394DA9CB-69F3-4A28-9EF5-30251AA90D3C}"/>
          </ac:spMkLst>
        </pc:spChg>
        <pc:spChg chg="add del mod">
          <ac:chgData name="Delane Brandy" userId="0470fd441968644a" providerId="LiveId" clId="{BCA1F344-7FE5-4131-8E09-6E02DC1DAF6D}" dt="2020-05-08T11:40:40.505" v="63" actId="478"/>
          <ac:spMkLst>
            <pc:docMk/>
            <pc:sldMk cId="3893560656" sldId="259"/>
            <ac:spMk id="8" creationId="{2CDE2350-AA13-4A75-95B4-D56A56E3E9B6}"/>
          </ac:spMkLst>
        </pc:spChg>
        <pc:spChg chg="mod">
          <ac:chgData name="Delane Brandy" userId="0470fd441968644a" providerId="LiveId" clId="{BCA1F344-7FE5-4131-8E09-6E02DC1DAF6D}" dt="2020-05-08T11:40:16.047" v="57" actId="14100"/>
          <ac:spMkLst>
            <pc:docMk/>
            <pc:sldMk cId="3893560656" sldId="259"/>
            <ac:spMk id="9" creationId="{4A4C26E8-6A7B-45CC-8D47-0E5D74AE9E08}"/>
          </ac:spMkLst>
        </pc:spChg>
        <pc:spChg chg="add del mod">
          <ac:chgData name="Delane Brandy" userId="0470fd441968644a" providerId="LiveId" clId="{BCA1F344-7FE5-4131-8E09-6E02DC1DAF6D}" dt="2020-05-08T11:40:40.013" v="62" actId="478"/>
          <ac:spMkLst>
            <pc:docMk/>
            <pc:sldMk cId="3893560656" sldId="259"/>
            <ac:spMk id="10" creationId="{AE91073F-DA04-4C55-AB46-F87B73581ED3}"/>
          </ac:spMkLst>
        </pc:spChg>
        <pc:picChg chg="mod modCrop">
          <ac:chgData name="Delane Brandy" userId="0470fd441968644a" providerId="LiveId" clId="{BCA1F344-7FE5-4131-8E09-6E02DC1DAF6D}" dt="2020-05-08T11:40:37.766" v="61" actId="1076"/>
          <ac:picMkLst>
            <pc:docMk/>
            <pc:sldMk cId="3893560656" sldId="259"/>
            <ac:picMk id="7" creationId="{A21A7C2B-D2EE-4863-8AD7-3804288758F6}"/>
          </ac:picMkLst>
        </pc:picChg>
      </pc:sldChg>
      <pc:sldChg chg="del">
        <pc:chgData name="Delane Brandy" userId="0470fd441968644a" providerId="LiveId" clId="{BCA1F344-7FE5-4131-8E09-6E02DC1DAF6D}" dt="2020-05-07T16:35:22.584" v="16" actId="47"/>
        <pc:sldMkLst>
          <pc:docMk/>
          <pc:sldMk cId="3838206040" sldId="260"/>
        </pc:sldMkLst>
      </pc:sldChg>
    </pc:docChg>
  </pc:docChgLst>
  <pc:docChgLst>
    <pc:chgData name="Delane Brandy" userId="0470fd441968644a" providerId="LiveId" clId="{26733FAA-5DE4-4A25-A008-B8E0E2D996DF}"/>
    <pc:docChg chg="modSld">
      <pc:chgData name="Delane Brandy" userId="0470fd441968644a" providerId="LiveId" clId="{26733FAA-5DE4-4A25-A008-B8E0E2D996DF}" dt="2020-10-07T19:35:06.245" v="1" actId="14100"/>
      <pc:docMkLst>
        <pc:docMk/>
      </pc:docMkLst>
      <pc:sldChg chg="modSp mod">
        <pc:chgData name="Delane Brandy" userId="0470fd441968644a" providerId="LiveId" clId="{26733FAA-5DE4-4A25-A008-B8E0E2D996DF}" dt="2020-10-07T19:35:06.245" v="1" actId="14100"/>
        <pc:sldMkLst>
          <pc:docMk/>
          <pc:sldMk cId="2041588360" sldId="256"/>
        </pc:sldMkLst>
        <pc:spChg chg="mod">
          <ac:chgData name="Delane Brandy" userId="0470fd441968644a" providerId="LiveId" clId="{26733FAA-5DE4-4A25-A008-B8E0E2D996DF}" dt="2020-10-07T19:35:06.245" v="1" actId="14100"/>
          <ac:spMkLst>
            <pc:docMk/>
            <pc:sldMk cId="2041588360" sldId="256"/>
            <ac:spMk id="3" creationId="{A0F150FF-D4DC-49B5-8535-FFACCFF42E8E}"/>
          </ac:spMkLst>
        </pc:spChg>
        <pc:spChg chg="mod">
          <ac:chgData name="Delane Brandy" userId="0470fd441968644a" providerId="LiveId" clId="{26733FAA-5DE4-4A25-A008-B8E0E2D996DF}" dt="2020-10-07T19:34:59.803" v="0" actId="14100"/>
          <ac:spMkLst>
            <pc:docMk/>
            <pc:sldMk cId="2041588360" sldId="256"/>
            <ac:spMk id="8" creationId="{AAE3879E-03DC-4424-B111-4DB539CD99CD}"/>
          </ac:spMkLst>
        </pc:spChg>
        <pc:spChg chg="mod">
          <ac:chgData name="Delane Brandy" userId="0470fd441968644a" providerId="LiveId" clId="{26733FAA-5DE4-4A25-A008-B8E0E2D996DF}" dt="2020-10-07T19:34:59.803" v="0" actId="14100"/>
          <ac:spMkLst>
            <pc:docMk/>
            <pc:sldMk cId="2041588360" sldId="256"/>
            <ac:spMk id="10" creationId="{3E3A99EB-ACF8-48FE-8476-C43AA02BF2A4}"/>
          </ac:spMkLst>
        </pc:spChg>
        <pc:spChg chg="mod">
          <ac:chgData name="Delane Brandy" userId="0470fd441968644a" providerId="LiveId" clId="{26733FAA-5DE4-4A25-A008-B8E0E2D996DF}" dt="2020-10-07T19:34:59.803" v="0" actId="14100"/>
          <ac:spMkLst>
            <pc:docMk/>
            <pc:sldMk cId="2041588360" sldId="256"/>
            <ac:spMk id="11" creationId="{EC09337A-D508-4C9C-803B-24AFFB8A938A}"/>
          </ac:spMkLst>
        </pc:spChg>
        <pc:grpChg chg="mod">
          <ac:chgData name="Delane Brandy" userId="0470fd441968644a" providerId="LiveId" clId="{26733FAA-5DE4-4A25-A008-B8E0E2D996DF}" dt="2020-10-07T19:34:59.803" v="0" actId="14100"/>
          <ac:grpSpMkLst>
            <pc:docMk/>
            <pc:sldMk cId="2041588360" sldId="256"/>
            <ac:grpSpMk id="7" creationId="{6DD330B7-7C89-4B00-A057-21ED468010CD}"/>
          </ac:grpSpMkLst>
        </pc:grpChg>
        <pc:grpChg chg="mod">
          <ac:chgData name="Delane Brandy" userId="0470fd441968644a" providerId="LiveId" clId="{26733FAA-5DE4-4A25-A008-B8E0E2D996DF}" dt="2020-10-07T19:34:59.803" v="0" actId="14100"/>
          <ac:grpSpMkLst>
            <pc:docMk/>
            <pc:sldMk cId="2041588360" sldId="256"/>
            <ac:grpSpMk id="12" creationId="{1737E486-3946-439B-902C-692AA27842B1}"/>
          </ac:grpSpMkLst>
        </pc:grpChg>
        <pc:picChg chg="mod">
          <ac:chgData name="Delane Brandy" userId="0470fd441968644a" providerId="LiveId" clId="{26733FAA-5DE4-4A25-A008-B8E0E2D996DF}" dt="2020-10-07T19:34:59.803" v="0" actId="14100"/>
          <ac:picMkLst>
            <pc:docMk/>
            <pc:sldMk cId="2041588360" sldId="256"/>
            <ac:picMk id="9" creationId="{38CFC896-CA82-488B-8707-457D8BBD9B7F}"/>
          </ac:picMkLst>
        </pc:picChg>
      </pc:sldChg>
    </pc:docChg>
  </pc:docChgLst>
  <pc:docChgLst>
    <pc:chgData name="Delane Brandy" userId="0470fd441968644a" providerId="LiveId" clId="{49B0B743-2AD4-4524-8AAC-4D4E54B024A7}"/>
    <pc:docChg chg="undo custSel modSld">
      <pc:chgData name="Delane Brandy" userId="0470fd441968644a" providerId="LiveId" clId="{49B0B743-2AD4-4524-8AAC-4D4E54B024A7}" dt="2021-08-13T11:19:15.369" v="73" actId="114"/>
      <pc:docMkLst>
        <pc:docMk/>
      </pc:docMkLst>
      <pc:sldChg chg="addSp delSp modSp mod">
        <pc:chgData name="Delane Brandy" userId="0470fd441968644a" providerId="LiveId" clId="{49B0B743-2AD4-4524-8AAC-4D4E54B024A7}" dt="2021-08-13T11:19:08.461" v="72" actId="1035"/>
        <pc:sldMkLst>
          <pc:docMk/>
          <pc:sldMk cId="2041588360" sldId="256"/>
        </pc:sldMkLst>
        <pc:spChg chg="mod">
          <ac:chgData name="Delane Brandy" userId="0470fd441968644a" providerId="LiveId" clId="{49B0B743-2AD4-4524-8AAC-4D4E54B024A7}" dt="2021-07-31T13:52:37.049" v="33" actId="207"/>
          <ac:spMkLst>
            <pc:docMk/>
            <pc:sldMk cId="2041588360" sldId="256"/>
            <ac:spMk id="3" creationId="{A0F150FF-D4DC-49B5-8535-FFACCFF42E8E}"/>
          </ac:spMkLst>
        </pc:spChg>
        <pc:spChg chg="mod">
          <ac:chgData name="Delane Brandy" userId="0470fd441968644a" providerId="LiveId" clId="{49B0B743-2AD4-4524-8AAC-4D4E54B024A7}" dt="2021-07-31T13:47:59.361" v="0" actId="478"/>
          <ac:spMkLst>
            <pc:docMk/>
            <pc:sldMk cId="2041588360" sldId="256"/>
            <ac:spMk id="8" creationId="{AAE3879E-03DC-4424-B111-4DB539CD99CD}"/>
          </ac:spMkLst>
        </pc:spChg>
        <pc:spChg chg="mod">
          <ac:chgData name="Delane Brandy" userId="0470fd441968644a" providerId="LiveId" clId="{49B0B743-2AD4-4524-8AAC-4D4E54B024A7}" dt="2021-07-31T13:47:59.361" v="0" actId="478"/>
          <ac:spMkLst>
            <pc:docMk/>
            <pc:sldMk cId="2041588360" sldId="256"/>
            <ac:spMk id="10" creationId="{3E3A99EB-ACF8-48FE-8476-C43AA02BF2A4}"/>
          </ac:spMkLst>
        </pc:spChg>
        <pc:spChg chg="mod">
          <ac:chgData name="Delane Brandy" userId="0470fd441968644a" providerId="LiveId" clId="{49B0B743-2AD4-4524-8AAC-4D4E54B024A7}" dt="2021-07-31T13:47:59.361" v="0" actId="478"/>
          <ac:spMkLst>
            <pc:docMk/>
            <pc:sldMk cId="2041588360" sldId="256"/>
            <ac:spMk id="11" creationId="{EC09337A-D508-4C9C-803B-24AFFB8A938A}"/>
          </ac:spMkLst>
        </pc:spChg>
        <pc:spChg chg="del">
          <ac:chgData name="Delane Brandy" userId="0470fd441968644a" providerId="LiveId" clId="{49B0B743-2AD4-4524-8AAC-4D4E54B024A7}" dt="2021-07-31T13:52:44.250" v="34" actId="478"/>
          <ac:spMkLst>
            <pc:docMk/>
            <pc:sldMk cId="2041588360" sldId="256"/>
            <ac:spMk id="21" creationId="{E5F1271A-740C-401C-BD27-80ED1C62F90C}"/>
          </ac:spMkLst>
        </pc:spChg>
        <pc:spChg chg="mod">
          <ac:chgData name="Delane Brandy" userId="0470fd441968644a" providerId="LiveId" clId="{49B0B743-2AD4-4524-8AAC-4D4E54B024A7}" dt="2021-07-31T13:48:00.315" v="1"/>
          <ac:spMkLst>
            <pc:docMk/>
            <pc:sldMk cId="2041588360" sldId="256"/>
            <ac:spMk id="25" creationId="{57BAC534-2BA5-45DC-870F-318A026559E5}"/>
          </ac:spMkLst>
        </pc:spChg>
        <pc:spChg chg="mod">
          <ac:chgData name="Delane Brandy" userId="0470fd441968644a" providerId="LiveId" clId="{49B0B743-2AD4-4524-8AAC-4D4E54B024A7}" dt="2021-07-31T13:48:00.315" v="1"/>
          <ac:spMkLst>
            <pc:docMk/>
            <pc:sldMk cId="2041588360" sldId="256"/>
            <ac:spMk id="26" creationId="{CD0539C9-4E0D-44FA-B68D-392CE8FC53E6}"/>
          </ac:spMkLst>
        </pc:spChg>
        <pc:spChg chg="mod">
          <ac:chgData name="Delane Brandy" userId="0470fd441968644a" providerId="LiveId" clId="{49B0B743-2AD4-4524-8AAC-4D4E54B024A7}" dt="2021-07-31T13:48:00.315" v="1"/>
          <ac:spMkLst>
            <pc:docMk/>
            <pc:sldMk cId="2041588360" sldId="256"/>
            <ac:spMk id="27" creationId="{0D1B87E9-D282-464A-BFAD-3F6BF74134A8}"/>
          </ac:spMkLst>
        </pc:spChg>
        <pc:spChg chg="mod">
          <ac:chgData name="Delane Brandy" userId="0470fd441968644a" providerId="LiveId" clId="{49B0B743-2AD4-4524-8AAC-4D4E54B024A7}" dt="2021-07-31T13:48:48.510" v="25" actId="14100"/>
          <ac:spMkLst>
            <pc:docMk/>
            <pc:sldMk cId="2041588360" sldId="256"/>
            <ac:spMk id="30" creationId="{8D3567F9-171C-4471-B1D5-AB79F73DCFB7}"/>
          </ac:spMkLst>
        </pc:spChg>
        <pc:spChg chg="mod">
          <ac:chgData name="Delane Brandy" userId="0470fd441968644a" providerId="LiveId" clId="{49B0B743-2AD4-4524-8AAC-4D4E54B024A7}" dt="2021-07-31T13:48:45.085" v="23" actId="1076"/>
          <ac:spMkLst>
            <pc:docMk/>
            <pc:sldMk cId="2041588360" sldId="256"/>
            <ac:spMk id="31" creationId="{8A53FEF4-164C-4097-BA47-81C858006566}"/>
          </ac:spMkLst>
        </pc:spChg>
        <pc:spChg chg="mod">
          <ac:chgData name="Delane Brandy" userId="0470fd441968644a" providerId="LiveId" clId="{49B0B743-2AD4-4524-8AAC-4D4E54B024A7}" dt="2021-07-31T13:48:00.315" v="1"/>
          <ac:spMkLst>
            <pc:docMk/>
            <pc:sldMk cId="2041588360" sldId="256"/>
            <ac:spMk id="32" creationId="{0E1798E9-F76A-4B0F-BD7E-A0C57E84F977}"/>
          </ac:spMkLst>
        </pc:spChg>
        <pc:spChg chg="add del mod">
          <ac:chgData name="Delane Brandy" userId="0470fd441968644a" providerId="LiveId" clId="{49B0B743-2AD4-4524-8AAC-4D4E54B024A7}" dt="2021-08-13T11:18:35.487" v="45" actId="478"/>
          <ac:spMkLst>
            <pc:docMk/>
            <pc:sldMk cId="2041588360" sldId="256"/>
            <ac:spMk id="34" creationId="{7C312739-B300-494F-94DF-D09F7D191FA5}"/>
          </ac:spMkLst>
        </pc:spChg>
        <pc:spChg chg="add del mod">
          <ac:chgData name="Delane Brandy" userId="0470fd441968644a" providerId="LiveId" clId="{49B0B743-2AD4-4524-8AAC-4D4E54B024A7}" dt="2021-08-13T11:18:37.175" v="47" actId="478"/>
          <ac:spMkLst>
            <pc:docMk/>
            <pc:sldMk cId="2041588360" sldId="256"/>
            <ac:spMk id="35" creationId="{41F16D3B-773C-4E43-A90F-6197C3908E26}"/>
          </ac:spMkLst>
        </pc:spChg>
        <pc:spChg chg="mod">
          <ac:chgData name="Delane Brandy" userId="0470fd441968644a" providerId="LiveId" clId="{49B0B743-2AD4-4524-8AAC-4D4E54B024A7}" dt="2021-07-31T13:52:11.587" v="28"/>
          <ac:spMkLst>
            <pc:docMk/>
            <pc:sldMk cId="2041588360" sldId="256"/>
            <ac:spMk id="38" creationId="{BCC1A377-7227-4049-87B7-C0EF595C5943}"/>
          </ac:spMkLst>
        </pc:spChg>
        <pc:spChg chg="mod">
          <ac:chgData name="Delane Brandy" userId="0470fd441968644a" providerId="LiveId" clId="{49B0B743-2AD4-4524-8AAC-4D4E54B024A7}" dt="2021-07-31T13:52:11.587" v="28"/>
          <ac:spMkLst>
            <pc:docMk/>
            <pc:sldMk cId="2041588360" sldId="256"/>
            <ac:spMk id="39" creationId="{23F8E7A1-0BD0-4BA8-9270-8F3EB8AAAACD}"/>
          </ac:spMkLst>
        </pc:spChg>
        <pc:spChg chg="mod">
          <ac:chgData name="Delane Brandy" userId="0470fd441968644a" providerId="LiveId" clId="{49B0B743-2AD4-4524-8AAC-4D4E54B024A7}" dt="2021-07-31T13:52:11.587" v="28"/>
          <ac:spMkLst>
            <pc:docMk/>
            <pc:sldMk cId="2041588360" sldId="256"/>
            <ac:spMk id="40" creationId="{0948AB15-EAFD-42EA-9F9B-5912F8F71B77}"/>
          </ac:spMkLst>
        </pc:spChg>
        <pc:spChg chg="mod">
          <ac:chgData name="Delane Brandy" userId="0470fd441968644a" providerId="LiveId" clId="{49B0B743-2AD4-4524-8AAC-4D4E54B024A7}" dt="2021-07-31T13:52:11.587" v="28"/>
          <ac:spMkLst>
            <pc:docMk/>
            <pc:sldMk cId="2041588360" sldId="256"/>
            <ac:spMk id="41" creationId="{8DF19318-535E-48FF-98CB-56D6331E0952}"/>
          </ac:spMkLst>
        </pc:spChg>
        <pc:spChg chg="mod">
          <ac:chgData name="Delane Brandy" userId="0470fd441968644a" providerId="LiveId" clId="{49B0B743-2AD4-4524-8AAC-4D4E54B024A7}" dt="2021-07-31T13:52:11.587" v="28"/>
          <ac:spMkLst>
            <pc:docMk/>
            <pc:sldMk cId="2041588360" sldId="256"/>
            <ac:spMk id="42" creationId="{6E39DFB1-50AF-4A83-8EB1-ED1B0AD27D25}"/>
          </ac:spMkLst>
        </pc:spChg>
        <pc:spChg chg="mod">
          <ac:chgData name="Delane Brandy" userId="0470fd441968644a" providerId="LiveId" clId="{49B0B743-2AD4-4524-8AAC-4D4E54B024A7}" dt="2021-07-31T13:52:11.587" v="28"/>
          <ac:spMkLst>
            <pc:docMk/>
            <pc:sldMk cId="2041588360" sldId="256"/>
            <ac:spMk id="43" creationId="{95FE5D36-7F07-4C70-B240-85CA73650717}"/>
          </ac:spMkLst>
        </pc:spChg>
        <pc:spChg chg="mod">
          <ac:chgData name="Delane Brandy" userId="0470fd441968644a" providerId="LiveId" clId="{49B0B743-2AD4-4524-8AAC-4D4E54B024A7}" dt="2021-07-31T13:52:55.576" v="36"/>
          <ac:spMkLst>
            <pc:docMk/>
            <pc:sldMk cId="2041588360" sldId="256"/>
            <ac:spMk id="48" creationId="{42A26D27-D188-4C3E-AC03-BECB81D776CF}"/>
          </ac:spMkLst>
        </pc:spChg>
        <pc:spChg chg="mod">
          <ac:chgData name="Delane Brandy" userId="0470fd441968644a" providerId="LiveId" clId="{49B0B743-2AD4-4524-8AAC-4D4E54B024A7}" dt="2021-07-31T13:52:55.576" v="36"/>
          <ac:spMkLst>
            <pc:docMk/>
            <pc:sldMk cId="2041588360" sldId="256"/>
            <ac:spMk id="72" creationId="{227F891A-7885-47C4-8099-4FF3562378E4}"/>
          </ac:spMkLst>
        </pc:spChg>
        <pc:spChg chg="mod">
          <ac:chgData name="Delane Brandy" userId="0470fd441968644a" providerId="LiveId" clId="{49B0B743-2AD4-4524-8AAC-4D4E54B024A7}" dt="2021-07-31T13:52:55.576" v="36"/>
          <ac:spMkLst>
            <pc:docMk/>
            <pc:sldMk cId="2041588360" sldId="256"/>
            <ac:spMk id="73" creationId="{4181D586-B6FD-4D94-82EF-888E7DD81792}"/>
          </ac:spMkLst>
        </pc:spChg>
        <pc:spChg chg="mod">
          <ac:chgData name="Delane Brandy" userId="0470fd441968644a" providerId="LiveId" clId="{49B0B743-2AD4-4524-8AAC-4D4E54B024A7}" dt="2021-07-31T13:52:55.576" v="36"/>
          <ac:spMkLst>
            <pc:docMk/>
            <pc:sldMk cId="2041588360" sldId="256"/>
            <ac:spMk id="74" creationId="{EF7B3E60-9370-419D-90B6-9AF0FD815594}"/>
          </ac:spMkLst>
        </pc:spChg>
        <pc:spChg chg="mod">
          <ac:chgData name="Delane Brandy" userId="0470fd441968644a" providerId="LiveId" clId="{49B0B743-2AD4-4524-8AAC-4D4E54B024A7}" dt="2021-07-31T13:52:55.576" v="36"/>
          <ac:spMkLst>
            <pc:docMk/>
            <pc:sldMk cId="2041588360" sldId="256"/>
            <ac:spMk id="75" creationId="{58464EDA-0CB6-4C8C-86DC-4A23F3FA82A4}"/>
          </ac:spMkLst>
        </pc:spChg>
        <pc:spChg chg="mod">
          <ac:chgData name="Delane Brandy" userId="0470fd441968644a" providerId="LiveId" clId="{49B0B743-2AD4-4524-8AAC-4D4E54B024A7}" dt="2021-07-31T13:52:55.576" v="36"/>
          <ac:spMkLst>
            <pc:docMk/>
            <pc:sldMk cId="2041588360" sldId="256"/>
            <ac:spMk id="76" creationId="{D3CAD0BA-3D33-497D-9993-330CBD177360}"/>
          </ac:spMkLst>
        </pc:spChg>
        <pc:spChg chg="mod">
          <ac:chgData name="Delane Brandy" userId="0470fd441968644a" providerId="LiveId" clId="{49B0B743-2AD4-4524-8AAC-4D4E54B024A7}" dt="2021-07-31T13:52:55.576" v="36"/>
          <ac:spMkLst>
            <pc:docMk/>
            <pc:sldMk cId="2041588360" sldId="256"/>
            <ac:spMk id="77" creationId="{647FE5AA-C6B6-4FA9-A48C-495906822F8D}"/>
          </ac:spMkLst>
        </pc:spChg>
        <pc:spChg chg="mod">
          <ac:chgData name="Delane Brandy" userId="0470fd441968644a" providerId="LiveId" clId="{49B0B743-2AD4-4524-8AAC-4D4E54B024A7}" dt="2021-07-31T13:52:55.576" v="36"/>
          <ac:spMkLst>
            <pc:docMk/>
            <pc:sldMk cId="2041588360" sldId="256"/>
            <ac:spMk id="78" creationId="{F96E3380-0EBA-43EB-9C1A-008142651306}"/>
          </ac:spMkLst>
        </pc:spChg>
        <pc:spChg chg="mod">
          <ac:chgData name="Delane Brandy" userId="0470fd441968644a" providerId="LiveId" clId="{49B0B743-2AD4-4524-8AAC-4D4E54B024A7}" dt="2021-07-31T13:52:55.576" v="36"/>
          <ac:spMkLst>
            <pc:docMk/>
            <pc:sldMk cId="2041588360" sldId="256"/>
            <ac:spMk id="79" creationId="{83C37CB0-7BCA-41C5-8378-B2C1F7A87D0E}"/>
          </ac:spMkLst>
        </pc:spChg>
        <pc:spChg chg="mod">
          <ac:chgData name="Delane Brandy" userId="0470fd441968644a" providerId="LiveId" clId="{49B0B743-2AD4-4524-8AAC-4D4E54B024A7}" dt="2021-07-31T13:52:55.576" v="36"/>
          <ac:spMkLst>
            <pc:docMk/>
            <pc:sldMk cId="2041588360" sldId="256"/>
            <ac:spMk id="80" creationId="{66166EF0-1C77-4B18-BD04-51909570E938}"/>
          </ac:spMkLst>
        </pc:spChg>
        <pc:spChg chg="mod">
          <ac:chgData name="Delane Brandy" userId="0470fd441968644a" providerId="LiveId" clId="{49B0B743-2AD4-4524-8AAC-4D4E54B024A7}" dt="2021-07-31T13:52:55.576" v="36"/>
          <ac:spMkLst>
            <pc:docMk/>
            <pc:sldMk cId="2041588360" sldId="256"/>
            <ac:spMk id="81" creationId="{444870A7-AFA9-4BEA-87C4-D0C4586CCA80}"/>
          </ac:spMkLst>
        </pc:spChg>
        <pc:spChg chg="mod">
          <ac:chgData name="Delane Brandy" userId="0470fd441968644a" providerId="LiveId" clId="{49B0B743-2AD4-4524-8AAC-4D4E54B024A7}" dt="2021-07-31T13:52:55.576" v="36"/>
          <ac:spMkLst>
            <pc:docMk/>
            <pc:sldMk cId="2041588360" sldId="256"/>
            <ac:spMk id="82" creationId="{ACB685D0-ADFE-4AD4-B429-0AEB86E14577}"/>
          </ac:spMkLst>
        </pc:spChg>
        <pc:spChg chg="mod">
          <ac:chgData name="Delane Brandy" userId="0470fd441968644a" providerId="LiveId" clId="{49B0B743-2AD4-4524-8AAC-4D4E54B024A7}" dt="2021-07-31T13:52:55.576" v="36"/>
          <ac:spMkLst>
            <pc:docMk/>
            <pc:sldMk cId="2041588360" sldId="256"/>
            <ac:spMk id="83" creationId="{BDFD6B5A-8250-4E10-901F-FF69DECF96E6}"/>
          </ac:spMkLst>
        </pc:spChg>
        <pc:spChg chg="mod">
          <ac:chgData name="Delane Brandy" userId="0470fd441968644a" providerId="LiveId" clId="{49B0B743-2AD4-4524-8AAC-4D4E54B024A7}" dt="2021-07-31T13:52:55.576" v="36"/>
          <ac:spMkLst>
            <pc:docMk/>
            <pc:sldMk cId="2041588360" sldId="256"/>
            <ac:spMk id="84" creationId="{73BBCBF5-8A89-4F1F-8C5A-916D2C54DA2E}"/>
          </ac:spMkLst>
        </pc:spChg>
        <pc:spChg chg="mod">
          <ac:chgData name="Delane Brandy" userId="0470fd441968644a" providerId="LiveId" clId="{49B0B743-2AD4-4524-8AAC-4D4E54B024A7}" dt="2021-07-31T13:53:40.720" v="42"/>
          <ac:spMkLst>
            <pc:docMk/>
            <pc:sldMk cId="2041588360" sldId="256"/>
            <ac:spMk id="86" creationId="{E4586156-27D4-415F-B08B-4A84B3D31997}"/>
          </ac:spMkLst>
        </pc:spChg>
        <pc:spChg chg="mod">
          <ac:chgData name="Delane Brandy" userId="0470fd441968644a" providerId="LiveId" clId="{49B0B743-2AD4-4524-8AAC-4D4E54B024A7}" dt="2021-07-31T13:53:40.720" v="42"/>
          <ac:spMkLst>
            <pc:docMk/>
            <pc:sldMk cId="2041588360" sldId="256"/>
            <ac:spMk id="87" creationId="{EB6C8616-0C23-4F08-9BA7-29B04F90A3DC}"/>
          </ac:spMkLst>
        </pc:spChg>
        <pc:spChg chg="mod">
          <ac:chgData name="Delane Brandy" userId="0470fd441968644a" providerId="LiveId" clId="{49B0B743-2AD4-4524-8AAC-4D4E54B024A7}" dt="2021-07-31T13:53:40.720" v="42"/>
          <ac:spMkLst>
            <pc:docMk/>
            <pc:sldMk cId="2041588360" sldId="256"/>
            <ac:spMk id="89" creationId="{0241F96E-4F07-48F7-BD1C-A68B2660C9D3}"/>
          </ac:spMkLst>
        </pc:spChg>
        <pc:spChg chg="mod">
          <ac:chgData name="Delane Brandy" userId="0470fd441968644a" providerId="LiveId" clId="{49B0B743-2AD4-4524-8AAC-4D4E54B024A7}" dt="2021-07-31T13:53:40.720" v="42"/>
          <ac:spMkLst>
            <pc:docMk/>
            <pc:sldMk cId="2041588360" sldId="256"/>
            <ac:spMk id="90" creationId="{92045EFB-729F-48EA-BC96-1642ACF00459}"/>
          </ac:spMkLst>
        </pc:spChg>
        <pc:spChg chg="mod">
          <ac:chgData name="Delane Brandy" userId="0470fd441968644a" providerId="LiveId" clId="{49B0B743-2AD4-4524-8AAC-4D4E54B024A7}" dt="2021-07-31T13:53:40.720" v="42"/>
          <ac:spMkLst>
            <pc:docMk/>
            <pc:sldMk cId="2041588360" sldId="256"/>
            <ac:spMk id="111" creationId="{D202598E-A34E-48AC-988A-614B906C6A4C}"/>
          </ac:spMkLst>
        </pc:spChg>
        <pc:spChg chg="mod">
          <ac:chgData name="Delane Brandy" userId="0470fd441968644a" providerId="LiveId" clId="{49B0B743-2AD4-4524-8AAC-4D4E54B024A7}" dt="2021-07-31T13:53:40.720" v="42"/>
          <ac:spMkLst>
            <pc:docMk/>
            <pc:sldMk cId="2041588360" sldId="256"/>
            <ac:spMk id="112" creationId="{7562AEF4-AB01-45C4-ACDF-C55694492714}"/>
          </ac:spMkLst>
        </pc:spChg>
        <pc:spChg chg="mod">
          <ac:chgData name="Delane Brandy" userId="0470fd441968644a" providerId="LiveId" clId="{49B0B743-2AD4-4524-8AAC-4D4E54B024A7}" dt="2021-07-31T13:53:40.720" v="42"/>
          <ac:spMkLst>
            <pc:docMk/>
            <pc:sldMk cId="2041588360" sldId="256"/>
            <ac:spMk id="113" creationId="{ED4A6811-36A2-41FF-AC82-D85AEB96F355}"/>
          </ac:spMkLst>
        </pc:spChg>
        <pc:spChg chg="mod">
          <ac:chgData name="Delane Brandy" userId="0470fd441968644a" providerId="LiveId" clId="{49B0B743-2AD4-4524-8AAC-4D4E54B024A7}" dt="2021-07-31T13:53:40.720" v="42"/>
          <ac:spMkLst>
            <pc:docMk/>
            <pc:sldMk cId="2041588360" sldId="256"/>
            <ac:spMk id="114" creationId="{709C7E00-1BA8-4A6A-B517-E86ADC6DB10A}"/>
          </ac:spMkLst>
        </pc:spChg>
        <pc:spChg chg="mod">
          <ac:chgData name="Delane Brandy" userId="0470fd441968644a" providerId="LiveId" clId="{49B0B743-2AD4-4524-8AAC-4D4E54B024A7}" dt="2021-07-31T13:53:40.720" v="42"/>
          <ac:spMkLst>
            <pc:docMk/>
            <pc:sldMk cId="2041588360" sldId="256"/>
            <ac:spMk id="115" creationId="{3A3A625D-4C14-4768-874B-307787863044}"/>
          </ac:spMkLst>
        </pc:spChg>
        <pc:spChg chg="mod">
          <ac:chgData name="Delane Brandy" userId="0470fd441968644a" providerId="LiveId" clId="{49B0B743-2AD4-4524-8AAC-4D4E54B024A7}" dt="2021-07-31T13:53:40.720" v="42"/>
          <ac:spMkLst>
            <pc:docMk/>
            <pc:sldMk cId="2041588360" sldId="256"/>
            <ac:spMk id="116" creationId="{B9C279A1-4901-4A3B-87B5-C199087CB3AF}"/>
          </ac:spMkLst>
        </pc:spChg>
        <pc:spChg chg="mod">
          <ac:chgData name="Delane Brandy" userId="0470fd441968644a" providerId="LiveId" clId="{49B0B743-2AD4-4524-8AAC-4D4E54B024A7}" dt="2021-07-31T13:53:40.720" v="42"/>
          <ac:spMkLst>
            <pc:docMk/>
            <pc:sldMk cId="2041588360" sldId="256"/>
            <ac:spMk id="117" creationId="{0FCFE5E4-1B42-48A0-8958-E8E6833BD2F3}"/>
          </ac:spMkLst>
        </pc:spChg>
        <pc:spChg chg="mod">
          <ac:chgData name="Delane Brandy" userId="0470fd441968644a" providerId="LiveId" clId="{49B0B743-2AD4-4524-8AAC-4D4E54B024A7}" dt="2021-07-31T13:53:40.720" v="42"/>
          <ac:spMkLst>
            <pc:docMk/>
            <pc:sldMk cId="2041588360" sldId="256"/>
            <ac:spMk id="118" creationId="{CF5DBCDF-BC09-4F7E-AFED-23B13A4B6918}"/>
          </ac:spMkLst>
        </pc:spChg>
        <pc:spChg chg="add mod">
          <ac:chgData name="Delane Brandy" userId="0470fd441968644a" providerId="LiveId" clId="{49B0B743-2AD4-4524-8AAC-4D4E54B024A7}" dt="2021-08-13T11:18:43.209" v="49" actId="1076"/>
          <ac:spMkLst>
            <pc:docMk/>
            <pc:sldMk cId="2041588360" sldId="256"/>
            <ac:spMk id="119" creationId="{D39D3A97-5117-49DA-8760-C93A4E331E64}"/>
          </ac:spMkLst>
        </pc:spChg>
        <pc:spChg chg="add mod">
          <ac:chgData name="Delane Brandy" userId="0470fd441968644a" providerId="LiveId" clId="{49B0B743-2AD4-4524-8AAC-4D4E54B024A7}" dt="2021-08-13T11:18:43.209" v="49" actId="1076"/>
          <ac:spMkLst>
            <pc:docMk/>
            <pc:sldMk cId="2041588360" sldId="256"/>
            <ac:spMk id="120" creationId="{785E1478-D353-43CC-B650-134FC7CBCA4B}"/>
          </ac:spMkLst>
        </pc:spChg>
        <pc:spChg chg="mod">
          <ac:chgData name="Delane Brandy" userId="0470fd441968644a" providerId="LiveId" clId="{49B0B743-2AD4-4524-8AAC-4D4E54B024A7}" dt="2021-08-13T11:18:38.120" v="48"/>
          <ac:spMkLst>
            <pc:docMk/>
            <pc:sldMk cId="2041588360" sldId="256"/>
            <ac:spMk id="123" creationId="{B9BE2E73-2A71-4694-9729-15B62F57F1A7}"/>
          </ac:spMkLst>
        </pc:spChg>
        <pc:spChg chg="mod">
          <ac:chgData name="Delane Brandy" userId="0470fd441968644a" providerId="LiveId" clId="{49B0B743-2AD4-4524-8AAC-4D4E54B024A7}" dt="2021-08-13T11:18:38.120" v="48"/>
          <ac:spMkLst>
            <pc:docMk/>
            <pc:sldMk cId="2041588360" sldId="256"/>
            <ac:spMk id="124" creationId="{B84A7F3A-9CE4-4202-A737-7536CFC1265F}"/>
          </ac:spMkLst>
        </pc:spChg>
        <pc:spChg chg="mod">
          <ac:chgData name="Delane Brandy" userId="0470fd441968644a" providerId="LiveId" clId="{49B0B743-2AD4-4524-8AAC-4D4E54B024A7}" dt="2021-08-13T11:18:38.120" v="48"/>
          <ac:spMkLst>
            <pc:docMk/>
            <pc:sldMk cId="2041588360" sldId="256"/>
            <ac:spMk id="125" creationId="{3122CEB7-CA19-4191-92B3-4259FA0ADF43}"/>
          </ac:spMkLst>
        </pc:spChg>
        <pc:spChg chg="mod">
          <ac:chgData name="Delane Brandy" userId="0470fd441968644a" providerId="LiveId" clId="{49B0B743-2AD4-4524-8AAC-4D4E54B024A7}" dt="2021-08-13T11:18:38.120" v="48"/>
          <ac:spMkLst>
            <pc:docMk/>
            <pc:sldMk cId="2041588360" sldId="256"/>
            <ac:spMk id="126" creationId="{934B9753-4AB3-4269-B11C-661223DDBE66}"/>
          </ac:spMkLst>
        </pc:spChg>
        <pc:spChg chg="mod">
          <ac:chgData name="Delane Brandy" userId="0470fd441968644a" providerId="LiveId" clId="{49B0B743-2AD4-4524-8AAC-4D4E54B024A7}" dt="2021-08-13T11:18:38.120" v="48"/>
          <ac:spMkLst>
            <pc:docMk/>
            <pc:sldMk cId="2041588360" sldId="256"/>
            <ac:spMk id="127" creationId="{D7EC5E03-BAB6-4118-9437-D522B249E933}"/>
          </ac:spMkLst>
        </pc:spChg>
        <pc:spChg chg="mod">
          <ac:chgData name="Delane Brandy" userId="0470fd441968644a" providerId="LiveId" clId="{49B0B743-2AD4-4524-8AAC-4D4E54B024A7}" dt="2021-08-13T11:18:38.120" v="48"/>
          <ac:spMkLst>
            <pc:docMk/>
            <pc:sldMk cId="2041588360" sldId="256"/>
            <ac:spMk id="128" creationId="{C0C8BB1B-E5CD-41C3-B1DD-9EC32D2DEA57}"/>
          </ac:spMkLst>
        </pc:spChg>
        <pc:spChg chg="mod">
          <ac:chgData name="Delane Brandy" userId="0470fd441968644a" providerId="LiveId" clId="{49B0B743-2AD4-4524-8AAC-4D4E54B024A7}" dt="2021-08-13T11:18:58.264" v="54"/>
          <ac:spMkLst>
            <pc:docMk/>
            <pc:sldMk cId="2041588360" sldId="256"/>
            <ac:spMk id="133" creationId="{128D98A9-7D43-4764-B4B8-BCC487FD79FA}"/>
          </ac:spMkLst>
        </pc:spChg>
        <pc:spChg chg="mod">
          <ac:chgData name="Delane Brandy" userId="0470fd441968644a" providerId="LiveId" clId="{49B0B743-2AD4-4524-8AAC-4D4E54B024A7}" dt="2021-08-13T11:18:58.264" v="54"/>
          <ac:spMkLst>
            <pc:docMk/>
            <pc:sldMk cId="2041588360" sldId="256"/>
            <ac:spMk id="157" creationId="{D3A4B573-9813-4B5B-BC7E-48FA6165AFBB}"/>
          </ac:spMkLst>
        </pc:spChg>
        <pc:spChg chg="mod">
          <ac:chgData name="Delane Brandy" userId="0470fd441968644a" providerId="LiveId" clId="{49B0B743-2AD4-4524-8AAC-4D4E54B024A7}" dt="2021-08-13T11:18:58.264" v="54"/>
          <ac:spMkLst>
            <pc:docMk/>
            <pc:sldMk cId="2041588360" sldId="256"/>
            <ac:spMk id="158" creationId="{3B15A2E4-93F8-4433-88CC-6468F3CA26FF}"/>
          </ac:spMkLst>
        </pc:spChg>
        <pc:spChg chg="mod">
          <ac:chgData name="Delane Brandy" userId="0470fd441968644a" providerId="LiveId" clId="{49B0B743-2AD4-4524-8AAC-4D4E54B024A7}" dt="2021-08-13T11:18:58.264" v="54"/>
          <ac:spMkLst>
            <pc:docMk/>
            <pc:sldMk cId="2041588360" sldId="256"/>
            <ac:spMk id="159" creationId="{191DE6AC-9C50-4A2F-9D60-01FE502EF0CE}"/>
          </ac:spMkLst>
        </pc:spChg>
        <pc:spChg chg="mod">
          <ac:chgData name="Delane Brandy" userId="0470fd441968644a" providerId="LiveId" clId="{49B0B743-2AD4-4524-8AAC-4D4E54B024A7}" dt="2021-08-13T11:18:58.264" v="54"/>
          <ac:spMkLst>
            <pc:docMk/>
            <pc:sldMk cId="2041588360" sldId="256"/>
            <ac:spMk id="160" creationId="{656BF60B-961C-44FE-A605-3D418389F6BD}"/>
          </ac:spMkLst>
        </pc:spChg>
        <pc:spChg chg="mod">
          <ac:chgData name="Delane Brandy" userId="0470fd441968644a" providerId="LiveId" clId="{49B0B743-2AD4-4524-8AAC-4D4E54B024A7}" dt="2021-08-13T11:18:58.264" v="54"/>
          <ac:spMkLst>
            <pc:docMk/>
            <pc:sldMk cId="2041588360" sldId="256"/>
            <ac:spMk id="161" creationId="{7D26F8F7-95FF-4320-B2BF-A611D1BE5386}"/>
          </ac:spMkLst>
        </pc:spChg>
        <pc:spChg chg="mod">
          <ac:chgData name="Delane Brandy" userId="0470fd441968644a" providerId="LiveId" clId="{49B0B743-2AD4-4524-8AAC-4D4E54B024A7}" dt="2021-08-13T11:18:58.264" v="54"/>
          <ac:spMkLst>
            <pc:docMk/>
            <pc:sldMk cId="2041588360" sldId="256"/>
            <ac:spMk id="162" creationId="{E92811AD-0C66-4C84-8BF2-37B403375C59}"/>
          </ac:spMkLst>
        </pc:spChg>
        <pc:spChg chg="mod">
          <ac:chgData name="Delane Brandy" userId="0470fd441968644a" providerId="LiveId" clId="{49B0B743-2AD4-4524-8AAC-4D4E54B024A7}" dt="2021-08-13T11:18:58.264" v="54"/>
          <ac:spMkLst>
            <pc:docMk/>
            <pc:sldMk cId="2041588360" sldId="256"/>
            <ac:spMk id="163" creationId="{E031D382-E49E-4D84-B0B0-E2B43692D9F0}"/>
          </ac:spMkLst>
        </pc:spChg>
        <pc:spChg chg="mod">
          <ac:chgData name="Delane Brandy" userId="0470fd441968644a" providerId="LiveId" clId="{49B0B743-2AD4-4524-8AAC-4D4E54B024A7}" dt="2021-08-13T11:18:58.264" v="54"/>
          <ac:spMkLst>
            <pc:docMk/>
            <pc:sldMk cId="2041588360" sldId="256"/>
            <ac:spMk id="164" creationId="{D96F8BD3-5CD1-4624-BE42-AABAD7525AD9}"/>
          </ac:spMkLst>
        </pc:spChg>
        <pc:spChg chg="mod">
          <ac:chgData name="Delane Brandy" userId="0470fd441968644a" providerId="LiveId" clId="{49B0B743-2AD4-4524-8AAC-4D4E54B024A7}" dt="2021-08-13T11:18:58.264" v="54"/>
          <ac:spMkLst>
            <pc:docMk/>
            <pc:sldMk cId="2041588360" sldId="256"/>
            <ac:spMk id="165" creationId="{139EEDD4-EF43-4F1A-A652-265F91A87D04}"/>
          </ac:spMkLst>
        </pc:spChg>
        <pc:spChg chg="mod">
          <ac:chgData name="Delane Brandy" userId="0470fd441968644a" providerId="LiveId" clId="{49B0B743-2AD4-4524-8AAC-4D4E54B024A7}" dt="2021-08-13T11:18:58.264" v="54"/>
          <ac:spMkLst>
            <pc:docMk/>
            <pc:sldMk cId="2041588360" sldId="256"/>
            <ac:spMk id="166" creationId="{D714FEA8-E6D9-410A-83F3-EE6489BFC0A2}"/>
          </ac:spMkLst>
        </pc:spChg>
        <pc:spChg chg="mod">
          <ac:chgData name="Delane Brandy" userId="0470fd441968644a" providerId="LiveId" clId="{49B0B743-2AD4-4524-8AAC-4D4E54B024A7}" dt="2021-08-13T11:18:58.264" v="54"/>
          <ac:spMkLst>
            <pc:docMk/>
            <pc:sldMk cId="2041588360" sldId="256"/>
            <ac:spMk id="167" creationId="{C538FBF5-24B0-4053-94D7-794B2E2A2A85}"/>
          </ac:spMkLst>
        </pc:spChg>
        <pc:spChg chg="mod">
          <ac:chgData name="Delane Brandy" userId="0470fd441968644a" providerId="LiveId" clId="{49B0B743-2AD4-4524-8AAC-4D4E54B024A7}" dt="2021-08-13T11:18:58.264" v="54"/>
          <ac:spMkLst>
            <pc:docMk/>
            <pc:sldMk cId="2041588360" sldId="256"/>
            <ac:spMk id="168" creationId="{0BF43F7D-FD93-4B18-96CE-7621EB77586F}"/>
          </ac:spMkLst>
        </pc:spChg>
        <pc:spChg chg="mod">
          <ac:chgData name="Delane Brandy" userId="0470fd441968644a" providerId="LiveId" clId="{49B0B743-2AD4-4524-8AAC-4D4E54B024A7}" dt="2021-08-13T11:18:58.264" v="54"/>
          <ac:spMkLst>
            <pc:docMk/>
            <pc:sldMk cId="2041588360" sldId="256"/>
            <ac:spMk id="169" creationId="{B344E977-ED7C-498D-9B9B-2B4F271B7EA7}"/>
          </ac:spMkLst>
        </pc:spChg>
        <pc:spChg chg="mod">
          <ac:chgData name="Delane Brandy" userId="0470fd441968644a" providerId="LiveId" clId="{49B0B743-2AD4-4524-8AAC-4D4E54B024A7}" dt="2021-08-13T11:18:58.264" v="54"/>
          <ac:spMkLst>
            <pc:docMk/>
            <pc:sldMk cId="2041588360" sldId="256"/>
            <ac:spMk id="171" creationId="{68074781-1485-4E19-9DE1-51EAC9D7847E}"/>
          </ac:spMkLst>
        </pc:spChg>
        <pc:spChg chg="mod">
          <ac:chgData name="Delane Brandy" userId="0470fd441968644a" providerId="LiveId" clId="{49B0B743-2AD4-4524-8AAC-4D4E54B024A7}" dt="2021-08-13T11:18:58.264" v="54"/>
          <ac:spMkLst>
            <pc:docMk/>
            <pc:sldMk cId="2041588360" sldId="256"/>
            <ac:spMk id="172" creationId="{288A6915-0505-4BC6-BD59-AD67BA3E063F}"/>
          </ac:spMkLst>
        </pc:spChg>
        <pc:spChg chg="mod">
          <ac:chgData name="Delane Brandy" userId="0470fd441968644a" providerId="LiveId" clId="{49B0B743-2AD4-4524-8AAC-4D4E54B024A7}" dt="2021-08-13T11:18:58.264" v="54"/>
          <ac:spMkLst>
            <pc:docMk/>
            <pc:sldMk cId="2041588360" sldId="256"/>
            <ac:spMk id="174" creationId="{4ACCB11F-D21E-4272-B427-CEC2A6A96A30}"/>
          </ac:spMkLst>
        </pc:spChg>
        <pc:spChg chg="mod">
          <ac:chgData name="Delane Brandy" userId="0470fd441968644a" providerId="LiveId" clId="{49B0B743-2AD4-4524-8AAC-4D4E54B024A7}" dt="2021-08-13T11:18:58.264" v="54"/>
          <ac:spMkLst>
            <pc:docMk/>
            <pc:sldMk cId="2041588360" sldId="256"/>
            <ac:spMk id="175" creationId="{5E96A4C7-3CC5-46C2-B752-6F0816E73CB5}"/>
          </ac:spMkLst>
        </pc:spChg>
        <pc:spChg chg="mod">
          <ac:chgData name="Delane Brandy" userId="0470fd441968644a" providerId="LiveId" clId="{49B0B743-2AD4-4524-8AAC-4D4E54B024A7}" dt="2021-08-13T11:18:58.264" v="54"/>
          <ac:spMkLst>
            <pc:docMk/>
            <pc:sldMk cId="2041588360" sldId="256"/>
            <ac:spMk id="196" creationId="{059CA79F-3F8F-44FD-84FB-BA2404604515}"/>
          </ac:spMkLst>
        </pc:spChg>
        <pc:spChg chg="mod">
          <ac:chgData name="Delane Brandy" userId="0470fd441968644a" providerId="LiveId" clId="{49B0B743-2AD4-4524-8AAC-4D4E54B024A7}" dt="2021-08-13T11:18:58.264" v="54"/>
          <ac:spMkLst>
            <pc:docMk/>
            <pc:sldMk cId="2041588360" sldId="256"/>
            <ac:spMk id="197" creationId="{31F3F6FA-A690-4AC9-BF13-B16E84583EC0}"/>
          </ac:spMkLst>
        </pc:spChg>
        <pc:spChg chg="mod">
          <ac:chgData name="Delane Brandy" userId="0470fd441968644a" providerId="LiveId" clId="{49B0B743-2AD4-4524-8AAC-4D4E54B024A7}" dt="2021-08-13T11:18:58.264" v="54"/>
          <ac:spMkLst>
            <pc:docMk/>
            <pc:sldMk cId="2041588360" sldId="256"/>
            <ac:spMk id="198" creationId="{7FCDA22F-E449-40D8-8B0D-1780288999A3}"/>
          </ac:spMkLst>
        </pc:spChg>
        <pc:spChg chg="mod">
          <ac:chgData name="Delane Brandy" userId="0470fd441968644a" providerId="LiveId" clId="{49B0B743-2AD4-4524-8AAC-4D4E54B024A7}" dt="2021-08-13T11:18:58.264" v="54"/>
          <ac:spMkLst>
            <pc:docMk/>
            <pc:sldMk cId="2041588360" sldId="256"/>
            <ac:spMk id="199" creationId="{079DA466-E818-41CC-A6DD-EAD9D1113898}"/>
          </ac:spMkLst>
        </pc:spChg>
        <pc:spChg chg="mod">
          <ac:chgData name="Delane Brandy" userId="0470fd441968644a" providerId="LiveId" clId="{49B0B743-2AD4-4524-8AAC-4D4E54B024A7}" dt="2021-08-13T11:18:58.264" v="54"/>
          <ac:spMkLst>
            <pc:docMk/>
            <pc:sldMk cId="2041588360" sldId="256"/>
            <ac:spMk id="200" creationId="{562FBF18-EBA3-4642-87C7-6D402DFB3A14}"/>
          </ac:spMkLst>
        </pc:spChg>
        <pc:spChg chg="mod">
          <ac:chgData name="Delane Brandy" userId="0470fd441968644a" providerId="LiveId" clId="{49B0B743-2AD4-4524-8AAC-4D4E54B024A7}" dt="2021-08-13T11:18:58.264" v="54"/>
          <ac:spMkLst>
            <pc:docMk/>
            <pc:sldMk cId="2041588360" sldId="256"/>
            <ac:spMk id="201" creationId="{606D7B67-BC20-4DA1-A8EA-87E06E4A2837}"/>
          </ac:spMkLst>
        </pc:spChg>
        <pc:spChg chg="mod">
          <ac:chgData name="Delane Brandy" userId="0470fd441968644a" providerId="LiveId" clId="{49B0B743-2AD4-4524-8AAC-4D4E54B024A7}" dt="2021-08-13T11:18:58.264" v="54"/>
          <ac:spMkLst>
            <pc:docMk/>
            <pc:sldMk cId="2041588360" sldId="256"/>
            <ac:spMk id="202" creationId="{0B3B1192-B61B-409A-8109-E99B7E1E00BA}"/>
          </ac:spMkLst>
        </pc:spChg>
        <pc:spChg chg="mod">
          <ac:chgData name="Delane Brandy" userId="0470fd441968644a" providerId="LiveId" clId="{49B0B743-2AD4-4524-8AAC-4D4E54B024A7}" dt="2021-08-13T11:18:58.264" v="54"/>
          <ac:spMkLst>
            <pc:docMk/>
            <pc:sldMk cId="2041588360" sldId="256"/>
            <ac:spMk id="203" creationId="{CCEEEB11-A8D6-4863-A7CF-4620AAF82163}"/>
          </ac:spMkLst>
        </pc:spChg>
        <pc:grpChg chg="mod">
          <ac:chgData name="Delane Brandy" userId="0470fd441968644a" providerId="LiveId" clId="{49B0B743-2AD4-4524-8AAC-4D4E54B024A7}" dt="2021-07-31T13:47:59.361" v="0" actId="478"/>
          <ac:grpSpMkLst>
            <pc:docMk/>
            <pc:sldMk cId="2041588360" sldId="256"/>
            <ac:grpSpMk id="7" creationId="{6DD330B7-7C89-4B00-A057-21ED468010CD}"/>
          </ac:grpSpMkLst>
        </pc:grpChg>
        <pc:grpChg chg="del mod">
          <ac:chgData name="Delane Brandy" userId="0470fd441968644a" providerId="LiveId" clId="{49B0B743-2AD4-4524-8AAC-4D4E54B024A7}" dt="2021-07-31T13:49:04.474" v="26" actId="478"/>
          <ac:grpSpMkLst>
            <pc:docMk/>
            <pc:sldMk cId="2041588360" sldId="256"/>
            <ac:grpSpMk id="12" creationId="{1737E486-3946-439B-902C-692AA27842B1}"/>
          </ac:grpSpMkLst>
        </pc:grpChg>
        <pc:grpChg chg="del">
          <ac:chgData name="Delane Brandy" userId="0470fd441968644a" providerId="LiveId" clId="{49B0B743-2AD4-4524-8AAC-4D4E54B024A7}" dt="2021-07-31T13:52:46.557" v="35" actId="478"/>
          <ac:grpSpMkLst>
            <pc:docMk/>
            <pc:sldMk cId="2041588360" sldId="256"/>
            <ac:grpSpMk id="14" creationId="{8EDE5897-97E9-4993-BA2C-90917DBD1E7C}"/>
          </ac:grpSpMkLst>
        </pc:grpChg>
        <pc:grpChg chg="add del mod">
          <ac:chgData name="Delane Brandy" userId="0470fd441968644a" providerId="LiveId" clId="{49B0B743-2AD4-4524-8AAC-4D4E54B024A7}" dt="2021-07-31T13:49:06.677" v="27" actId="478"/>
          <ac:grpSpMkLst>
            <pc:docMk/>
            <pc:sldMk cId="2041588360" sldId="256"/>
            <ac:grpSpMk id="23" creationId="{BEDD654E-E53A-468D-9072-5FF285ABBB93}"/>
          </ac:grpSpMkLst>
        </pc:grpChg>
        <pc:grpChg chg="add del mod">
          <ac:chgData name="Delane Brandy" userId="0470fd441968644a" providerId="LiveId" clId="{49B0B743-2AD4-4524-8AAC-4D4E54B024A7}" dt="2021-08-13T11:18:36.048" v="46" actId="478"/>
          <ac:grpSpMkLst>
            <pc:docMk/>
            <pc:sldMk cId="2041588360" sldId="256"/>
            <ac:grpSpMk id="36" creationId="{632C0429-4A58-4805-8C00-EF131657BD6A}"/>
          </ac:grpSpMkLst>
        </pc:grpChg>
        <pc:grpChg chg="add del mod">
          <ac:chgData name="Delane Brandy" userId="0470fd441968644a" providerId="LiveId" clId="{49B0B743-2AD4-4524-8AAC-4D4E54B024A7}" dt="2021-08-13T11:18:55.759" v="52" actId="478"/>
          <ac:grpSpMkLst>
            <pc:docMk/>
            <pc:sldMk cId="2041588360" sldId="256"/>
            <ac:grpSpMk id="45" creationId="{6616D36C-65B2-4315-864A-5895881BB3EA}"/>
          </ac:grpSpMkLst>
        </pc:grpChg>
        <pc:grpChg chg="mod">
          <ac:chgData name="Delane Brandy" userId="0470fd441968644a" providerId="LiveId" clId="{49B0B743-2AD4-4524-8AAC-4D4E54B024A7}" dt="2021-07-31T13:52:55.576" v="36"/>
          <ac:grpSpMkLst>
            <pc:docMk/>
            <pc:sldMk cId="2041588360" sldId="256"/>
            <ac:grpSpMk id="46" creationId="{19E88670-2747-4EB9-94C1-940DE4E6F64A}"/>
          </ac:grpSpMkLst>
        </pc:grpChg>
        <pc:grpChg chg="mod">
          <ac:chgData name="Delane Brandy" userId="0470fd441968644a" providerId="LiveId" clId="{49B0B743-2AD4-4524-8AAC-4D4E54B024A7}" dt="2021-07-31T13:52:55.576" v="36"/>
          <ac:grpSpMkLst>
            <pc:docMk/>
            <pc:sldMk cId="2041588360" sldId="256"/>
            <ac:grpSpMk id="49" creationId="{098A77D0-8D60-4CA5-8A20-17C7D04168BF}"/>
          </ac:grpSpMkLst>
        </pc:grpChg>
        <pc:grpChg chg="add del mod">
          <ac:chgData name="Delane Brandy" userId="0470fd441968644a" providerId="LiveId" clId="{49B0B743-2AD4-4524-8AAC-4D4E54B024A7}" dt="2021-08-13T11:18:57.236" v="53" actId="478"/>
          <ac:grpSpMkLst>
            <pc:docMk/>
            <pc:sldMk cId="2041588360" sldId="256"/>
            <ac:grpSpMk id="85" creationId="{33CA6DF6-C695-47AF-9518-27E3DA28C321}"/>
          </ac:grpSpMkLst>
        </pc:grpChg>
        <pc:grpChg chg="mod">
          <ac:chgData name="Delane Brandy" userId="0470fd441968644a" providerId="LiveId" clId="{49B0B743-2AD4-4524-8AAC-4D4E54B024A7}" dt="2021-07-31T13:53:40.720" v="42"/>
          <ac:grpSpMkLst>
            <pc:docMk/>
            <pc:sldMk cId="2041588360" sldId="256"/>
            <ac:grpSpMk id="88" creationId="{4DC53341-8AB8-4196-8382-CEFA3D4430F5}"/>
          </ac:grpSpMkLst>
        </pc:grpChg>
        <pc:grpChg chg="add mod">
          <ac:chgData name="Delane Brandy" userId="0470fd441968644a" providerId="LiveId" clId="{49B0B743-2AD4-4524-8AAC-4D4E54B024A7}" dt="2021-08-13T11:18:46.224" v="51" actId="1076"/>
          <ac:grpSpMkLst>
            <pc:docMk/>
            <pc:sldMk cId="2041588360" sldId="256"/>
            <ac:grpSpMk id="121" creationId="{6D49BE1D-9826-4517-BDD9-E5EE4964BEB7}"/>
          </ac:grpSpMkLst>
        </pc:grpChg>
        <pc:grpChg chg="add mod">
          <ac:chgData name="Delane Brandy" userId="0470fd441968644a" providerId="LiveId" clId="{49B0B743-2AD4-4524-8AAC-4D4E54B024A7}" dt="2021-08-13T11:19:02.587" v="55" actId="1076"/>
          <ac:grpSpMkLst>
            <pc:docMk/>
            <pc:sldMk cId="2041588360" sldId="256"/>
            <ac:grpSpMk id="130" creationId="{882C1594-8623-43C0-BACB-E5C9EAC4F64B}"/>
          </ac:grpSpMkLst>
        </pc:grpChg>
        <pc:grpChg chg="mod">
          <ac:chgData name="Delane Brandy" userId="0470fd441968644a" providerId="LiveId" clId="{49B0B743-2AD4-4524-8AAC-4D4E54B024A7}" dt="2021-08-13T11:18:58.264" v="54"/>
          <ac:grpSpMkLst>
            <pc:docMk/>
            <pc:sldMk cId="2041588360" sldId="256"/>
            <ac:grpSpMk id="131" creationId="{45F32511-1F2D-458F-813A-3237F403A5F7}"/>
          </ac:grpSpMkLst>
        </pc:grpChg>
        <pc:grpChg chg="mod">
          <ac:chgData name="Delane Brandy" userId="0470fd441968644a" providerId="LiveId" clId="{49B0B743-2AD4-4524-8AAC-4D4E54B024A7}" dt="2021-08-13T11:18:58.264" v="54"/>
          <ac:grpSpMkLst>
            <pc:docMk/>
            <pc:sldMk cId="2041588360" sldId="256"/>
            <ac:grpSpMk id="134" creationId="{134EB2DD-BF1A-404A-959D-37605321672B}"/>
          </ac:grpSpMkLst>
        </pc:grpChg>
        <pc:grpChg chg="add mod">
          <ac:chgData name="Delane Brandy" userId="0470fd441968644a" providerId="LiveId" clId="{49B0B743-2AD4-4524-8AAC-4D4E54B024A7}" dt="2021-08-13T11:19:08.461" v="72" actId="1035"/>
          <ac:grpSpMkLst>
            <pc:docMk/>
            <pc:sldMk cId="2041588360" sldId="256"/>
            <ac:grpSpMk id="170" creationId="{B25C5A55-DEAD-4BA0-AA5F-434A7AE4745B}"/>
          </ac:grpSpMkLst>
        </pc:grpChg>
        <pc:grpChg chg="mod">
          <ac:chgData name="Delane Brandy" userId="0470fd441968644a" providerId="LiveId" clId="{49B0B743-2AD4-4524-8AAC-4D4E54B024A7}" dt="2021-08-13T11:18:58.264" v="54"/>
          <ac:grpSpMkLst>
            <pc:docMk/>
            <pc:sldMk cId="2041588360" sldId="256"/>
            <ac:grpSpMk id="173" creationId="{6BE6C193-5045-49C5-9796-333EB70641BA}"/>
          </ac:grpSpMkLst>
        </pc:grpChg>
        <pc:picChg chg="del">
          <ac:chgData name="Delane Brandy" userId="0470fd441968644a" providerId="LiveId" clId="{49B0B743-2AD4-4524-8AAC-4D4E54B024A7}" dt="2021-07-31T13:47:59.361" v="0" actId="478"/>
          <ac:picMkLst>
            <pc:docMk/>
            <pc:sldMk cId="2041588360" sldId="256"/>
            <ac:picMk id="9" creationId="{38CFC896-CA82-488B-8707-457D8BBD9B7F}"/>
          </ac:picMkLst>
        </pc:picChg>
        <pc:picChg chg="mod">
          <ac:chgData name="Delane Brandy" userId="0470fd441968644a" providerId="LiveId" clId="{49B0B743-2AD4-4524-8AAC-4D4E54B024A7}" dt="2021-07-31T13:48:00.315" v="1"/>
          <ac:picMkLst>
            <pc:docMk/>
            <pc:sldMk cId="2041588360" sldId="256"/>
            <ac:picMk id="24" creationId="{8C26895B-C23D-4881-929C-839CE495A480}"/>
          </ac:picMkLst>
        </pc:picChg>
        <pc:picChg chg="mod">
          <ac:chgData name="Delane Brandy" userId="0470fd441968644a" providerId="LiveId" clId="{49B0B743-2AD4-4524-8AAC-4D4E54B024A7}" dt="2021-07-31T13:52:11.587" v="28"/>
          <ac:picMkLst>
            <pc:docMk/>
            <pc:sldMk cId="2041588360" sldId="256"/>
            <ac:picMk id="37" creationId="{56736ACC-574A-42ED-80F0-BD8243123973}"/>
          </ac:picMkLst>
        </pc:picChg>
        <pc:picChg chg="mod">
          <ac:chgData name="Delane Brandy" userId="0470fd441968644a" providerId="LiveId" clId="{49B0B743-2AD4-4524-8AAC-4D4E54B024A7}" dt="2021-08-13T11:18:38.120" v="48"/>
          <ac:picMkLst>
            <pc:docMk/>
            <pc:sldMk cId="2041588360" sldId="256"/>
            <ac:picMk id="122" creationId="{BAFA6227-0417-411A-8251-3E65C197D60D}"/>
          </ac:picMkLst>
        </pc:picChg>
        <pc:cxnChg chg="mod">
          <ac:chgData name="Delane Brandy" userId="0470fd441968644a" providerId="LiveId" clId="{49B0B743-2AD4-4524-8AAC-4D4E54B024A7}" dt="2021-07-31T13:48:00.315" v="1"/>
          <ac:cxnSpMkLst>
            <pc:docMk/>
            <pc:sldMk cId="2041588360" sldId="256"/>
            <ac:cxnSpMk id="33" creationId="{899B0948-69F7-4AC9-8F8F-C06815B64142}"/>
          </ac:cxnSpMkLst>
        </pc:cxnChg>
        <pc:cxnChg chg="mod">
          <ac:chgData name="Delane Brandy" userId="0470fd441968644a" providerId="LiveId" clId="{49B0B743-2AD4-4524-8AAC-4D4E54B024A7}" dt="2021-07-31T13:52:11.587" v="28"/>
          <ac:cxnSpMkLst>
            <pc:docMk/>
            <pc:sldMk cId="2041588360" sldId="256"/>
            <ac:cxnSpMk id="44" creationId="{29DA4407-3B97-4618-8AFB-3A0FC43A7E8B}"/>
          </ac:cxnSpMkLst>
        </pc:cxnChg>
        <pc:cxnChg chg="mod">
          <ac:chgData name="Delane Brandy" userId="0470fd441968644a" providerId="LiveId" clId="{49B0B743-2AD4-4524-8AAC-4D4E54B024A7}" dt="2021-07-31T13:52:55.576" v="36"/>
          <ac:cxnSpMkLst>
            <pc:docMk/>
            <pc:sldMk cId="2041588360" sldId="256"/>
            <ac:cxnSpMk id="47" creationId="{F873CA88-E0C0-496A-B2D5-F61CC4CD5766}"/>
          </ac:cxnSpMkLst>
        </pc:cxnChg>
        <pc:cxnChg chg="mod">
          <ac:chgData name="Delane Brandy" userId="0470fd441968644a" providerId="LiveId" clId="{49B0B743-2AD4-4524-8AAC-4D4E54B024A7}" dt="2021-07-31T13:52:55.576" v="36"/>
          <ac:cxnSpMkLst>
            <pc:docMk/>
            <pc:sldMk cId="2041588360" sldId="256"/>
            <ac:cxnSpMk id="50" creationId="{82A6E1D3-2A99-475C-9A75-0E3521A09BA8}"/>
          </ac:cxnSpMkLst>
        </pc:cxnChg>
        <pc:cxnChg chg="mod">
          <ac:chgData name="Delane Brandy" userId="0470fd441968644a" providerId="LiveId" clId="{49B0B743-2AD4-4524-8AAC-4D4E54B024A7}" dt="2021-07-31T13:52:55.576" v="36"/>
          <ac:cxnSpMkLst>
            <pc:docMk/>
            <pc:sldMk cId="2041588360" sldId="256"/>
            <ac:cxnSpMk id="51" creationId="{DF7CAA5C-AB84-4139-A273-65E4259624BA}"/>
          </ac:cxnSpMkLst>
        </pc:cxnChg>
        <pc:cxnChg chg="mod">
          <ac:chgData name="Delane Brandy" userId="0470fd441968644a" providerId="LiveId" clId="{49B0B743-2AD4-4524-8AAC-4D4E54B024A7}" dt="2021-07-31T13:52:55.576" v="36"/>
          <ac:cxnSpMkLst>
            <pc:docMk/>
            <pc:sldMk cId="2041588360" sldId="256"/>
            <ac:cxnSpMk id="52" creationId="{95AEF644-DDCF-4EB1-8E4D-20ABFE0D6329}"/>
          </ac:cxnSpMkLst>
        </pc:cxnChg>
        <pc:cxnChg chg="mod">
          <ac:chgData name="Delane Brandy" userId="0470fd441968644a" providerId="LiveId" clId="{49B0B743-2AD4-4524-8AAC-4D4E54B024A7}" dt="2021-07-31T13:52:55.576" v="36"/>
          <ac:cxnSpMkLst>
            <pc:docMk/>
            <pc:sldMk cId="2041588360" sldId="256"/>
            <ac:cxnSpMk id="53" creationId="{C691A5F6-4923-4E0A-AA51-FAB28F1EB43F}"/>
          </ac:cxnSpMkLst>
        </pc:cxnChg>
        <pc:cxnChg chg="mod">
          <ac:chgData name="Delane Brandy" userId="0470fd441968644a" providerId="LiveId" clId="{49B0B743-2AD4-4524-8AAC-4D4E54B024A7}" dt="2021-07-31T13:52:55.576" v="36"/>
          <ac:cxnSpMkLst>
            <pc:docMk/>
            <pc:sldMk cId="2041588360" sldId="256"/>
            <ac:cxnSpMk id="54" creationId="{DECA4424-FC13-4459-A536-B708DDA898F7}"/>
          </ac:cxnSpMkLst>
        </pc:cxnChg>
        <pc:cxnChg chg="mod">
          <ac:chgData name="Delane Brandy" userId="0470fd441968644a" providerId="LiveId" clId="{49B0B743-2AD4-4524-8AAC-4D4E54B024A7}" dt="2021-07-31T13:52:55.576" v="36"/>
          <ac:cxnSpMkLst>
            <pc:docMk/>
            <pc:sldMk cId="2041588360" sldId="256"/>
            <ac:cxnSpMk id="55" creationId="{C786F04D-A400-4601-8657-E1D0D2D72D37}"/>
          </ac:cxnSpMkLst>
        </pc:cxnChg>
        <pc:cxnChg chg="mod">
          <ac:chgData name="Delane Brandy" userId="0470fd441968644a" providerId="LiveId" clId="{49B0B743-2AD4-4524-8AAC-4D4E54B024A7}" dt="2021-07-31T13:52:55.576" v="36"/>
          <ac:cxnSpMkLst>
            <pc:docMk/>
            <pc:sldMk cId="2041588360" sldId="256"/>
            <ac:cxnSpMk id="56" creationId="{41BA507B-16A6-428B-8B89-ABEE0D250B65}"/>
          </ac:cxnSpMkLst>
        </pc:cxnChg>
        <pc:cxnChg chg="mod">
          <ac:chgData name="Delane Brandy" userId="0470fd441968644a" providerId="LiveId" clId="{49B0B743-2AD4-4524-8AAC-4D4E54B024A7}" dt="2021-07-31T13:52:55.576" v="36"/>
          <ac:cxnSpMkLst>
            <pc:docMk/>
            <pc:sldMk cId="2041588360" sldId="256"/>
            <ac:cxnSpMk id="57" creationId="{C4D541CC-660B-4270-84FA-D697549C862D}"/>
          </ac:cxnSpMkLst>
        </pc:cxnChg>
        <pc:cxnChg chg="mod">
          <ac:chgData name="Delane Brandy" userId="0470fd441968644a" providerId="LiveId" clId="{49B0B743-2AD4-4524-8AAC-4D4E54B024A7}" dt="2021-07-31T13:52:55.576" v="36"/>
          <ac:cxnSpMkLst>
            <pc:docMk/>
            <pc:sldMk cId="2041588360" sldId="256"/>
            <ac:cxnSpMk id="58" creationId="{45D30ED1-802E-4C58-8043-316EC36248EB}"/>
          </ac:cxnSpMkLst>
        </pc:cxnChg>
        <pc:cxnChg chg="mod">
          <ac:chgData name="Delane Brandy" userId="0470fd441968644a" providerId="LiveId" clId="{49B0B743-2AD4-4524-8AAC-4D4E54B024A7}" dt="2021-07-31T13:52:55.576" v="36"/>
          <ac:cxnSpMkLst>
            <pc:docMk/>
            <pc:sldMk cId="2041588360" sldId="256"/>
            <ac:cxnSpMk id="59" creationId="{E3CD7DE6-DF2D-44F9-B185-9E9089DB7C19}"/>
          </ac:cxnSpMkLst>
        </pc:cxnChg>
        <pc:cxnChg chg="mod">
          <ac:chgData name="Delane Brandy" userId="0470fd441968644a" providerId="LiveId" clId="{49B0B743-2AD4-4524-8AAC-4D4E54B024A7}" dt="2021-07-31T13:52:55.576" v="36"/>
          <ac:cxnSpMkLst>
            <pc:docMk/>
            <pc:sldMk cId="2041588360" sldId="256"/>
            <ac:cxnSpMk id="60" creationId="{D1A89206-F85E-4131-B26C-DDEBBA73F2B5}"/>
          </ac:cxnSpMkLst>
        </pc:cxnChg>
        <pc:cxnChg chg="mod">
          <ac:chgData name="Delane Brandy" userId="0470fd441968644a" providerId="LiveId" clId="{49B0B743-2AD4-4524-8AAC-4D4E54B024A7}" dt="2021-07-31T13:52:55.576" v="36"/>
          <ac:cxnSpMkLst>
            <pc:docMk/>
            <pc:sldMk cId="2041588360" sldId="256"/>
            <ac:cxnSpMk id="61" creationId="{F4909F59-1262-4388-997D-09524284B860}"/>
          </ac:cxnSpMkLst>
        </pc:cxnChg>
        <pc:cxnChg chg="mod">
          <ac:chgData name="Delane Brandy" userId="0470fd441968644a" providerId="LiveId" clId="{49B0B743-2AD4-4524-8AAC-4D4E54B024A7}" dt="2021-07-31T13:52:55.576" v="36"/>
          <ac:cxnSpMkLst>
            <pc:docMk/>
            <pc:sldMk cId="2041588360" sldId="256"/>
            <ac:cxnSpMk id="62" creationId="{E056898B-B307-43F3-AF34-B052E1E72541}"/>
          </ac:cxnSpMkLst>
        </pc:cxnChg>
        <pc:cxnChg chg="mod">
          <ac:chgData name="Delane Brandy" userId="0470fd441968644a" providerId="LiveId" clId="{49B0B743-2AD4-4524-8AAC-4D4E54B024A7}" dt="2021-07-31T13:52:55.576" v="36"/>
          <ac:cxnSpMkLst>
            <pc:docMk/>
            <pc:sldMk cId="2041588360" sldId="256"/>
            <ac:cxnSpMk id="63" creationId="{C3C3D38E-F20C-4BC7-A937-A2FF47B7F2A7}"/>
          </ac:cxnSpMkLst>
        </pc:cxnChg>
        <pc:cxnChg chg="mod">
          <ac:chgData name="Delane Brandy" userId="0470fd441968644a" providerId="LiveId" clId="{49B0B743-2AD4-4524-8AAC-4D4E54B024A7}" dt="2021-07-31T13:52:55.576" v="36"/>
          <ac:cxnSpMkLst>
            <pc:docMk/>
            <pc:sldMk cId="2041588360" sldId="256"/>
            <ac:cxnSpMk id="64" creationId="{4AC7FCC3-EF83-4DF4-BDEE-1BFFA28F2238}"/>
          </ac:cxnSpMkLst>
        </pc:cxnChg>
        <pc:cxnChg chg="mod">
          <ac:chgData name="Delane Brandy" userId="0470fd441968644a" providerId="LiveId" clId="{49B0B743-2AD4-4524-8AAC-4D4E54B024A7}" dt="2021-07-31T13:52:55.576" v="36"/>
          <ac:cxnSpMkLst>
            <pc:docMk/>
            <pc:sldMk cId="2041588360" sldId="256"/>
            <ac:cxnSpMk id="65" creationId="{73550F8F-BA1D-4826-9605-652BC33BBE07}"/>
          </ac:cxnSpMkLst>
        </pc:cxnChg>
        <pc:cxnChg chg="mod">
          <ac:chgData name="Delane Brandy" userId="0470fd441968644a" providerId="LiveId" clId="{49B0B743-2AD4-4524-8AAC-4D4E54B024A7}" dt="2021-07-31T13:52:55.576" v="36"/>
          <ac:cxnSpMkLst>
            <pc:docMk/>
            <pc:sldMk cId="2041588360" sldId="256"/>
            <ac:cxnSpMk id="66" creationId="{C65D2E93-6277-4121-9A7E-FB1ECC240D16}"/>
          </ac:cxnSpMkLst>
        </pc:cxnChg>
        <pc:cxnChg chg="mod">
          <ac:chgData name="Delane Brandy" userId="0470fd441968644a" providerId="LiveId" clId="{49B0B743-2AD4-4524-8AAC-4D4E54B024A7}" dt="2021-07-31T13:52:55.576" v="36"/>
          <ac:cxnSpMkLst>
            <pc:docMk/>
            <pc:sldMk cId="2041588360" sldId="256"/>
            <ac:cxnSpMk id="67" creationId="{CEC31101-6216-4EE0-B106-1634659F369A}"/>
          </ac:cxnSpMkLst>
        </pc:cxnChg>
        <pc:cxnChg chg="mod">
          <ac:chgData name="Delane Brandy" userId="0470fd441968644a" providerId="LiveId" clId="{49B0B743-2AD4-4524-8AAC-4D4E54B024A7}" dt="2021-07-31T13:52:55.576" v="36"/>
          <ac:cxnSpMkLst>
            <pc:docMk/>
            <pc:sldMk cId="2041588360" sldId="256"/>
            <ac:cxnSpMk id="68" creationId="{4D8D87CD-D9AE-42BC-BA32-7C6CD70D5BCA}"/>
          </ac:cxnSpMkLst>
        </pc:cxnChg>
        <pc:cxnChg chg="mod">
          <ac:chgData name="Delane Brandy" userId="0470fd441968644a" providerId="LiveId" clId="{49B0B743-2AD4-4524-8AAC-4D4E54B024A7}" dt="2021-07-31T13:52:55.576" v="36"/>
          <ac:cxnSpMkLst>
            <pc:docMk/>
            <pc:sldMk cId="2041588360" sldId="256"/>
            <ac:cxnSpMk id="69" creationId="{D90F41EB-50CA-418A-B778-10BA6B334C7E}"/>
          </ac:cxnSpMkLst>
        </pc:cxnChg>
        <pc:cxnChg chg="mod">
          <ac:chgData name="Delane Brandy" userId="0470fd441968644a" providerId="LiveId" clId="{49B0B743-2AD4-4524-8AAC-4D4E54B024A7}" dt="2021-07-31T13:52:55.576" v="36"/>
          <ac:cxnSpMkLst>
            <pc:docMk/>
            <pc:sldMk cId="2041588360" sldId="256"/>
            <ac:cxnSpMk id="70" creationId="{355D02C7-A0A3-41E4-A80B-B32BACEF2178}"/>
          </ac:cxnSpMkLst>
        </pc:cxnChg>
        <pc:cxnChg chg="mod">
          <ac:chgData name="Delane Brandy" userId="0470fd441968644a" providerId="LiveId" clId="{49B0B743-2AD4-4524-8AAC-4D4E54B024A7}" dt="2021-07-31T13:52:55.576" v="36"/>
          <ac:cxnSpMkLst>
            <pc:docMk/>
            <pc:sldMk cId="2041588360" sldId="256"/>
            <ac:cxnSpMk id="71" creationId="{D1D48EB2-B261-4B35-A61D-3DA6DD8805F9}"/>
          </ac:cxnSpMkLst>
        </pc:cxnChg>
        <pc:cxnChg chg="mod">
          <ac:chgData name="Delane Brandy" userId="0470fd441968644a" providerId="LiveId" clId="{49B0B743-2AD4-4524-8AAC-4D4E54B024A7}" dt="2021-07-31T13:53:40.720" v="42"/>
          <ac:cxnSpMkLst>
            <pc:docMk/>
            <pc:sldMk cId="2041588360" sldId="256"/>
            <ac:cxnSpMk id="91" creationId="{E67CF516-AAF4-436A-A199-0ADAB09BE1AB}"/>
          </ac:cxnSpMkLst>
        </pc:cxnChg>
        <pc:cxnChg chg="mod">
          <ac:chgData name="Delane Brandy" userId="0470fd441968644a" providerId="LiveId" clId="{49B0B743-2AD4-4524-8AAC-4D4E54B024A7}" dt="2021-07-31T13:53:40.720" v="42"/>
          <ac:cxnSpMkLst>
            <pc:docMk/>
            <pc:sldMk cId="2041588360" sldId="256"/>
            <ac:cxnSpMk id="92" creationId="{00E7D558-C543-4D1A-8FFC-C468EC95A263}"/>
          </ac:cxnSpMkLst>
        </pc:cxnChg>
        <pc:cxnChg chg="mod">
          <ac:chgData name="Delane Brandy" userId="0470fd441968644a" providerId="LiveId" clId="{49B0B743-2AD4-4524-8AAC-4D4E54B024A7}" dt="2021-07-31T13:53:40.720" v="42"/>
          <ac:cxnSpMkLst>
            <pc:docMk/>
            <pc:sldMk cId="2041588360" sldId="256"/>
            <ac:cxnSpMk id="93" creationId="{A8CC4286-90C1-4A98-B3DD-0209CD651860}"/>
          </ac:cxnSpMkLst>
        </pc:cxnChg>
        <pc:cxnChg chg="mod">
          <ac:chgData name="Delane Brandy" userId="0470fd441968644a" providerId="LiveId" clId="{49B0B743-2AD4-4524-8AAC-4D4E54B024A7}" dt="2021-07-31T13:53:40.720" v="42"/>
          <ac:cxnSpMkLst>
            <pc:docMk/>
            <pc:sldMk cId="2041588360" sldId="256"/>
            <ac:cxnSpMk id="94" creationId="{3041C740-F0C9-464E-B579-1391A9F3BE81}"/>
          </ac:cxnSpMkLst>
        </pc:cxnChg>
        <pc:cxnChg chg="mod">
          <ac:chgData name="Delane Brandy" userId="0470fd441968644a" providerId="LiveId" clId="{49B0B743-2AD4-4524-8AAC-4D4E54B024A7}" dt="2021-07-31T13:53:40.720" v="42"/>
          <ac:cxnSpMkLst>
            <pc:docMk/>
            <pc:sldMk cId="2041588360" sldId="256"/>
            <ac:cxnSpMk id="95" creationId="{908D892B-7C13-484C-97EC-1659898EA762}"/>
          </ac:cxnSpMkLst>
        </pc:cxnChg>
        <pc:cxnChg chg="mod">
          <ac:chgData name="Delane Brandy" userId="0470fd441968644a" providerId="LiveId" clId="{49B0B743-2AD4-4524-8AAC-4D4E54B024A7}" dt="2021-07-31T13:53:40.720" v="42"/>
          <ac:cxnSpMkLst>
            <pc:docMk/>
            <pc:sldMk cId="2041588360" sldId="256"/>
            <ac:cxnSpMk id="96" creationId="{EF3A8C0A-61E7-4816-AA1D-DA3E72EC339E}"/>
          </ac:cxnSpMkLst>
        </pc:cxnChg>
        <pc:cxnChg chg="mod">
          <ac:chgData name="Delane Brandy" userId="0470fd441968644a" providerId="LiveId" clId="{49B0B743-2AD4-4524-8AAC-4D4E54B024A7}" dt="2021-07-31T13:53:40.720" v="42"/>
          <ac:cxnSpMkLst>
            <pc:docMk/>
            <pc:sldMk cId="2041588360" sldId="256"/>
            <ac:cxnSpMk id="97" creationId="{8D9FC1EA-406B-4412-A060-9F39AC469E37}"/>
          </ac:cxnSpMkLst>
        </pc:cxnChg>
        <pc:cxnChg chg="mod">
          <ac:chgData name="Delane Brandy" userId="0470fd441968644a" providerId="LiveId" clId="{49B0B743-2AD4-4524-8AAC-4D4E54B024A7}" dt="2021-07-31T13:53:40.720" v="42"/>
          <ac:cxnSpMkLst>
            <pc:docMk/>
            <pc:sldMk cId="2041588360" sldId="256"/>
            <ac:cxnSpMk id="98" creationId="{18CE6474-B46B-41BB-BE56-A4E1B6CE0516}"/>
          </ac:cxnSpMkLst>
        </pc:cxnChg>
        <pc:cxnChg chg="mod">
          <ac:chgData name="Delane Brandy" userId="0470fd441968644a" providerId="LiveId" clId="{49B0B743-2AD4-4524-8AAC-4D4E54B024A7}" dt="2021-07-31T13:53:40.720" v="42"/>
          <ac:cxnSpMkLst>
            <pc:docMk/>
            <pc:sldMk cId="2041588360" sldId="256"/>
            <ac:cxnSpMk id="99" creationId="{AB2E603B-CBDA-410C-9A1C-D1ECAC5A7FA5}"/>
          </ac:cxnSpMkLst>
        </pc:cxnChg>
        <pc:cxnChg chg="mod">
          <ac:chgData name="Delane Brandy" userId="0470fd441968644a" providerId="LiveId" clId="{49B0B743-2AD4-4524-8AAC-4D4E54B024A7}" dt="2021-07-31T13:53:40.720" v="42"/>
          <ac:cxnSpMkLst>
            <pc:docMk/>
            <pc:sldMk cId="2041588360" sldId="256"/>
            <ac:cxnSpMk id="100" creationId="{27ECF269-B4FB-4DEF-9C72-DC352990C847}"/>
          </ac:cxnSpMkLst>
        </pc:cxnChg>
        <pc:cxnChg chg="mod">
          <ac:chgData name="Delane Brandy" userId="0470fd441968644a" providerId="LiveId" clId="{49B0B743-2AD4-4524-8AAC-4D4E54B024A7}" dt="2021-07-31T13:53:40.720" v="42"/>
          <ac:cxnSpMkLst>
            <pc:docMk/>
            <pc:sldMk cId="2041588360" sldId="256"/>
            <ac:cxnSpMk id="101" creationId="{49D22399-28D4-459C-B386-1FD27761C861}"/>
          </ac:cxnSpMkLst>
        </pc:cxnChg>
        <pc:cxnChg chg="mod">
          <ac:chgData name="Delane Brandy" userId="0470fd441968644a" providerId="LiveId" clId="{49B0B743-2AD4-4524-8AAC-4D4E54B024A7}" dt="2021-07-31T13:53:40.720" v="42"/>
          <ac:cxnSpMkLst>
            <pc:docMk/>
            <pc:sldMk cId="2041588360" sldId="256"/>
            <ac:cxnSpMk id="102" creationId="{E714D9F3-4CC6-45E5-A007-276C4D245E4D}"/>
          </ac:cxnSpMkLst>
        </pc:cxnChg>
        <pc:cxnChg chg="mod">
          <ac:chgData name="Delane Brandy" userId="0470fd441968644a" providerId="LiveId" clId="{49B0B743-2AD4-4524-8AAC-4D4E54B024A7}" dt="2021-07-31T13:53:40.720" v="42"/>
          <ac:cxnSpMkLst>
            <pc:docMk/>
            <pc:sldMk cId="2041588360" sldId="256"/>
            <ac:cxnSpMk id="103" creationId="{785CC9C8-02E1-47CD-BF67-A5F8A5057A52}"/>
          </ac:cxnSpMkLst>
        </pc:cxnChg>
        <pc:cxnChg chg="mod">
          <ac:chgData name="Delane Brandy" userId="0470fd441968644a" providerId="LiveId" clId="{49B0B743-2AD4-4524-8AAC-4D4E54B024A7}" dt="2021-07-31T13:53:40.720" v="42"/>
          <ac:cxnSpMkLst>
            <pc:docMk/>
            <pc:sldMk cId="2041588360" sldId="256"/>
            <ac:cxnSpMk id="104" creationId="{E91B9418-F26B-4CE9-93C4-779B431092D2}"/>
          </ac:cxnSpMkLst>
        </pc:cxnChg>
        <pc:cxnChg chg="mod">
          <ac:chgData name="Delane Brandy" userId="0470fd441968644a" providerId="LiveId" clId="{49B0B743-2AD4-4524-8AAC-4D4E54B024A7}" dt="2021-07-31T13:53:40.720" v="42"/>
          <ac:cxnSpMkLst>
            <pc:docMk/>
            <pc:sldMk cId="2041588360" sldId="256"/>
            <ac:cxnSpMk id="105" creationId="{7945F979-4FBD-4FF4-A1E6-38AE962C2B6A}"/>
          </ac:cxnSpMkLst>
        </pc:cxnChg>
        <pc:cxnChg chg="mod">
          <ac:chgData name="Delane Brandy" userId="0470fd441968644a" providerId="LiveId" clId="{49B0B743-2AD4-4524-8AAC-4D4E54B024A7}" dt="2021-07-31T13:53:40.720" v="42"/>
          <ac:cxnSpMkLst>
            <pc:docMk/>
            <pc:sldMk cId="2041588360" sldId="256"/>
            <ac:cxnSpMk id="106" creationId="{18D71E7E-2EB8-47E0-ABE4-52EA0AAED966}"/>
          </ac:cxnSpMkLst>
        </pc:cxnChg>
        <pc:cxnChg chg="mod">
          <ac:chgData name="Delane Brandy" userId="0470fd441968644a" providerId="LiveId" clId="{49B0B743-2AD4-4524-8AAC-4D4E54B024A7}" dt="2021-07-31T13:53:40.720" v="42"/>
          <ac:cxnSpMkLst>
            <pc:docMk/>
            <pc:sldMk cId="2041588360" sldId="256"/>
            <ac:cxnSpMk id="107" creationId="{D227E393-EAF9-47D1-8E8F-86054E54D9DE}"/>
          </ac:cxnSpMkLst>
        </pc:cxnChg>
        <pc:cxnChg chg="mod">
          <ac:chgData name="Delane Brandy" userId="0470fd441968644a" providerId="LiveId" clId="{49B0B743-2AD4-4524-8AAC-4D4E54B024A7}" dt="2021-07-31T13:53:40.720" v="42"/>
          <ac:cxnSpMkLst>
            <pc:docMk/>
            <pc:sldMk cId="2041588360" sldId="256"/>
            <ac:cxnSpMk id="108" creationId="{AF8AA840-A6FE-47B0-ADE1-62067FADE7D1}"/>
          </ac:cxnSpMkLst>
        </pc:cxnChg>
        <pc:cxnChg chg="mod">
          <ac:chgData name="Delane Brandy" userId="0470fd441968644a" providerId="LiveId" clId="{49B0B743-2AD4-4524-8AAC-4D4E54B024A7}" dt="2021-07-31T13:53:40.720" v="42"/>
          <ac:cxnSpMkLst>
            <pc:docMk/>
            <pc:sldMk cId="2041588360" sldId="256"/>
            <ac:cxnSpMk id="109" creationId="{8E4288CC-9575-4815-9D5D-868811D9C41A}"/>
          </ac:cxnSpMkLst>
        </pc:cxnChg>
        <pc:cxnChg chg="mod">
          <ac:chgData name="Delane Brandy" userId="0470fd441968644a" providerId="LiveId" clId="{49B0B743-2AD4-4524-8AAC-4D4E54B024A7}" dt="2021-07-31T13:53:40.720" v="42"/>
          <ac:cxnSpMkLst>
            <pc:docMk/>
            <pc:sldMk cId="2041588360" sldId="256"/>
            <ac:cxnSpMk id="110" creationId="{90D3B43B-B196-4EB9-A393-2FC92A83369F}"/>
          </ac:cxnSpMkLst>
        </pc:cxnChg>
        <pc:cxnChg chg="mod">
          <ac:chgData name="Delane Brandy" userId="0470fd441968644a" providerId="LiveId" clId="{49B0B743-2AD4-4524-8AAC-4D4E54B024A7}" dt="2021-08-13T11:18:38.120" v="48"/>
          <ac:cxnSpMkLst>
            <pc:docMk/>
            <pc:sldMk cId="2041588360" sldId="256"/>
            <ac:cxnSpMk id="129" creationId="{227AFAB8-0817-45BD-B923-28F1E982D445}"/>
          </ac:cxnSpMkLst>
        </pc:cxnChg>
        <pc:cxnChg chg="mod">
          <ac:chgData name="Delane Brandy" userId="0470fd441968644a" providerId="LiveId" clId="{49B0B743-2AD4-4524-8AAC-4D4E54B024A7}" dt="2021-08-13T11:18:58.264" v="54"/>
          <ac:cxnSpMkLst>
            <pc:docMk/>
            <pc:sldMk cId="2041588360" sldId="256"/>
            <ac:cxnSpMk id="132" creationId="{9A58CB8F-D516-46A5-97D4-EE2133F1574A}"/>
          </ac:cxnSpMkLst>
        </pc:cxnChg>
        <pc:cxnChg chg="mod">
          <ac:chgData name="Delane Brandy" userId="0470fd441968644a" providerId="LiveId" clId="{49B0B743-2AD4-4524-8AAC-4D4E54B024A7}" dt="2021-08-13T11:18:58.264" v="54"/>
          <ac:cxnSpMkLst>
            <pc:docMk/>
            <pc:sldMk cId="2041588360" sldId="256"/>
            <ac:cxnSpMk id="135" creationId="{B091A2AD-72D3-4076-9FF6-DE539921212F}"/>
          </ac:cxnSpMkLst>
        </pc:cxnChg>
        <pc:cxnChg chg="mod">
          <ac:chgData name="Delane Brandy" userId="0470fd441968644a" providerId="LiveId" clId="{49B0B743-2AD4-4524-8AAC-4D4E54B024A7}" dt="2021-08-13T11:18:58.264" v="54"/>
          <ac:cxnSpMkLst>
            <pc:docMk/>
            <pc:sldMk cId="2041588360" sldId="256"/>
            <ac:cxnSpMk id="136" creationId="{5458577E-2144-41C9-8C06-D912D5BF13A7}"/>
          </ac:cxnSpMkLst>
        </pc:cxnChg>
        <pc:cxnChg chg="mod">
          <ac:chgData name="Delane Brandy" userId="0470fd441968644a" providerId="LiveId" clId="{49B0B743-2AD4-4524-8AAC-4D4E54B024A7}" dt="2021-08-13T11:18:58.264" v="54"/>
          <ac:cxnSpMkLst>
            <pc:docMk/>
            <pc:sldMk cId="2041588360" sldId="256"/>
            <ac:cxnSpMk id="137" creationId="{DFBDEC8C-FB21-453E-A0B5-8AF109E9E9B5}"/>
          </ac:cxnSpMkLst>
        </pc:cxnChg>
        <pc:cxnChg chg="mod">
          <ac:chgData name="Delane Brandy" userId="0470fd441968644a" providerId="LiveId" clId="{49B0B743-2AD4-4524-8AAC-4D4E54B024A7}" dt="2021-08-13T11:18:58.264" v="54"/>
          <ac:cxnSpMkLst>
            <pc:docMk/>
            <pc:sldMk cId="2041588360" sldId="256"/>
            <ac:cxnSpMk id="138" creationId="{365117C0-3453-407F-A10F-E5C72E59920B}"/>
          </ac:cxnSpMkLst>
        </pc:cxnChg>
        <pc:cxnChg chg="mod">
          <ac:chgData name="Delane Brandy" userId="0470fd441968644a" providerId="LiveId" clId="{49B0B743-2AD4-4524-8AAC-4D4E54B024A7}" dt="2021-08-13T11:18:58.264" v="54"/>
          <ac:cxnSpMkLst>
            <pc:docMk/>
            <pc:sldMk cId="2041588360" sldId="256"/>
            <ac:cxnSpMk id="139" creationId="{9EB2CEF2-A564-43CE-A2A2-263085FD0B2E}"/>
          </ac:cxnSpMkLst>
        </pc:cxnChg>
        <pc:cxnChg chg="mod">
          <ac:chgData name="Delane Brandy" userId="0470fd441968644a" providerId="LiveId" clId="{49B0B743-2AD4-4524-8AAC-4D4E54B024A7}" dt="2021-08-13T11:18:58.264" v="54"/>
          <ac:cxnSpMkLst>
            <pc:docMk/>
            <pc:sldMk cId="2041588360" sldId="256"/>
            <ac:cxnSpMk id="140" creationId="{403BF2A0-FF68-4B7A-904A-2A1756E191C4}"/>
          </ac:cxnSpMkLst>
        </pc:cxnChg>
        <pc:cxnChg chg="mod">
          <ac:chgData name="Delane Brandy" userId="0470fd441968644a" providerId="LiveId" clId="{49B0B743-2AD4-4524-8AAC-4D4E54B024A7}" dt="2021-08-13T11:18:58.264" v="54"/>
          <ac:cxnSpMkLst>
            <pc:docMk/>
            <pc:sldMk cId="2041588360" sldId="256"/>
            <ac:cxnSpMk id="141" creationId="{D05A07F2-542B-47D3-9D07-8C9B39894DFF}"/>
          </ac:cxnSpMkLst>
        </pc:cxnChg>
        <pc:cxnChg chg="mod">
          <ac:chgData name="Delane Brandy" userId="0470fd441968644a" providerId="LiveId" clId="{49B0B743-2AD4-4524-8AAC-4D4E54B024A7}" dt="2021-08-13T11:18:58.264" v="54"/>
          <ac:cxnSpMkLst>
            <pc:docMk/>
            <pc:sldMk cId="2041588360" sldId="256"/>
            <ac:cxnSpMk id="142" creationId="{5FC9E22B-E786-496A-8144-718DB6561E23}"/>
          </ac:cxnSpMkLst>
        </pc:cxnChg>
        <pc:cxnChg chg="mod">
          <ac:chgData name="Delane Brandy" userId="0470fd441968644a" providerId="LiveId" clId="{49B0B743-2AD4-4524-8AAC-4D4E54B024A7}" dt="2021-08-13T11:18:58.264" v="54"/>
          <ac:cxnSpMkLst>
            <pc:docMk/>
            <pc:sldMk cId="2041588360" sldId="256"/>
            <ac:cxnSpMk id="143" creationId="{4161F010-5A6A-425D-BC36-BCA3ABA3DE72}"/>
          </ac:cxnSpMkLst>
        </pc:cxnChg>
        <pc:cxnChg chg="mod">
          <ac:chgData name="Delane Brandy" userId="0470fd441968644a" providerId="LiveId" clId="{49B0B743-2AD4-4524-8AAC-4D4E54B024A7}" dt="2021-08-13T11:18:58.264" v="54"/>
          <ac:cxnSpMkLst>
            <pc:docMk/>
            <pc:sldMk cId="2041588360" sldId="256"/>
            <ac:cxnSpMk id="144" creationId="{99816F82-5163-4427-87DE-B459360F98CC}"/>
          </ac:cxnSpMkLst>
        </pc:cxnChg>
        <pc:cxnChg chg="mod">
          <ac:chgData name="Delane Brandy" userId="0470fd441968644a" providerId="LiveId" clId="{49B0B743-2AD4-4524-8AAC-4D4E54B024A7}" dt="2021-08-13T11:18:58.264" v="54"/>
          <ac:cxnSpMkLst>
            <pc:docMk/>
            <pc:sldMk cId="2041588360" sldId="256"/>
            <ac:cxnSpMk id="145" creationId="{6720276C-B69B-455C-8E42-951615BBE4B6}"/>
          </ac:cxnSpMkLst>
        </pc:cxnChg>
        <pc:cxnChg chg="mod">
          <ac:chgData name="Delane Brandy" userId="0470fd441968644a" providerId="LiveId" clId="{49B0B743-2AD4-4524-8AAC-4D4E54B024A7}" dt="2021-08-13T11:18:58.264" v="54"/>
          <ac:cxnSpMkLst>
            <pc:docMk/>
            <pc:sldMk cId="2041588360" sldId="256"/>
            <ac:cxnSpMk id="146" creationId="{7B063820-9787-4A7E-B4D9-91B1BD885611}"/>
          </ac:cxnSpMkLst>
        </pc:cxnChg>
        <pc:cxnChg chg="mod">
          <ac:chgData name="Delane Brandy" userId="0470fd441968644a" providerId="LiveId" clId="{49B0B743-2AD4-4524-8AAC-4D4E54B024A7}" dt="2021-08-13T11:18:58.264" v="54"/>
          <ac:cxnSpMkLst>
            <pc:docMk/>
            <pc:sldMk cId="2041588360" sldId="256"/>
            <ac:cxnSpMk id="147" creationId="{6A19AC47-7943-4F10-B3D5-F18DB4357220}"/>
          </ac:cxnSpMkLst>
        </pc:cxnChg>
        <pc:cxnChg chg="mod">
          <ac:chgData name="Delane Brandy" userId="0470fd441968644a" providerId="LiveId" clId="{49B0B743-2AD4-4524-8AAC-4D4E54B024A7}" dt="2021-08-13T11:18:58.264" v="54"/>
          <ac:cxnSpMkLst>
            <pc:docMk/>
            <pc:sldMk cId="2041588360" sldId="256"/>
            <ac:cxnSpMk id="148" creationId="{12CE0F5B-4C09-4153-9E21-FB1551AD1BFF}"/>
          </ac:cxnSpMkLst>
        </pc:cxnChg>
        <pc:cxnChg chg="mod">
          <ac:chgData name="Delane Brandy" userId="0470fd441968644a" providerId="LiveId" clId="{49B0B743-2AD4-4524-8AAC-4D4E54B024A7}" dt="2021-08-13T11:18:58.264" v="54"/>
          <ac:cxnSpMkLst>
            <pc:docMk/>
            <pc:sldMk cId="2041588360" sldId="256"/>
            <ac:cxnSpMk id="149" creationId="{296E7B38-EE2B-4BC6-8164-EBE48CCDCB53}"/>
          </ac:cxnSpMkLst>
        </pc:cxnChg>
        <pc:cxnChg chg="mod">
          <ac:chgData name="Delane Brandy" userId="0470fd441968644a" providerId="LiveId" clId="{49B0B743-2AD4-4524-8AAC-4D4E54B024A7}" dt="2021-08-13T11:18:58.264" v="54"/>
          <ac:cxnSpMkLst>
            <pc:docMk/>
            <pc:sldMk cId="2041588360" sldId="256"/>
            <ac:cxnSpMk id="150" creationId="{F69F3DC6-2526-4EFB-9B9C-CCF749CA9679}"/>
          </ac:cxnSpMkLst>
        </pc:cxnChg>
        <pc:cxnChg chg="mod">
          <ac:chgData name="Delane Brandy" userId="0470fd441968644a" providerId="LiveId" clId="{49B0B743-2AD4-4524-8AAC-4D4E54B024A7}" dt="2021-08-13T11:18:58.264" v="54"/>
          <ac:cxnSpMkLst>
            <pc:docMk/>
            <pc:sldMk cId="2041588360" sldId="256"/>
            <ac:cxnSpMk id="151" creationId="{333FE4C8-5D94-4375-8C6D-B5DC61987A30}"/>
          </ac:cxnSpMkLst>
        </pc:cxnChg>
        <pc:cxnChg chg="mod">
          <ac:chgData name="Delane Brandy" userId="0470fd441968644a" providerId="LiveId" clId="{49B0B743-2AD4-4524-8AAC-4D4E54B024A7}" dt="2021-08-13T11:18:58.264" v="54"/>
          <ac:cxnSpMkLst>
            <pc:docMk/>
            <pc:sldMk cId="2041588360" sldId="256"/>
            <ac:cxnSpMk id="152" creationId="{AD3E5EEA-F718-4C4D-BADD-5C06BF6AA636}"/>
          </ac:cxnSpMkLst>
        </pc:cxnChg>
        <pc:cxnChg chg="mod">
          <ac:chgData name="Delane Brandy" userId="0470fd441968644a" providerId="LiveId" clId="{49B0B743-2AD4-4524-8AAC-4D4E54B024A7}" dt="2021-08-13T11:18:58.264" v="54"/>
          <ac:cxnSpMkLst>
            <pc:docMk/>
            <pc:sldMk cId="2041588360" sldId="256"/>
            <ac:cxnSpMk id="153" creationId="{CD225337-4894-4FF7-A45A-9F649E10E8E1}"/>
          </ac:cxnSpMkLst>
        </pc:cxnChg>
        <pc:cxnChg chg="mod">
          <ac:chgData name="Delane Brandy" userId="0470fd441968644a" providerId="LiveId" clId="{49B0B743-2AD4-4524-8AAC-4D4E54B024A7}" dt="2021-08-13T11:18:58.264" v="54"/>
          <ac:cxnSpMkLst>
            <pc:docMk/>
            <pc:sldMk cId="2041588360" sldId="256"/>
            <ac:cxnSpMk id="154" creationId="{BBF2AC22-AB70-4E9C-84B7-350FA5162866}"/>
          </ac:cxnSpMkLst>
        </pc:cxnChg>
        <pc:cxnChg chg="mod">
          <ac:chgData name="Delane Brandy" userId="0470fd441968644a" providerId="LiveId" clId="{49B0B743-2AD4-4524-8AAC-4D4E54B024A7}" dt="2021-08-13T11:18:58.264" v="54"/>
          <ac:cxnSpMkLst>
            <pc:docMk/>
            <pc:sldMk cId="2041588360" sldId="256"/>
            <ac:cxnSpMk id="155" creationId="{186D9B63-BF0A-421A-81E2-EED37D28CE21}"/>
          </ac:cxnSpMkLst>
        </pc:cxnChg>
        <pc:cxnChg chg="mod">
          <ac:chgData name="Delane Brandy" userId="0470fd441968644a" providerId="LiveId" clId="{49B0B743-2AD4-4524-8AAC-4D4E54B024A7}" dt="2021-08-13T11:18:58.264" v="54"/>
          <ac:cxnSpMkLst>
            <pc:docMk/>
            <pc:sldMk cId="2041588360" sldId="256"/>
            <ac:cxnSpMk id="156" creationId="{50C60726-BDD5-4F35-A5F7-7B2C979E11AF}"/>
          </ac:cxnSpMkLst>
        </pc:cxnChg>
        <pc:cxnChg chg="mod">
          <ac:chgData name="Delane Brandy" userId="0470fd441968644a" providerId="LiveId" clId="{49B0B743-2AD4-4524-8AAC-4D4E54B024A7}" dt="2021-08-13T11:18:58.264" v="54"/>
          <ac:cxnSpMkLst>
            <pc:docMk/>
            <pc:sldMk cId="2041588360" sldId="256"/>
            <ac:cxnSpMk id="176" creationId="{096394C7-8CE5-45B1-9828-F121220F5288}"/>
          </ac:cxnSpMkLst>
        </pc:cxnChg>
        <pc:cxnChg chg="mod">
          <ac:chgData name="Delane Brandy" userId="0470fd441968644a" providerId="LiveId" clId="{49B0B743-2AD4-4524-8AAC-4D4E54B024A7}" dt="2021-08-13T11:18:58.264" v="54"/>
          <ac:cxnSpMkLst>
            <pc:docMk/>
            <pc:sldMk cId="2041588360" sldId="256"/>
            <ac:cxnSpMk id="177" creationId="{BBA9C2CB-E366-41BE-928C-9BC3FB079D06}"/>
          </ac:cxnSpMkLst>
        </pc:cxnChg>
        <pc:cxnChg chg="mod">
          <ac:chgData name="Delane Brandy" userId="0470fd441968644a" providerId="LiveId" clId="{49B0B743-2AD4-4524-8AAC-4D4E54B024A7}" dt="2021-08-13T11:18:58.264" v="54"/>
          <ac:cxnSpMkLst>
            <pc:docMk/>
            <pc:sldMk cId="2041588360" sldId="256"/>
            <ac:cxnSpMk id="178" creationId="{CEAF42A2-E746-4B98-B6D5-A70459E7AAFF}"/>
          </ac:cxnSpMkLst>
        </pc:cxnChg>
        <pc:cxnChg chg="mod">
          <ac:chgData name="Delane Brandy" userId="0470fd441968644a" providerId="LiveId" clId="{49B0B743-2AD4-4524-8AAC-4D4E54B024A7}" dt="2021-08-13T11:18:58.264" v="54"/>
          <ac:cxnSpMkLst>
            <pc:docMk/>
            <pc:sldMk cId="2041588360" sldId="256"/>
            <ac:cxnSpMk id="179" creationId="{BBEF12AD-A752-46BC-9A66-8442E870A6E5}"/>
          </ac:cxnSpMkLst>
        </pc:cxnChg>
        <pc:cxnChg chg="mod">
          <ac:chgData name="Delane Brandy" userId="0470fd441968644a" providerId="LiveId" clId="{49B0B743-2AD4-4524-8AAC-4D4E54B024A7}" dt="2021-08-13T11:18:58.264" v="54"/>
          <ac:cxnSpMkLst>
            <pc:docMk/>
            <pc:sldMk cId="2041588360" sldId="256"/>
            <ac:cxnSpMk id="180" creationId="{60F8E273-DBA4-4453-804D-6124D35660D2}"/>
          </ac:cxnSpMkLst>
        </pc:cxnChg>
        <pc:cxnChg chg="mod">
          <ac:chgData name="Delane Brandy" userId="0470fd441968644a" providerId="LiveId" clId="{49B0B743-2AD4-4524-8AAC-4D4E54B024A7}" dt="2021-08-13T11:18:58.264" v="54"/>
          <ac:cxnSpMkLst>
            <pc:docMk/>
            <pc:sldMk cId="2041588360" sldId="256"/>
            <ac:cxnSpMk id="181" creationId="{740314E6-3564-4643-954B-E13AA479E726}"/>
          </ac:cxnSpMkLst>
        </pc:cxnChg>
        <pc:cxnChg chg="mod">
          <ac:chgData name="Delane Brandy" userId="0470fd441968644a" providerId="LiveId" clId="{49B0B743-2AD4-4524-8AAC-4D4E54B024A7}" dt="2021-08-13T11:18:58.264" v="54"/>
          <ac:cxnSpMkLst>
            <pc:docMk/>
            <pc:sldMk cId="2041588360" sldId="256"/>
            <ac:cxnSpMk id="182" creationId="{A5DDA445-C739-4504-821D-D2213C2FDB0B}"/>
          </ac:cxnSpMkLst>
        </pc:cxnChg>
        <pc:cxnChg chg="mod">
          <ac:chgData name="Delane Brandy" userId="0470fd441968644a" providerId="LiveId" clId="{49B0B743-2AD4-4524-8AAC-4D4E54B024A7}" dt="2021-08-13T11:18:58.264" v="54"/>
          <ac:cxnSpMkLst>
            <pc:docMk/>
            <pc:sldMk cId="2041588360" sldId="256"/>
            <ac:cxnSpMk id="183" creationId="{16926E5B-DFA9-4D98-B8A2-EEF673CF318D}"/>
          </ac:cxnSpMkLst>
        </pc:cxnChg>
        <pc:cxnChg chg="mod">
          <ac:chgData name="Delane Brandy" userId="0470fd441968644a" providerId="LiveId" clId="{49B0B743-2AD4-4524-8AAC-4D4E54B024A7}" dt="2021-08-13T11:18:58.264" v="54"/>
          <ac:cxnSpMkLst>
            <pc:docMk/>
            <pc:sldMk cId="2041588360" sldId="256"/>
            <ac:cxnSpMk id="184" creationId="{812FBD74-A1FB-4839-973A-B4F8A8FCF21F}"/>
          </ac:cxnSpMkLst>
        </pc:cxnChg>
        <pc:cxnChg chg="mod">
          <ac:chgData name="Delane Brandy" userId="0470fd441968644a" providerId="LiveId" clId="{49B0B743-2AD4-4524-8AAC-4D4E54B024A7}" dt="2021-08-13T11:18:58.264" v="54"/>
          <ac:cxnSpMkLst>
            <pc:docMk/>
            <pc:sldMk cId="2041588360" sldId="256"/>
            <ac:cxnSpMk id="185" creationId="{61E808DC-657C-4A17-A791-4B694AE8BCA0}"/>
          </ac:cxnSpMkLst>
        </pc:cxnChg>
        <pc:cxnChg chg="mod">
          <ac:chgData name="Delane Brandy" userId="0470fd441968644a" providerId="LiveId" clId="{49B0B743-2AD4-4524-8AAC-4D4E54B024A7}" dt="2021-08-13T11:18:58.264" v="54"/>
          <ac:cxnSpMkLst>
            <pc:docMk/>
            <pc:sldMk cId="2041588360" sldId="256"/>
            <ac:cxnSpMk id="186" creationId="{46B00912-2208-474B-AD01-FEF5C7598DDD}"/>
          </ac:cxnSpMkLst>
        </pc:cxnChg>
        <pc:cxnChg chg="mod">
          <ac:chgData name="Delane Brandy" userId="0470fd441968644a" providerId="LiveId" clId="{49B0B743-2AD4-4524-8AAC-4D4E54B024A7}" dt="2021-08-13T11:18:58.264" v="54"/>
          <ac:cxnSpMkLst>
            <pc:docMk/>
            <pc:sldMk cId="2041588360" sldId="256"/>
            <ac:cxnSpMk id="187" creationId="{3642E6EE-9B77-45AE-9453-39CC77673034}"/>
          </ac:cxnSpMkLst>
        </pc:cxnChg>
        <pc:cxnChg chg="mod">
          <ac:chgData name="Delane Brandy" userId="0470fd441968644a" providerId="LiveId" clId="{49B0B743-2AD4-4524-8AAC-4D4E54B024A7}" dt="2021-08-13T11:18:58.264" v="54"/>
          <ac:cxnSpMkLst>
            <pc:docMk/>
            <pc:sldMk cId="2041588360" sldId="256"/>
            <ac:cxnSpMk id="188" creationId="{5FD45F21-6029-4FC1-9D33-5D18D1143B69}"/>
          </ac:cxnSpMkLst>
        </pc:cxnChg>
        <pc:cxnChg chg="mod">
          <ac:chgData name="Delane Brandy" userId="0470fd441968644a" providerId="LiveId" clId="{49B0B743-2AD4-4524-8AAC-4D4E54B024A7}" dt="2021-08-13T11:18:58.264" v="54"/>
          <ac:cxnSpMkLst>
            <pc:docMk/>
            <pc:sldMk cId="2041588360" sldId="256"/>
            <ac:cxnSpMk id="189" creationId="{39125324-8786-4448-A70D-D073103A9AA9}"/>
          </ac:cxnSpMkLst>
        </pc:cxnChg>
        <pc:cxnChg chg="mod">
          <ac:chgData name="Delane Brandy" userId="0470fd441968644a" providerId="LiveId" clId="{49B0B743-2AD4-4524-8AAC-4D4E54B024A7}" dt="2021-08-13T11:18:58.264" v="54"/>
          <ac:cxnSpMkLst>
            <pc:docMk/>
            <pc:sldMk cId="2041588360" sldId="256"/>
            <ac:cxnSpMk id="190" creationId="{2ED5B6A9-68AC-40B9-A2C3-46D4C0C3DA62}"/>
          </ac:cxnSpMkLst>
        </pc:cxnChg>
        <pc:cxnChg chg="mod">
          <ac:chgData name="Delane Brandy" userId="0470fd441968644a" providerId="LiveId" clId="{49B0B743-2AD4-4524-8AAC-4D4E54B024A7}" dt="2021-08-13T11:18:58.264" v="54"/>
          <ac:cxnSpMkLst>
            <pc:docMk/>
            <pc:sldMk cId="2041588360" sldId="256"/>
            <ac:cxnSpMk id="191" creationId="{CAC7B326-2260-4B93-9892-A2AFF10DEC83}"/>
          </ac:cxnSpMkLst>
        </pc:cxnChg>
        <pc:cxnChg chg="mod">
          <ac:chgData name="Delane Brandy" userId="0470fd441968644a" providerId="LiveId" clId="{49B0B743-2AD4-4524-8AAC-4D4E54B024A7}" dt="2021-08-13T11:18:58.264" v="54"/>
          <ac:cxnSpMkLst>
            <pc:docMk/>
            <pc:sldMk cId="2041588360" sldId="256"/>
            <ac:cxnSpMk id="192" creationId="{757D88CA-24EC-4349-A46A-436FCCEE16F4}"/>
          </ac:cxnSpMkLst>
        </pc:cxnChg>
        <pc:cxnChg chg="mod">
          <ac:chgData name="Delane Brandy" userId="0470fd441968644a" providerId="LiveId" clId="{49B0B743-2AD4-4524-8AAC-4D4E54B024A7}" dt="2021-08-13T11:18:58.264" v="54"/>
          <ac:cxnSpMkLst>
            <pc:docMk/>
            <pc:sldMk cId="2041588360" sldId="256"/>
            <ac:cxnSpMk id="193" creationId="{AC242C78-5586-45C5-9C84-6BBA83712B48}"/>
          </ac:cxnSpMkLst>
        </pc:cxnChg>
        <pc:cxnChg chg="mod">
          <ac:chgData name="Delane Brandy" userId="0470fd441968644a" providerId="LiveId" clId="{49B0B743-2AD4-4524-8AAC-4D4E54B024A7}" dt="2021-08-13T11:18:58.264" v="54"/>
          <ac:cxnSpMkLst>
            <pc:docMk/>
            <pc:sldMk cId="2041588360" sldId="256"/>
            <ac:cxnSpMk id="194" creationId="{6FEFFA13-FD1E-467B-B8DA-C6981D2FC171}"/>
          </ac:cxnSpMkLst>
        </pc:cxnChg>
        <pc:cxnChg chg="mod">
          <ac:chgData name="Delane Brandy" userId="0470fd441968644a" providerId="LiveId" clId="{49B0B743-2AD4-4524-8AAC-4D4E54B024A7}" dt="2021-08-13T11:18:58.264" v="54"/>
          <ac:cxnSpMkLst>
            <pc:docMk/>
            <pc:sldMk cId="2041588360" sldId="256"/>
            <ac:cxnSpMk id="195" creationId="{1F9CDA20-E9DE-44D3-BEAE-7A820B40C1CC}"/>
          </ac:cxnSpMkLst>
        </pc:cxnChg>
      </pc:sldChg>
      <pc:sldChg chg="modSp mod">
        <pc:chgData name="Delane Brandy" userId="0470fd441968644a" providerId="LiveId" clId="{49B0B743-2AD4-4524-8AAC-4D4E54B024A7}" dt="2021-08-13T11:19:15.369" v="73" actId="114"/>
        <pc:sldMkLst>
          <pc:docMk/>
          <pc:sldMk cId="1112070630" sldId="258"/>
        </pc:sldMkLst>
        <pc:spChg chg="mod">
          <ac:chgData name="Delane Brandy" userId="0470fd441968644a" providerId="LiveId" clId="{49B0B743-2AD4-4524-8AAC-4D4E54B024A7}" dt="2021-08-13T11:19:15.369" v="73" actId="114"/>
          <ac:spMkLst>
            <pc:docMk/>
            <pc:sldMk cId="1112070630" sldId="258"/>
            <ac:spMk id="10" creationId="{C3A539B1-AFE5-45F3-A198-F8F241CD6D4F}"/>
          </ac:spMkLst>
        </pc:spChg>
      </pc:sldChg>
    </pc:docChg>
  </pc:docChgLst>
  <pc:docChgLst>
    <pc:chgData name="Delane Brandy" userId="0470fd441968644a" providerId="LiveId" clId="{11A110EF-4AA0-442D-BEC9-11DBAD0B9450}"/>
    <pc:docChg chg="undo redo custSel addSld delSld modSld modNotesMaster">
      <pc:chgData name="Delane Brandy" userId="0470fd441968644a" providerId="LiveId" clId="{11A110EF-4AA0-442D-BEC9-11DBAD0B9450}" dt="2020-04-15T14:31:19.836" v="615" actId="47"/>
      <pc:docMkLst>
        <pc:docMk/>
      </pc:docMkLst>
      <pc:sldChg chg="addSp delSp modSp mod">
        <pc:chgData name="Delane Brandy" userId="0470fd441968644a" providerId="LiveId" clId="{11A110EF-4AA0-442D-BEC9-11DBAD0B9450}" dt="2020-04-15T11:22:08.231" v="359" actId="1076"/>
        <pc:sldMkLst>
          <pc:docMk/>
          <pc:sldMk cId="2041588360" sldId="256"/>
        </pc:sldMkLst>
        <pc:spChg chg="add mod">
          <ac:chgData name="Delane Brandy" userId="0470fd441968644a" providerId="LiveId" clId="{11A110EF-4AA0-442D-BEC9-11DBAD0B9450}" dt="2020-04-15T10:38:16.934" v="31" actId="14100"/>
          <ac:spMkLst>
            <pc:docMk/>
            <pc:sldMk cId="2041588360" sldId="256"/>
            <ac:spMk id="2" creationId="{5E49AB0A-FDA7-480B-94EE-2318C8F951DD}"/>
          </ac:spMkLst>
        </pc:spChg>
        <pc:spChg chg="add mod">
          <ac:chgData name="Delane Brandy" userId="0470fd441968644a" providerId="LiveId" clId="{11A110EF-4AA0-442D-BEC9-11DBAD0B9450}" dt="2020-04-15T11:18:49.835" v="294" actId="1076"/>
          <ac:spMkLst>
            <pc:docMk/>
            <pc:sldMk cId="2041588360" sldId="256"/>
            <ac:spMk id="3" creationId="{A0F150FF-D4DC-49B5-8535-FFACCFF42E8E}"/>
          </ac:spMkLst>
        </pc:spChg>
        <pc:spChg chg="mod">
          <ac:chgData name="Delane Brandy" userId="0470fd441968644a" providerId="LiveId" clId="{11A110EF-4AA0-442D-BEC9-11DBAD0B9450}" dt="2020-04-15T10:26:49.235" v="1"/>
          <ac:spMkLst>
            <pc:docMk/>
            <pc:sldMk cId="2041588360" sldId="256"/>
            <ac:spMk id="5" creationId="{00000000-0000-0000-0000-000000000000}"/>
          </ac:spMkLst>
        </pc:spChg>
        <pc:spChg chg="mod">
          <ac:chgData name="Delane Brandy" userId="0470fd441968644a" providerId="LiveId" clId="{11A110EF-4AA0-442D-BEC9-11DBAD0B9450}" dt="2020-04-15T10:26:42.147" v="0" actId="20577"/>
          <ac:spMkLst>
            <pc:docMk/>
            <pc:sldMk cId="2041588360" sldId="256"/>
            <ac:spMk id="6" creationId="{00000000-0000-0000-0000-000000000000}"/>
          </ac:spMkLst>
        </pc:spChg>
        <pc:spChg chg="mod">
          <ac:chgData name="Delane Brandy" userId="0470fd441968644a" providerId="LiveId" clId="{11A110EF-4AA0-442D-BEC9-11DBAD0B9450}" dt="2020-04-15T11:18:46.545" v="293" actId="1035"/>
          <ac:spMkLst>
            <pc:docMk/>
            <pc:sldMk cId="2041588360" sldId="256"/>
            <ac:spMk id="8" creationId="{AAE3879E-03DC-4424-B111-4DB539CD99CD}"/>
          </ac:spMkLst>
        </pc:spChg>
        <pc:spChg chg="mod">
          <ac:chgData name="Delane Brandy" userId="0470fd441968644a" providerId="LiveId" clId="{11A110EF-4AA0-442D-BEC9-11DBAD0B9450}" dt="2020-04-15T11:18:36.551" v="284" actId="1035"/>
          <ac:spMkLst>
            <pc:docMk/>
            <pc:sldMk cId="2041588360" sldId="256"/>
            <ac:spMk id="10" creationId="{3E3A99EB-ACF8-48FE-8476-C43AA02BF2A4}"/>
          </ac:spMkLst>
        </pc:spChg>
        <pc:spChg chg="add mod ord">
          <ac:chgData name="Delane Brandy" userId="0470fd441968644a" providerId="LiveId" clId="{11A110EF-4AA0-442D-BEC9-11DBAD0B9450}" dt="2020-04-15T11:19:52.147" v="310" actId="167"/>
          <ac:spMkLst>
            <pc:docMk/>
            <pc:sldMk cId="2041588360" sldId="256"/>
            <ac:spMk id="11" creationId="{EC09337A-D508-4C9C-803B-24AFFB8A938A}"/>
          </ac:spMkLst>
        </pc:spChg>
        <pc:spChg chg="add del mod">
          <ac:chgData name="Delane Brandy" userId="0470fd441968644a" providerId="LiveId" clId="{11A110EF-4AA0-442D-BEC9-11DBAD0B9450}" dt="2020-04-15T11:18:34.198" v="276"/>
          <ac:spMkLst>
            <pc:docMk/>
            <pc:sldMk cId="2041588360" sldId="256"/>
            <ac:spMk id="12" creationId="{5E74DCE3-A30D-475B-88FE-DBA7489A4284}"/>
          </ac:spMkLst>
        </pc:spChg>
        <pc:spChg chg="add del mod">
          <ac:chgData name="Delane Brandy" userId="0470fd441968644a" providerId="LiveId" clId="{11A110EF-4AA0-442D-BEC9-11DBAD0B9450}" dt="2020-04-15T11:18:35.472" v="280"/>
          <ac:spMkLst>
            <pc:docMk/>
            <pc:sldMk cId="2041588360" sldId="256"/>
            <ac:spMk id="13" creationId="{93F16EC4-4B16-4DB2-88D1-6C7E387491E5}"/>
          </ac:spMkLst>
        </pc:spChg>
        <pc:spChg chg="add del mod">
          <ac:chgData name="Delane Brandy" userId="0470fd441968644a" providerId="LiveId" clId="{11A110EF-4AA0-442D-BEC9-11DBAD0B9450}" dt="2020-04-15T11:22:03.174" v="358" actId="164"/>
          <ac:spMkLst>
            <pc:docMk/>
            <pc:sldMk cId="2041588360" sldId="256"/>
            <ac:spMk id="29" creationId="{A549C827-E430-40C9-B03D-383D1E6A71DF}"/>
          </ac:spMkLst>
        </pc:spChg>
        <pc:grpChg chg="add mod">
          <ac:chgData name="Delane Brandy" userId="0470fd441968644a" providerId="LiveId" clId="{11A110EF-4AA0-442D-BEC9-11DBAD0B9450}" dt="2020-04-15T11:18:19.422" v="249" actId="14100"/>
          <ac:grpSpMkLst>
            <pc:docMk/>
            <pc:sldMk cId="2041588360" sldId="256"/>
            <ac:grpSpMk id="7" creationId="{6DD330B7-7C89-4B00-A057-21ED468010CD}"/>
          </ac:grpSpMkLst>
        </pc:grpChg>
        <pc:grpChg chg="add mod">
          <ac:chgData name="Delane Brandy" userId="0470fd441968644a" providerId="LiveId" clId="{11A110EF-4AA0-442D-BEC9-11DBAD0B9450}" dt="2020-04-15T11:22:08.231" v="359" actId="1076"/>
          <ac:grpSpMkLst>
            <pc:docMk/>
            <pc:sldMk cId="2041588360" sldId="256"/>
            <ac:grpSpMk id="14" creationId="{8EDE5897-97E9-4993-BA2C-90917DBD1E7C}"/>
          </ac:grpSpMkLst>
        </pc:grpChg>
        <pc:grpChg chg="add del mod">
          <ac:chgData name="Delane Brandy" userId="0470fd441968644a" providerId="LiveId" clId="{11A110EF-4AA0-442D-BEC9-11DBAD0B9450}" dt="2020-04-15T11:22:08.231" v="359" actId="1076"/>
          <ac:grpSpMkLst>
            <pc:docMk/>
            <pc:sldMk cId="2041588360" sldId="256"/>
            <ac:grpSpMk id="15" creationId="{31E8B657-696A-4808-8A24-809CAEEA0D88}"/>
          </ac:grpSpMkLst>
        </pc:grpChg>
        <pc:grpChg chg="add del mod">
          <ac:chgData name="Delane Brandy" userId="0470fd441968644a" providerId="LiveId" clId="{11A110EF-4AA0-442D-BEC9-11DBAD0B9450}" dt="2020-04-15T11:21:53.655" v="357" actId="478"/>
          <ac:grpSpMkLst>
            <pc:docMk/>
            <pc:sldMk cId="2041588360" sldId="256"/>
            <ac:grpSpMk id="22" creationId="{06E7D42E-8EFA-49E3-AD76-E0003996C543}"/>
          </ac:grpSpMkLst>
        </pc:grpChg>
        <pc:cxnChg chg="add del mod">
          <ac:chgData name="Delane Brandy" userId="0470fd441968644a" providerId="LiveId" clId="{11A110EF-4AA0-442D-BEC9-11DBAD0B9450}" dt="2020-04-15T11:22:03.174" v="358" actId="164"/>
          <ac:cxnSpMkLst>
            <pc:docMk/>
            <pc:sldMk cId="2041588360" sldId="256"/>
            <ac:cxnSpMk id="28" creationId="{CCD1F2D8-3645-4F74-B5D3-06465CCB2056}"/>
          </ac:cxnSpMkLst>
        </pc:cxnChg>
      </pc:sldChg>
      <pc:sldChg chg="addSp delSp modSp new del mod">
        <pc:chgData name="Delane Brandy" userId="0470fd441968644a" providerId="LiveId" clId="{11A110EF-4AA0-442D-BEC9-11DBAD0B9450}" dt="2020-04-15T11:18:30.469" v="261" actId="680"/>
        <pc:sldMkLst>
          <pc:docMk/>
          <pc:sldMk cId="1324850438" sldId="257"/>
        </pc:sldMkLst>
        <pc:spChg chg="add del mod">
          <ac:chgData name="Delane Brandy" userId="0470fd441968644a" providerId="LiveId" clId="{11A110EF-4AA0-442D-BEC9-11DBAD0B9450}" dt="2020-04-15T11:18:30.109" v="260"/>
          <ac:spMkLst>
            <pc:docMk/>
            <pc:sldMk cId="1324850438" sldId="257"/>
            <ac:spMk id="3" creationId="{5CB808B3-7CDB-4387-B2F2-C298428D1A08}"/>
          </ac:spMkLst>
        </pc:spChg>
        <pc:spChg chg="add del mod">
          <ac:chgData name="Delane Brandy" userId="0470fd441968644a" providerId="LiveId" clId="{11A110EF-4AA0-442D-BEC9-11DBAD0B9450}" dt="2020-04-15T11:18:30.109" v="260"/>
          <ac:spMkLst>
            <pc:docMk/>
            <pc:sldMk cId="1324850438" sldId="257"/>
            <ac:spMk id="4" creationId="{2F87C644-8396-4031-915B-D71A722F5C26}"/>
          </ac:spMkLst>
        </pc:spChg>
        <pc:grpChg chg="add del">
          <ac:chgData name="Delane Brandy" userId="0470fd441968644a" providerId="LiveId" clId="{11A110EF-4AA0-442D-BEC9-11DBAD0B9450}" dt="2020-04-15T11:18:29.509" v="257"/>
          <ac:grpSpMkLst>
            <pc:docMk/>
            <pc:sldMk cId="1324850438" sldId="257"/>
            <ac:grpSpMk id="5" creationId="{EBE692FE-79EE-4D5A-828A-CB2F9BF52BB5}"/>
          </ac:grpSpMkLst>
        </pc:grpChg>
      </pc:sldChg>
      <pc:sldChg chg="addSp modSp add del">
        <pc:chgData name="Delane Brandy" userId="0470fd441968644a" providerId="LiveId" clId="{11A110EF-4AA0-442D-BEC9-11DBAD0B9450}" dt="2020-04-15T11:21:12.262" v="340" actId="47"/>
        <pc:sldMkLst>
          <pc:docMk/>
          <pc:sldMk cId="2914871884" sldId="257"/>
        </pc:sldMkLst>
        <pc:spChg chg="mod">
          <ac:chgData name="Delane Brandy" userId="0470fd441968644a" providerId="LiveId" clId="{11A110EF-4AA0-442D-BEC9-11DBAD0B9450}" dt="2020-04-15T10:37:48.473" v="25" actId="164"/>
          <ac:spMkLst>
            <pc:docMk/>
            <pc:sldMk cId="2914871884" sldId="257"/>
            <ac:spMk id="7" creationId="{00000000-0000-0000-0000-000000000000}"/>
          </ac:spMkLst>
        </pc:spChg>
        <pc:spChg chg="mod">
          <ac:chgData name="Delane Brandy" userId="0470fd441968644a" providerId="LiveId" clId="{11A110EF-4AA0-442D-BEC9-11DBAD0B9450}" dt="2020-04-15T10:37:48.473" v="25" actId="164"/>
          <ac:spMkLst>
            <pc:docMk/>
            <pc:sldMk cId="2914871884" sldId="257"/>
            <ac:spMk id="16" creationId="{00000000-0000-0000-0000-000000000000}"/>
          </ac:spMkLst>
        </pc:spChg>
        <pc:grpChg chg="add mod">
          <ac:chgData name="Delane Brandy" userId="0470fd441968644a" providerId="LiveId" clId="{11A110EF-4AA0-442D-BEC9-11DBAD0B9450}" dt="2020-04-15T10:37:48.473" v="25" actId="164"/>
          <ac:grpSpMkLst>
            <pc:docMk/>
            <pc:sldMk cId="2914871884" sldId="257"/>
            <ac:grpSpMk id="3" creationId="{B055FA96-017F-4CC5-914F-71417D4CDBBF}"/>
          </ac:grpSpMkLst>
        </pc:grpChg>
        <pc:picChg chg="mod">
          <ac:chgData name="Delane Brandy" userId="0470fd441968644a" providerId="LiveId" clId="{11A110EF-4AA0-442D-BEC9-11DBAD0B9450}" dt="2020-04-15T10:37:48.473" v="25" actId="164"/>
          <ac:picMkLst>
            <pc:docMk/>
            <pc:sldMk cId="2914871884" sldId="257"/>
            <ac:picMk id="1026" creationId="{00000000-0000-0000-0000-000000000000}"/>
          </ac:picMkLst>
        </pc:picChg>
      </pc:sldChg>
      <pc:sldChg chg="new del">
        <pc:chgData name="Delane Brandy" userId="0470fd441968644a" providerId="LiveId" clId="{11A110EF-4AA0-442D-BEC9-11DBAD0B9450}" dt="2020-04-15T11:18:56.986" v="296" actId="680"/>
        <pc:sldMkLst>
          <pc:docMk/>
          <pc:sldMk cId="302646822" sldId="258"/>
        </pc:sldMkLst>
      </pc:sldChg>
      <pc:sldChg chg="addSp delSp modSp new add del mod">
        <pc:chgData name="Delane Brandy" userId="0470fd441968644a" providerId="LiveId" clId="{11A110EF-4AA0-442D-BEC9-11DBAD0B9450}" dt="2020-04-15T14:24:50.256" v="611" actId="1076"/>
        <pc:sldMkLst>
          <pc:docMk/>
          <pc:sldMk cId="1112070630" sldId="258"/>
        </pc:sldMkLst>
        <pc:spChg chg="add mod">
          <ac:chgData name="Delane Brandy" userId="0470fd441968644a" providerId="LiveId" clId="{11A110EF-4AA0-442D-BEC9-11DBAD0B9450}" dt="2020-04-15T11:37:09.474" v="405" actId="207"/>
          <ac:spMkLst>
            <pc:docMk/>
            <pc:sldMk cId="1112070630" sldId="258"/>
            <ac:spMk id="9" creationId="{94E2CD31-5C66-4513-9516-D917406D8970}"/>
          </ac:spMkLst>
        </pc:spChg>
        <pc:spChg chg="add mod">
          <ac:chgData name="Delane Brandy" userId="0470fd441968644a" providerId="LiveId" clId="{11A110EF-4AA0-442D-BEC9-11DBAD0B9450}" dt="2020-04-15T14:24:50.256" v="611" actId="1076"/>
          <ac:spMkLst>
            <pc:docMk/>
            <pc:sldMk cId="1112070630" sldId="258"/>
            <ac:spMk id="10" creationId="{C3A539B1-AFE5-45F3-A198-F8F241CD6D4F}"/>
          </ac:spMkLst>
        </pc:spChg>
        <pc:spChg chg="add del">
          <ac:chgData name="Delane Brandy" userId="0470fd441968644a" providerId="LiveId" clId="{11A110EF-4AA0-442D-BEC9-11DBAD0B9450}" dt="2020-04-15T11:36:07.735" v="402" actId="478"/>
          <ac:spMkLst>
            <pc:docMk/>
            <pc:sldMk cId="1112070630" sldId="258"/>
            <ac:spMk id="11" creationId="{63344F78-2F45-45C0-98FE-A3D2D0BBC111}"/>
          </ac:spMkLst>
        </pc:spChg>
        <pc:spChg chg="add mod">
          <ac:chgData name="Delane Brandy" userId="0470fd441968644a" providerId="LiveId" clId="{11A110EF-4AA0-442D-BEC9-11DBAD0B9450}" dt="2020-04-15T11:49:51.805" v="473" actId="164"/>
          <ac:spMkLst>
            <pc:docMk/>
            <pc:sldMk cId="1112070630" sldId="258"/>
            <ac:spMk id="12" creationId="{F687651C-DF51-47A4-8D31-0D65F1A5C6A3}"/>
          </ac:spMkLst>
        </pc:spChg>
        <pc:spChg chg="add del">
          <ac:chgData name="Delane Brandy" userId="0470fd441968644a" providerId="LiveId" clId="{11A110EF-4AA0-442D-BEC9-11DBAD0B9450}" dt="2020-04-15T11:48:34.244" v="456"/>
          <ac:spMkLst>
            <pc:docMk/>
            <pc:sldMk cId="1112070630" sldId="258"/>
            <ac:spMk id="13" creationId="{F53DCCE2-142C-4069-9A23-DF6498D8AFC2}"/>
          </ac:spMkLst>
        </pc:spChg>
        <pc:spChg chg="add mod">
          <ac:chgData name="Delane Brandy" userId="0470fd441968644a" providerId="LiveId" clId="{11A110EF-4AA0-442D-BEC9-11DBAD0B9450}" dt="2020-04-15T11:52:45.007" v="552" actId="1582"/>
          <ac:spMkLst>
            <pc:docMk/>
            <pc:sldMk cId="1112070630" sldId="258"/>
            <ac:spMk id="15" creationId="{6161EFDA-CAF4-4677-83E6-024E68C17298}"/>
          </ac:spMkLst>
        </pc:spChg>
        <pc:spChg chg="add mod">
          <ac:chgData name="Delane Brandy" userId="0470fd441968644a" providerId="LiveId" clId="{11A110EF-4AA0-442D-BEC9-11DBAD0B9450}" dt="2020-04-15T11:50:57.434" v="516" actId="313"/>
          <ac:spMkLst>
            <pc:docMk/>
            <pc:sldMk cId="1112070630" sldId="258"/>
            <ac:spMk id="17" creationId="{A6AE7693-3691-48B3-BC8D-3285F3FC1E0A}"/>
          </ac:spMkLst>
        </pc:spChg>
        <pc:spChg chg="add mod">
          <ac:chgData name="Delane Brandy" userId="0470fd441968644a" providerId="LiveId" clId="{11A110EF-4AA0-442D-BEC9-11DBAD0B9450}" dt="2020-04-15T11:51:53.772" v="523" actId="207"/>
          <ac:spMkLst>
            <pc:docMk/>
            <pc:sldMk cId="1112070630" sldId="258"/>
            <ac:spMk id="19" creationId="{9098316A-D998-4099-B074-6AD4FFEB2A8A}"/>
          </ac:spMkLst>
        </pc:spChg>
        <pc:spChg chg="add mod">
          <ac:chgData name="Delane Brandy" userId="0470fd441968644a" providerId="LiveId" clId="{11A110EF-4AA0-442D-BEC9-11DBAD0B9450}" dt="2020-04-15T11:54:12.782" v="557" actId="20577"/>
          <ac:spMkLst>
            <pc:docMk/>
            <pc:sldMk cId="1112070630" sldId="258"/>
            <ac:spMk id="20" creationId="{8F04DFF4-FB39-49FE-AA6D-BD5AC87B024E}"/>
          </ac:spMkLst>
        </pc:spChg>
        <pc:spChg chg="add mod">
          <ac:chgData name="Delane Brandy" userId="0470fd441968644a" providerId="LiveId" clId="{11A110EF-4AA0-442D-BEC9-11DBAD0B9450}" dt="2020-04-15T11:55:36.785" v="560" actId="207"/>
          <ac:spMkLst>
            <pc:docMk/>
            <pc:sldMk cId="1112070630" sldId="258"/>
            <ac:spMk id="22" creationId="{7F0E0609-FB53-4730-9924-845063529968}"/>
          </ac:spMkLst>
        </pc:spChg>
        <pc:grpChg chg="add del">
          <ac:chgData name="Delane Brandy" userId="0470fd441968644a" providerId="LiveId" clId="{11A110EF-4AA0-442D-BEC9-11DBAD0B9450}" dt="2020-04-15T11:20:25.585" v="319" actId="478"/>
          <ac:grpSpMkLst>
            <pc:docMk/>
            <pc:sldMk cId="1112070630" sldId="258"/>
            <ac:grpSpMk id="6" creationId="{711DCB19-E107-49D6-A625-C23A7B546AB8}"/>
          </ac:grpSpMkLst>
        </pc:grpChg>
        <pc:grpChg chg="add mod">
          <ac:chgData name="Delane Brandy" userId="0470fd441968644a" providerId="LiveId" clId="{11A110EF-4AA0-442D-BEC9-11DBAD0B9450}" dt="2020-04-15T11:49:51.805" v="473" actId="164"/>
          <ac:grpSpMkLst>
            <pc:docMk/>
            <pc:sldMk cId="1112070630" sldId="258"/>
            <ac:grpSpMk id="16" creationId="{779B89E9-69EF-4923-8467-DA122B4A39A8}"/>
          </ac:grpSpMkLst>
        </pc:grpChg>
        <pc:picChg chg="add del">
          <ac:chgData name="Delane Brandy" userId="0470fd441968644a" providerId="LiveId" clId="{11A110EF-4AA0-442D-BEC9-11DBAD0B9450}" dt="2020-04-15T11:19:13.936" v="301"/>
          <ac:picMkLst>
            <pc:docMk/>
            <pc:sldMk cId="1112070630" sldId="258"/>
            <ac:picMk id="3" creationId="{499CB76E-95A4-4A91-9C0E-E1CD2F4B3575}"/>
          </ac:picMkLst>
        </pc:picChg>
        <pc:picChg chg="add del">
          <ac:chgData name="Delane Brandy" userId="0470fd441968644a" providerId="LiveId" clId="{11A110EF-4AA0-442D-BEC9-11DBAD0B9450}" dt="2020-04-15T11:19:55.562" v="313" actId="478"/>
          <ac:picMkLst>
            <pc:docMk/>
            <pc:sldMk cId="1112070630" sldId="258"/>
            <ac:picMk id="4" creationId="{49ECD5BA-6910-48A1-9D82-6631D6363F53}"/>
          </ac:picMkLst>
        </pc:picChg>
        <pc:picChg chg="add del">
          <ac:chgData name="Delane Brandy" userId="0470fd441968644a" providerId="LiveId" clId="{11A110EF-4AA0-442D-BEC9-11DBAD0B9450}" dt="2020-04-15T11:20:02.168" v="315"/>
          <ac:picMkLst>
            <pc:docMk/>
            <pc:sldMk cId="1112070630" sldId="258"/>
            <ac:picMk id="5" creationId="{9CC22336-38BF-4397-8BD2-138BEDB0AFE6}"/>
          </ac:picMkLst>
        </pc:picChg>
        <pc:picChg chg="add mod">
          <ac:chgData name="Delane Brandy" userId="0470fd441968644a" providerId="LiveId" clId="{11A110EF-4AA0-442D-BEC9-11DBAD0B9450}" dt="2020-04-15T11:50:09.276" v="476" actId="14100"/>
          <ac:picMkLst>
            <pc:docMk/>
            <pc:sldMk cId="1112070630" sldId="258"/>
            <ac:picMk id="14" creationId="{81B27733-595D-45AC-B01E-F6EA0E7E79A5}"/>
          </ac:picMkLst>
        </pc:picChg>
        <pc:picChg chg="add mod">
          <ac:chgData name="Delane Brandy" userId="0470fd441968644a" providerId="LiveId" clId="{11A110EF-4AA0-442D-BEC9-11DBAD0B9450}" dt="2020-04-15T11:51:31.859" v="519" actId="1076"/>
          <ac:picMkLst>
            <pc:docMk/>
            <pc:sldMk cId="1112070630" sldId="258"/>
            <ac:picMk id="18" creationId="{5FDC68DE-B9DA-49A7-81E1-1C7DE3EAFCD4}"/>
          </ac:picMkLst>
        </pc:picChg>
        <pc:picChg chg="add mod">
          <ac:chgData name="Delane Brandy" userId="0470fd441968644a" providerId="LiveId" clId="{11A110EF-4AA0-442D-BEC9-11DBAD0B9450}" dt="2020-04-15T11:54:03.582" v="556" actId="1076"/>
          <ac:picMkLst>
            <pc:docMk/>
            <pc:sldMk cId="1112070630" sldId="258"/>
            <ac:picMk id="21" creationId="{5817B6A3-F63E-4E33-B661-8528EFA8A0CC}"/>
          </ac:picMkLst>
        </pc:picChg>
      </pc:sldChg>
      <pc:sldChg chg="add del">
        <pc:chgData name="Delane Brandy" userId="0470fd441968644a" providerId="LiveId" clId="{11A110EF-4AA0-442D-BEC9-11DBAD0B9450}" dt="2020-04-15T11:19:01.728" v="299"/>
        <pc:sldMkLst>
          <pc:docMk/>
          <pc:sldMk cId="2112970473" sldId="259"/>
        </pc:sldMkLst>
      </pc:sldChg>
      <pc:sldChg chg="addSp delSp modSp new mod">
        <pc:chgData name="Delane Brandy" userId="0470fd441968644a" providerId="LiveId" clId="{11A110EF-4AA0-442D-BEC9-11DBAD0B9450}" dt="2020-04-15T11:37:48.453" v="414" actId="207"/>
        <pc:sldMkLst>
          <pc:docMk/>
          <pc:sldMk cId="3893560656" sldId="259"/>
        </pc:sldMkLst>
        <pc:spChg chg="add del">
          <ac:chgData name="Delane Brandy" userId="0470fd441968644a" providerId="LiveId" clId="{11A110EF-4AA0-442D-BEC9-11DBAD0B9450}" dt="2020-04-15T11:35:59.206" v="395"/>
          <ac:spMkLst>
            <pc:docMk/>
            <pc:sldMk cId="3893560656" sldId="259"/>
            <ac:spMk id="8" creationId="{AA9F7A45-DE98-4FF7-AC04-3A92FCEE9005}"/>
          </ac:spMkLst>
        </pc:spChg>
        <pc:spChg chg="add mod">
          <ac:chgData name="Delane Brandy" userId="0470fd441968644a" providerId="LiveId" clId="{11A110EF-4AA0-442D-BEC9-11DBAD0B9450}" dt="2020-04-15T11:37:48.453" v="414" actId="207"/>
          <ac:spMkLst>
            <pc:docMk/>
            <pc:sldMk cId="3893560656" sldId="259"/>
            <ac:spMk id="9" creationId="{4A4C26E8-6A7B-45CC-8D47-0E5D74AE9E08}"/>
          </ac:spMkLst>
        </pc:spChg>
        <pc:picChg chg="add del mod">
          <ac:chgData name="Delane Brandy" userId="0470fd441968644a" providerId="LiveId" clId="{11A110EF-4AA0-442D-BEC9-11DBAD0B9450}" dt="2020-04-15T11:23:54.300" v="365" actId="478"/>
          <ac:picMkLst>
            <pc:docMk/>
            <pc:sldMk cId="3893560656" sldId="259"/>
            <ac:picMk id="3" creationId="{26B0301A-FD91-4B64-BB3A-5E49A73E39D8}"/>
          </ac:picMkLst>
        </pc:picChg>
        <pc:picChg chg="add del">
          <ac:chgData name="Delane Brandy" userId="0470fd441968644a" providerId="LiveId" clId="{11A110EF-4AA0-442D-BEC9-11DBAD0B9450}" dt="2020-04-15T11:24:29.670" v="367" actId="478"/>
          <ac:picMkLst>
            <pc:docMk/>
            <pc:sldMk cId="3893560656" sldId="259"/>
            <ac:picMk id="4" creationId="{E08883D6-EFF2-4530-A8B1-1113988ADFD3}"/>
          </ac:picMkLst>
        </pc:picChg>
        <pc:picChg chg="add del">
          <ac:chgData name="Delane Brandy" userId="0470fd441968644a" providerId="LiveId" clId="{11A110EF-4AA0-442D-BEC9-11DBAD0B9450}" dt="2020-04-15T11:24:36.775" v="369" actId="478"/>
          <ac:picMkLst>
            <pc:docMk/>
            <pc:sldMk cId="3893560656" sldId="259"/>
            <ac:picMk id="5" creationId="{9081ADE9-22DB-4D82-9AF6-0B32A7CB65E8}"/>
          </ac:picMkLst>
        </pc:picChg>
        <pc:picChg chg="add mod modCrop">
          <ac:chgData name="Delane Brandy" userId="0470fd441968644a" providerId="LiveId" clId="{11A110EF-4AA0-442D-BEC9-11DBAD0B9450}" dt="2020-04-15T11:37:31.688" v="412" actId="1076"/>
          <ac:picMkLst>
            <pc:docMk/>
            <pc:sldMk cId="3893560656" sldId="259"/>
            <ac:picMk id="7" creationId="{A21A7C2B-D2EE-4863-8AD7-3804288758F6}"/>
          </ac:picMkLst>
        </pc:picChg>
      </pc:sldChg>
      <pc:sldChg chg="new">
        <pc:chgData name="Delane Brandy" userId="0470fd441968644a" providerId="LiveId" clId="{11A110EF-4AA0-442D-BEC9-11DBAD0B9450}" dt="2020-04-15T11:53:05.583" v="553" actId="680"/>
        <pc:sldMkLst>
          <pc:docMk/>
          <pc:sldMk cId="3838206040" sldId="260"/>
        </pc:sldMkLst>
      </pc:sldChg>
      <pc:sldChg chg="addSp delSp new del mod">
        <pc:chgData name="Delane Brandy" userId="0470fd441968644a" providerId="LiveId" clId="{11A110EF-4AA0-442D-BEC9-11DBAD0B9450}" dt="2020-04-15T14:31:19.836" v="615" actId="47"/>
        <pc:sldMkLst>
          <pc:docMk/>
          <pc:sldMk cId="2341467498" sldId="261"/>
        </pc:sldMkLst>
        <pc:spChg chg="add del">
          <ac:chgData name="Delane Brandy" userId="0470fd441968644a" providerId="LiveId" clId="{11A110EF-4AA0-442D-BEC9-11DBAD0B9450}" dt="2020-04-15T14:31:18.106" v="614" actId="478"/>
          <ac:spMkLst>
            <pc:docMk/>
            <pc:sldMk cId="2341467498" sldId="261"/>
            <ac:spMk id="3" creationId="{7C0E8573-C4C7-4C1F-9C19-244DA39BF87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485232"/>
          </a:xfrm>
          <a:prstGeom prst="rect">
            <a:avLst/>
          </a:prstGeom>
        </p:spPr>
        <p:txBody>
          <a:bodyPr vert="horz" lIns="94631" tIns="47316" rIns="94631" bIns="47316" rtlCol="0"/>
          <a:lstStyle>
            <a:lvl1pPr algn="l">
              <a:defRPr sz="1200"/>
            </a:lvl1pPr>
          </a:lstStyle>
          <a:p>
            <a:endParaRPr lang="en-GB"/>
          </a:p>
        </p:txBody>
      </p:sp>
      <p:sp>
        <p:nvSpPr>
          <p:cNvPr id="3" name="Date Placeholder 2"/>
          <p:cNvSpPr>
            <a:spLocks noGrp="1"/>
          </p:cNvSpPr>
          <p:nvPr>
            <p:ph type="dt" idx="1"/>
          </p:nvPr>
        </p:nvSpPr>
        <p:spPr>
          <a:xfrm>
            <a:off x="3902597" y="0"/>
            <a:ext cx="2985558" cy="485232"/>
          </a:xfrm>
          <a:prstGeom prst="rect">
            <a:avLst/>
          </a:prstGeom>
        </p:spPr>
        <p:txBody>
          <a:bodyPr vert="horz" lIns="94631" tIns="47316" rIns="94631" bIns="47316" rtlCol="0"/>
          <a:lstStyle>
            <a:lvl1pPr algn="r">
              <a:defRPr sz="1200"/>
            </a:lvl1pPr>
          </a:lstStyle>
          <a:p>
            <a:fld id="{6F962A6E-F4F9-414B-A2E9-5CB460DC8F2F}" type="datetimeFigureOut">
              <a:rPr lang="en-GB" smtClean="0"/>
              <a:t>28/07/2025</a:t>
            </a:fld>
            <a:endParaRPr lang="en-GB"/>
          </a:p>
        </p:txBody>
      </p:sp>
      <p:sp>
        <p:nvSpPr>
          <p:cNvPr id="4" name="Slide Image Placeholder 3"/>
          <p:cNvSpPr>
            <a:spLocks noGrp="1" noRot="1" noChangeAspect="1"/>
          </p:cNvSpPr>
          <p:nvPr>
            <p:ph type="sldImg" idx="2"/>
          </p:nvPr>
        </p:nvSpPr>
        <p:spPr>
          <a:xfrm>
            <a:off x="2314575" y="1208088"/>
            <a:ext cx="2260600" cy="3265487"/>
          </a:xfrm>
          <a:prstGeom prst="rect">
            <a:avLst/>
          </a:prstGeom>
          <a:noFill/>
          <a:ln w="12700">
            <a:solidFill>
              <a:prstClr val="black"/>
            </a:solidFill>
          </a:ln>
        </p:spPr>
        <p:txBody>
          <a:bodyPr vert="horz" lIns="94631" tIns="47316" rIns="94631" bIns="47316" rtlCol="0" anchor="ctr"/>
          <a:lstStyle/>
          <a:p>
            <a:endParaRPr lang="en-GB"/>
          </a:p>
        </p:txBody>
      </p:sp>
      <p:sp>
        <p:nvSpPr>
          <p:cNvPr id="5" name="Notes Placeholder 4"/>
          <p:cNvSpPr>
            <a:spLocks noGrp="1"/>
          </p:cNvSpPr>
          <p:nvPr>
            <p:ph type="body" sz="quarter" idx="3"/>
          </p:nvPr>
        </p:nvSpPr>
        <p:spPr>
          <a:xfrm>
            <a:off x="688975" y="4654193"/>
            <a:ext cx="5511800" cy="3807976"/>
          </a:xfrm>
          <a:prstGeom prst="rect">
            <a:avLst/>
          </a:prstGeom>
        </p:spPr>
        <p:txBody>
          <a:bodyPr vert="horz" lIns="94631" tIns="47316" rIns="94631" bIns="473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85820"/>
            <a:ext cx="2985558" cy="485231"/>
          </a:xfrm>
          <a:prstGeom prst="rect">
            <a:avLst/>
          </a:prstGeom>
        </p:spPr>
        <p:txBody>
          <a:bodyPr vert="horz" lIns="94631" tIns="47316" rIns="94631" bIns="47316" rtlCol="0" anchor="b"/>
          <a:lstStyle>
            <a:lvl1pPr algn="l">
              <a:defRPr sz="1200"/>
            </a:lvl1pPr>
          </a:lstStyle>
          <a:p>
            <a:endParaRPr lang="en-GB"/>
          </a:p>
        </p:txBody>
      </p:sp>
      <p:sp>
        <p:nvSpPr>
          <p:cNvPr id="7" name="Slide Number Placeholder 6"/>
          <p:cNvSpPr>
            <a:spLocks noGrp="1"/>
          </p:cNvSpPr>
          <p:nvPr>
            <p:ph type="sldNum" sz="quarter" idx="5"/>
          </p:nvPr>
        </p:nvSpPr>
        <p:spPr>
          <a:xfrm>
            <a:off x="3902597" y="9185820"/>
            <a:ext cx="2985558" cy="485231"/>
          </a:xfrm>
          <a:prstGeom prst="rect">
            <a:avLst/>
          </a:prstGeom>
        </p:spPr>
        <p:txBody>
          <a:bodyPr vert="horz" lIns="94631" tIns="47316" rIns="94631" bIns="47316" rtlCol="0" anchor="b"/>
          <a:lstStyle>
            <a:lvl1pPr algn="r">
              <a:defRPr sz="1200"/>
            </a:lvl1pPr>
          </a:lstStyle>
          <a:p>
            <a:fld id="{81717FAD-5ED0-4CE7-A08B-69DABE738717}" type="slidenum">
              <a:rPr lang="en-GB" smtClean="0"/>
              <a:t>‹#›</a:t>
            </a:fld>
            <a:endParaRPr lang="en-GB"/>
          </a:p>
        </p:txBody>
      </p:sp>
    </p:spTree>
    <p:extLst>
      <p:ext uri="{BB962C8B-B14F-4D97-AF65-F5344CB8AC3E}">
        <p14:creationId xmlns:p14="http://schemas.microsoft.com/office/powerpoint/2010/main" val="3750863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826DBB-FD95-4E2F-A0DD-CB337D8DEDA5}" type="datetime1">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5DFEE5-AC71-4801-9F02-A33255CEF175}" type="slidenum">
              <a:rPr lang="en-GB" smtClean="0"/>
              <a:t>‹#›</a:t>
            </a:fld>
            <a:endParaRPr lang="en-GB"/>
          </a:p>
        </p:txBody>
      </p:sp>
    </p:spTree>
    <p:extLst>
      <p:ext uri="{BB962C8B-B14F-4D97-AF65-F5344CB8AC3E}">
        <p14:creationId xmlns:p14="http://schemas.microsoft.com/office/powerpoint/2010/main" val="2362999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2D22DD-E53B-422D-A3A5-CEA745D3B7AC}" type="datetime1">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5DFEE5-AC71-4801-9F02-A33255CEF175}" type="slidenum">
              <a:rPr lang="en-GB" smtClean="0"/>
              <a:t>‹#›</a:t>
            </a:fld>
            <a:endParaRPr lang="en-GB"/>
          </a:p>
        </p:txBody>
      </p:sp>
    </p:spTree>
    <p:extLst>
      <p:ext uri="{BB962C8B-B14F-4D97-AF65-F5344CB8AC3E}">
        <p14:creationId xmlns:p14="http://schemas.microsoft.com/office/powerpoint/2010/main" val="2484110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A6262F-BDC7-464C-8CBE-F4C8A35FAA2A}" type="datetime1">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5DFEE5-AC71-4801-9F02-A33255CEF175}" type="slidenum">
              <a:rPr lang="en-GB" smtClean="0"/>
              <a:t>‹#›</a:t>
            </a:fld>
            <a:endParaRPr lang="en-GB"/>
          </a:p>
        </p:txBody>
      </p:sp>
    </p:spTree>
    <p:extLst>
      <p:ext uri="{BB962C8B-B14F-4D97-AF65-F5344CB8AC3E}">
        <p14:creationId xmlns:p14="http://schemas.microsoft.com/office/powerpoint/2010/main" val="1242940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5EA67F-3431-482E-9AF5-46CC94440CAF}" type="datetime1">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5DFEE5-AC71-4801-9F02-A33255CEF175}" type="slidenum">
              <a:rPr lang="en-GB" smtClean="0"/>
              <a:t>‹#›</a:t>
            </a:fld>
            <a:endParaRPr lang="en-GB"/>
          </a:p>
        </p:txBody>
      </p:sp>
    </p:spTree>
    <p:extLst>
      <p:ext uri="{BB962C8B-B14F-4D97-AF65-F5344CB8AC3E}">
        <p14:creationId xmlns:p14="http://schemas.microsoft.com/office/powerpoint/2010/main" val="531038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48016E-139D-488B-A667-0C768285C35E}" type="datetime1">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5DFEE5-AC71-4801-9F02-A33255CEF175}" type="slidenum">
              <a:rPr lang="en-GB" smtClean="0"/>
              <a:t>‹#›</a:t>
            </a:fld>
            <a:endParaRPr lang="en-GB"/>
          </a:p>
        </p:txBody>
      </p:sp>
    </p:spTree>
    <p:extLst>
      <p:ext uri="{BB962C8B-B14F-4D97-AF65-F5344CB8AC3E}">
        <p14:creationId xmlns:p14="http://schemas.microsoft.com/office/powerpoint/2010/main" val="1092369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91AAA4-5817-4989-A1EB-A17DCAC81C62}" type="datetime1">
              <a:rPr lang="en-GB" smtClean="0"/>
              <a:t>28/07/2025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5DFEE5-AC71-4801-9F02-A33255CEF175}" type="slidenum">
              <a:rPr lang="en-GB" smtClean="0"/>
              <a:t>‹#›</a:t>
            </a:fld>
            <a:endParaRPr lang="en-GB"/>
          </a:p>
        </p:txBody>
      </p:sp>
    </p:spTree>
    <p:extLst>
      <p:ext uri="{BB962C8B-B14F-4D97-AF65-F5344CB8AC3E}">
        <p14:creationId xmlns:p14="http://schemas.microsoft.com/office/powerpoint/2010/main" val="194398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A3925B-E050-4EFD-969A-C10FF37FB50F}" type="datetime1">
              <a:rPr lang="en-GB" smtClean="0"/>
              <a:t>28/07/2025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5DFEE5-AC71-4801-9F02-A33255CEF175}" type="slidenum">
              <a:rPr lang="en-GB" smtClean="0"/>
              <a:t>‹#›</a:t>
            </a:fld>
            <a:endParaRPr lang="en-GB"/>
          </a:p>
        </p:txBody>
      </p:sp>
    </p:spTree>
    <p:extLst>
      <p:ext uri="{BB962C8B-B14F-4D97-AF65-F5344CB8AC3E}">
        <p14:creationId xmlns:p14="http://schemas.microsoft.com/office/powerpoint/2010/main" val="198592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7310D0-D04E-459D-90E6-A3E593B9DEB8}" type="datetime1">
              <a:rPr lang="en-GB" smtClean="0"/>
              <a:t>28/07/2025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5DFEE5-AC71-4801-9F02-A33255CEF175}" type="slidenum">
              <a:rPr lang="en-GB" smtClean="0"/>
              <a:t>‹#›</a:t>
            </a:fld>
            <a:endParaRPr lang="en-GB"/>
          </a:p>
        </p:txBody>
      </p:sp>
    </p:spTree>
    <p:extLst>
      <p:ext uri="{BB962C8B-B14F-4D97-AF65-F5344CB8AC3E}">
        <p14:creationId xmlns:p14="http://schemas.microsoft.com/office/powerpoint/2010/main" val="3110868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6D834-B9D5-4EB9-9B70-4A30B06EEA93}" type="datetime1">
              <a:rPr lang="en-GB" smtClean="0"/>
              <a:t>28/07/2025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55DFEE5-AC71-4801-9F02-A33255CEF175}" type="slidenum">
              <a:rPr lang="en-GB" smtClean="0"/>
              <a:t>‹#›</a:t>
            </a:fld>
            <a:endParaRPr lang="en-GB"/>
          </a:p>
        </p:txBody>
      </p:sp>
    </p:spTree>
    <p:extLst>
      <p:ext uri="{BB962C8B-B14F-4D97-AF65-F5344CB8AC3E}">
        <p14:creationId xmlns:p14="http://schemas.microsoft.com/office/powerpoint/2010/main" val="830746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A77B8DC-6B40-4561-81A1-A946821509FC}" type="datetime1">
              <a:rPr lang="en-GB" smtClean="0"/>
              <a:t>28/07/2025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5DFEE5-AC71-4801-9F02-A33255CEF175}" type="slidenum">
              <a:rPr lang="en-GB" smtClean="0"/>
              <a:t>‹#›</a:t>
            </a:fld>
            <a:endParaRPr lang="en-GB"/>
          </a:p>
        </p:txBody>
      </p:sp>
    </p:spTree>
    <p:extLst>
      <p:ext uri="{BB962C8B-B14F-4D97-AF65-F5344CB8AC3E}">
        <p14:creationId xmlns:p14="http://schemas.microsoft.com/office/powerpoint/2010/main" val="274852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5F86223-FE08-46E1-86CB-B42C922AD34F}" type="datetime1">
              <a:rPr lang="en-GB" smtClean="0"/>
              <a:t>28/07/2025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5DFEE5-AC71-4801-9F02-A33255CEF175}" type="slidenum">
              <a:rPr lang="en-GB" smtClean="0"/>
              <a:t>‹#›</a:t>
            </a:fld>
            <a:endParaRPr lang="en-GB"/>
          </a:p>
        </p:txBody>
      </p:sp>
    </p:spTree>
    <p:extLst>
      <p:ext uri="{BB962C8B-B14F-4D97-AF65-F5344CB8AC3E}">
        <p14:creationId xmlns:p14="http://schemas.microsoft.com/office/powerpoint/2010/main" val="2919913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21B0DE8-4C01-48F9-B8BC-F2A3247F6E81}" type="datetime1">
              <a:rPr lang="en-GB" smtClean="0"/>
              <a:t>28/07/2025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55DFEE5-AC71-4801-9F02-A33255CEF175}" type="slidenum">
              <a:rPr lang="en-GB" smtClean="0"/>
              <a:t>‹#›</a:t>
            </a:fld>
            <a:endParaRPr lang="en-GB"/>
          </a:p>
        </p:txBody>
      </p:sp>
      <p:sp>
        <p:nvSpPr>
          <p:cNvPr id="7" name="Footer Placeholder 2">
            <a:extLst>
              <a:ext uri="{FF2B5EF4-FFF2-40B4-BE49-F238E27FC236}">
                <a16:creationId xmlns:a16="http://schemas.microsoft.com/office/drawing/2014/main" id="{FD3F7F55-9AEF-5EC7-48B2-E6126F87BA6E}"/>
              </a:ext>
            </a:extLst>
          </p:cNvPr>
          <p:cNvSpPr txBox="1">
            <a:spLocks/>
          </p:cNvSpPr>
          <p:nvPr userDrawn="1"/>
        </p:nvSpPr>
        <p:spPr>
          <a:xfrm>
            <a:off x="1243013" y="9634220"/>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7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7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bg1">
                  <a:lumMod val="7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E6880B6-3099-7A36-57D3-0F3987B8706F}"/>
              </a:ext>
            </a:extLst>
          </p:cNvPr>
          <p:cNvSpPr txBox="1"/>
          <p:nvPr userDrawn="1"/>
        </p:nvSpPr>
        <p:spPr>
          <a:xfrm>
            <a:off x="1738313" y="6289679"/>
            <a:ext cx="3048000" cy="230832"/>
          </a:xfrm>
          <a:prstGeom prst="rect">
            <a:avLst/>
          </a:prstGeom>
          <a:noFill/>
        </p:spPr>
        <p:txBody>
          <a:bodyPr wrap="square" rtlCol="0">
            <a:spAutoFit/>
          </a:bodyPr>
          <a:lstStyle/>
          <a:p>
            <a:pPr algn="ctr"/>
            <a:r>
              <a:rPr lang="en-US" sz="900" i="0" dirty="0">
                <a:solidFill>
                  <a:schemeClr val="bg1">
                    <a:lumMod val="85000"/>
                  </a:schemeClr>
                </a:solidFill>
                <a:effectLst/>
                <a:latin typeface="gg sans"/>
              </a:rPr>
              <a:t>© 2025 Exams Papers Practice. All Rights Reserved</a:t>
            </a:r>
            <a:endParaRPr lang="en-PH" sz="900" dirty="0">
              <a:solidFill>
                <a:schemeClr val="bg1">
                  <a:lumMod val="85000"/>
                </a:schemeClr>
              </a:solidFill>
            </a:endParaRPr>
          </a:p>
        </p:txBody>
      </p:sp>
      <p:pic>
        <p:nvPicPr>
          <p:cNvPr id="9" name="Picture 8">
            <a:extLst>
              <a:ext uri="{FF2B5EF4-FFF2-40B4-BE49-F238E27FC236}">
                <a16:creationId xmlns:a16="http://schemas.microsoft.com/office/drawing/2014/main" id="{AC6AA988-1FDE-3958-D17B-B2C2EB1366D5}"/>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306377" y="3695811"/>
            <a:ext cx="6245245" cy="2514377"/>
          </a:xfrm>
          <a:prstGeom prst="rect">
            <a:avLst/>
          </a:prstGeom>
        </p:spPr>
      </p:pic>
      <p:pic>
        <p:nvPicPr>
          <p:cNvPr id="10" name="Picture 9">
            <a:extLst>
              <a:ext uri="{FF2B5EF4-FFF2-40B4-BE49-F238E27FC236}">
                <a16:creationId xmlns:a16="http://schemas.microsoft.com/office/drawing/2014/main" id="{CC5BF1B1-734A-8F53-D2A2-2E3A18BA9432}"/>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2962293" y="72117"/>
            <a:ext cx="933411" cy="375797"/>
          </a:xfrm>
          <a:prstGeom prst="rect">
            <a:avLst/>
          </a:prstGeom>
        </p:spPr>
      </p:pic>
    </p:spTree>
    <p:extLst>
      <p:ext uri="{BB962C8B-B14F-4D97-AF65-F5344CB8AC3E}">
        <p14:creationId xmlns:p14="http://schemas.microsoft.com/office/powerpoint/2010/main" val="9529922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43866" y="638628"/>
            <a:ext cx="5795098" cy="429260"/>
            <a:chOff x="443866" y="4521200"/>
            <a:chExt cx="5795098" cy="429260"/>
          </a:xfrm>
        </p:grpSpPr>
        <p:sp>
          <p:nvSpPr>
            <p:cNvPr id="5" name="Rectangle 4"/>
            <p:cNvSpPr/>
            <p:nvPr/>
          </p:nvSpPr>
          <p:spPr>
            <a:xfrm>
              <a:off x="1571625" y="4521200"/>
              <a:ext cx="4667339" cy="42926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Modern Analytical Techniques I</a:t>
              </a:r>
              <a:endParaRPr lang="en-GB" sz="1900" b="1" dirty="0">
                <a:latin typeface="Arial" panose="020B0604020202020204" pitchFamily="34" charset="0"/>
                <a:cs typeface="Arial" panose="020B0604020202020204" pitchFamily="34" charset="0"/>
              </a:endParaRPr>
            </a:p>
          </p:txBody>
        </p:sp>
        <p:sp>
          <p:nvSpPr>
            <p:cNvPr id="6" name="Rectangle 5"/>
            <p:cNvSpPr/>
            <p:nvPr/>
          </p:nvSpPr>
          <p:spPr>
            <a:xfrm>
              <a:off x="443866" y="4521200"/>
              <a:ext cx="1127759" cy="429260"/>
            </a:xfrm>
            <a:prstGeom prst="rect">
              <a:avLst/>
            </a:prstGeom>
            <a:solidFill>
              <a:srgbClr val="D9D9D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lumMod val="50000"/>
                    </a:schemeClr>
                  </a:solidFill>
                  <a:latin typeface="Arial" panose="020B0604020202020204" pitchFamily="34" charset="0"/>
                  <a:cs typeface="Arial" panose="020B0604020202020204" pitchFamily="34" charset="0"/>
                </a:rPr>
                <a:t>Topic 7</a:t>
              </a:r>
              <a:endParaRPr lang="en-GB" dirty="0">
                <a:solidFill>
                  <a:schemeClr val="bg1">
                    <a:lumMod val="50000"/>
                  </a:schemeClr>
                </a:solidFill>
              </a:endParaRPr>
            </a:p>
          </p:txBody>
        </p:sp>
      </p:grpSp>
      <p:sp>
        <p:nvSpPr>
          <p:cNvPr id="19" name="Slide Number Placeholder 18">
            <a:extLst>
              <a:ext uri="{FF2B5EF4-FFF2-40B4-BE49-F238E27FC236}">
                <a16:creationId xmlns:a16="http://schemas.microsoft.com/office/drawing/2014/main" id="{AEE387D0-1359-4175-9F79-216F9BEFC1A3}"/>
              </a:ext>
            </a:extLst>
          </p:cNvPr>
          <p:cNvSpPr>
            <a:spLocks noGrp="1"/>
          </p:cNvSpPr>
          <p:nvPr>
            <p:ph type="sldNum" sz="quarter" idx="12"/>
          </p:nvPr>
        </p:nvSpPr>
        <p:spPr/>
        <p:txBody>
          <a:bodyPr/>
          <a:lstStyle/>
          <a:p>
            <a:fld id="{955DFEE5-AC71-4801-9F02-A33255CEF175}" type="slidenum">
              <a:rPr lang="en-GB" smtClean="0"/>
              <a:t>1</a:t>
            </a:fld>
            <a:endParaRPr lang="en-GB"/>
          </a:p>
        </p:txBody>
      </p:sp>
      <p:sp>
        <p:nvSpPr>
          <p:cNvPr id="2" name="Rectangle 1">
            <a:extLst>
              <a:ext uri="{FF2B5EF4-FFF2-40B4-BE49-F238E27FC236}">
                <a16:creationId xmlns:a16="http://schemas.microsoft.com/office/drawing/2014/main" id="{5E49AB0A-FDA7-480B-94EE-2318C8F951DD}"/>
              </a:ext>
            </a:extLst>
          </p:cNvPr>
          <p:cNvSpPr/>
          <p:nvPr/>
        </p:nvSpPr>
        <p:spPr>
          <a:xfrm>
            <a:off x="443866" y="1214689"/>
            <a:ext cx="2502214" cy="338554"/>
          </a:xfrm>
          <a:prstGeom prst="rect">
            <a:avLst/>
          </a:prstGeom>
          <a:solidFill>
            <a:srgbClr val="0070C0"/>
          </a:solidFill>
        </p:spPr>
        <p:txBody>
          <a:bodyPr wrap="square">
            <a:spAutoFit/>
          </a:bodyPr>
          <a:lstStyle/>
          <a:p>
            <a:r>
              <a:rPr lang="en-GB" sz="1600" b="1" dirty="0">
                <a:solidFill>
                  <a:schemeClr val="bg1"/>
                </a:solidFill>
              </a:rPr>
              <a:t>[7A] Mass spectrometry</a:t>
            </a:r>
          </a:p>
        </p:txBody>
      </p:sp>
      <p:sp>
        <p:nvSpPr>
          <p:cNvPr id="3" name="Rectangle 2">
            <a:extLst>
              <a:ext uri="{FF2B5EF4-FFF2-40B4-BE49-F238E27FC236}">
                <a16:creationId xmlns:a16="http://schemas.microsoft.com/office/drawing/2014/main" id="{A0F150FF-D4DC-49B5-8535-FFACCFF42E8E}"/>
              </a:ext>
            </a:extLst>
          </p:cNvPr>
          <p:cNvSpPr/>
          <p:nvPr/>
        </p:nvSpPr>
        <p:spPr>
          <a:xfrm>
            <a:off x="443866" y="5006976"/>
            <a:ext cx="5795099" cy="692497"/>
          </a:xfrm>
          <a:prstGeom prst="rect">
            <a:avLst/>
          </a:prstGeom>
          <a:solidFill>
            <a:srgbClr val="D9D9D9">
              <a:alpha val="74902"/>
            </a:srgbClr>
          </a:solidFill>
        </p:spPr>
        <p:txBody>
          <a:bodyPr wrap="square">
            <a:spAutoFit/>
          </a:bodyPr>
          <a:lstStyle/>
          <a:p>
            <a:r>
              <a:rPr lang="en-GB" sz="1300" dirty="0">
                <a:solidFill>
                  <a:srgbClr val="000000"/>
                </a:solidFill>
                <a:latin typeface="Tenorite" panose="00000500000000000000" pitchFamily="2" charset="0"/>
              </a:rPr>
              <a:t>In the mass spectrum, the heaviest ion (the one with the greatest m/z value) is likely to be the molecular ion, using this you can find the </a:t>
            </a:r>
            <a:r>
              <a:rPr lang="en-GB" sz="1300" dirty="0">
                <a:latin typeface="Tenorite" panose="00000500000000000000" pitchFamily="2" charset="0"/>
              </a:rPr>
              <a:t>relative molecular mass of a particular specimen. </a:t>
            </a:r>
          </a:p>
        </p:txBody>
      </p:sp>
      <p:sp>
        <p:nvSpPr>
          <p:cNvPr id="119" name="TextBox 118">
            <a:extLst>
              <a:ext uri="{FF2B5EF4-FFF2-40B4-BE49-F238E27FC236}">
                <a16:creationId xmlns:a16="http://schemas.microsoft.com/office/drawing/2014/main" id="{D39D3A97-5117-49DA-8760-C93A4E331E64}"/>
              </a:ext>
            </a:extLst>
          </p:cNvPr>
          <p:cNvSpPr txBox="1"/>
          <p:nvPr/>
        </p:nvSpPr>
        <p:spPr>
          <a:xfrm>
            <a:off x="486172" y="1609270"/>
            <a:ext cx="3140862" cy="2292935"/>
          </a:xfrm>
          <a:prstGeom prst="rect">
            <a:avLst/>
          </a:prstGeom>
          <a:noFill/>
        </p:spPr>
        <p:txBody>
          <a:bodyPr wrap="square" rtlCol="0">
            <a:spAutoFit/>
          </a:bodyPr>
          <a:lstStyle/>
          <a:p>
            <a:pPr marL="342900" indent="-342900">
              <a:buFont typeface="+mj-lt"/>
              <a:buAutoNum type="arabicPeriod"/>
            </a:pPr>
            <a:r>
              <a:rPr lang="en-GB" sz="1300" b="1" dirty="0">
                <a:latin typeface="Tenorite" panose="00000500000000000000" pitchFamily="2" charset="0"/>
              </a:rPr>
              <a:t>Vaporisation</a:t>
            </a:r>
            <a:r>
              <a:rPr lang="en-GB" sz="1300" dirty="0">
                <a:latin typeface="Tenorite" panose="00000500000000000000" pitchFamily="2" charset="0"/>
              </a:rPr>
              <a:t> – The molecules are made into gases.</a:t>
            </a:r>
          </a:p>
          <a:p>
            <a:pPr marL="342900" indent="-342900">
              <a:buFont typeface="+mj-lt"/>
              <a:buAutoNum type="arabicPeriod"/>
            </a:pPr>
            <a:r>
              <a:rPr lang="en-GB" sz="1300" b="1" dirty="0">
                <a:latin typeface="Tenorite" panose="00000500000000000000" pitchFamily="2" charset="0"/>
              </a:rPr>
              <a:t>Ionisation</a:t>
            </a:r>
            <a:r>
              <a:rPr lang="en-GB" sz="1300" dirty="0">
                <a:latin typeface="Tenorite" panose="00000500000000000000" pitchFamily="2" charset="0"/>
              </a:rPr>
              <a:t> – A High voltage is passed over the chamber, this bombards the atom making it a +1 changed ion.</a:t>
            </a:r>
          </a:p>
          <a:p>
            <a:pPr marL="342900" indent="-342900">
              <a:buFont typeface="+mj-lt"/>
              <a:buAutoNum type="arabicPeriod"/>
            </a:pPr>
            <a:r>
              <a:rPr lang="en-GB" sz="1300" b="1" dirty="0">
                <a:latin typeface="Tenorite" panose="00000500000000000000" pitchFamily="2" charset="0"/>
                <a:cs typeface="Arial" panose="020B0604020202020204" pitchFamily="34" charset="0"/>
              </a:rPr>
              <a:t>Acceleration</a:t>
            </a:r>
            <a:r>
              <a:rPr lang="en-GB" sz="1300" dirty="0">
                <a:latin typeface="Tenorite" panose="00000500000000000000" pitchFamily="2" charset="0"/>
              </a:rPr>
              <a:t> – The positively charged ions are now accelerated towards a negatively charged detection plate.</a:t>
            </a:r>
          </a:p>
          <a:p>
            <a:endParaRPr lang="en-GB" sz="1300" dirty="0"/>
          </a:p>
        </p:txBody>
      </p:sp>
      <p:sp>
        <p:nvSpPr>
          <p:cNvPr id="120" name="Rectangle 119">
            <a:extLst>
              <a:ext uri="{FF2B5EF4-FFF2-40B4-BE49-F238E27FC236}">
                <a16:creationId xmlns:a16="http://schemas.microsoft.com/office/drawing/2014/main" id="{785E1478-D353-43CC-B650-134FC7CBCA4B}"/>
              </a:ext>
            </a:extLst>
          </p:cNvPr>
          <p:cNvSpPr/>
          <p:nvPr/>
        </p:nvSpPr>
        <p:spPr>
          <a:xfrm>
            <a:off x="486172" y="3697533"/>
            <a:ext cx="5279541" cy="1292662"/>
          </a:xfrm>
          <a:prstGeom prst="rect">
            <a:avLst/>
          </a:prstGeom>
        </p:spPr>
        <p:txBody>
          <a:bodyPr wrap="square">
            <a:spAutoFit/>
          </a:bodyPr>
          <a:lstStyle/>
          <a:p>
            <a:pPr marL="342900" indent="-342900">
              <a:buFont typeface="+mj-lt"/>
              <a:buAutoNum type="arabicPeriod" startAt="4"/>
            </a:pPr>
            <a:r>
              <a:rPr lang="en-GB" sz="1300" b="1" dirty="0">
                <a:latin typeface="Tenorite" panose="00000500000000000000" pitchFamily="2" charset="0"/>
              </a:rPr>
              <a:t>Deflection</a:t>
            </a:r>
            <a:r>
              <a:rPr lang="en-GB" sz="1300" dirty="0">
                <a:latin typeface="Tenorite" panose="00000500000000000000" pitchFamily="2" charset="0"/>
              </a:rPr>
              <a:t> – The Ions are then deflected by a magnetic field into a curved path. The radius of their path is dependent on the charge &amp; mass of the ion.</a:t>
            </a:r>
          </a:p>
          <a:p>
            <a:pPr marL="342900" indent="-342900">
              <a:buFont typeface="+mj-lt"/>
              <a:buAutoNum type="arabicPeriod" startAt="4"/>
            </a:pPr>
            <a:r>
              <a:rPr lang="en-GB" sz="1300" b="1" dirty="0">
                <a:latin typeface="Tenorite" panose="00000500000000000000" pitchFamily="2" charset="0"/>
              </a:rPr>
              <a:t>Detection</a:t>
            </a:r>
            <a:r>
              <a:rPr lang="en-GB" sz="1300" dirty="0">
                <a:latin typeface="Tenorite" panose="00000500000000000000" pitchFamily="2" charset="0"/>
              </a:rPr>
              <a:t> – When the positively charged ions hit the negatively charged detection plate, they gain an electron and produce a flow of charge.</a:t>
            </a:r>
          </a:p>
        </p:txBody>
      </p:sp>
      <p:grpSp>
        <p:nvGrpSpPr>
          <p:cNvPr id="121" name="Group 120">
            <a:extLst>
              <a:ext uri="{FF2B5EF4-FFF2-40B4-BE49-F238E27FC236}">
                <a16:creationId xmlns:a16="http://schemas.microsoft.com/office/drawing/2014/main" id="{6D49BE1D-9826-4517-BDD9-E5EE4964BEB7}"/>
              </a:ext>
            </a:extLst>
          </p:cNvPr>
          <p:cNvGrpSpPr/>
          <p:nvPr/>
        </p:nvGrpSpPr>
        <p:grpSpPr>
          <a:xfrm>
            <a:off x="2998224" y="1851128"/>
            <a:ext cx="3225871" cy="1744160"/>
            <a:chOff x="3415943" y="1362282"/>
            <a:chExt cx="3225871" cy="1744160"/>
          </a:xfrm>
        </p:grpSpPr>
        <p:pic>
          <p:nvPicPr>
            <p:cNvPr id="122" name="Graphic 121">
              <a:extLst>
                <a:ext uri="{FF2B5EF4-FFF2-40B4-BE49-F238E27FC236}">
                  <a16:creationId xmlns:a16="http://schemas.microsoft.com/office/drawing/2014/main" id="{BAFA6227-0417-411A-8251-3E65C197D60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46756" y="1517006"/>
              <a:ext cx="2868182" cy="1537930"/>
            </a:xfrm>
            <a:prstGeom prst="rect">
              <a:avLst/>
            </a:prstGeom>
          </p:spPr>
        </p:pic>
        <p:sp>
          <p:nvSpPr>
            <p:cNvPr id="123" name="TextBox 122">
              <a:extLst>
                <a:ext uri="{FF2B5EF4-FFF2-40B4-BE49-F238E27FC236}">
                  <a16:creationId xmlns:a16="http://schemas.microsoft.com/office/drawing/2014/main" id="{B9BE2E73-2A71-4694-9729-15B62F57F1A7}"/>
                </a:ext>
              </a:extLst>
            </p:cNvPr>
            <p:cNvSpPr txBox="1"/>
            <p:nvPr/>
          </p:nvSpPr>
          <p:spPr>
            <a:xfrm>
              <a:off x="6096862" y="2059138"/>
              <a:ext cx="544952" cy="276999"/>
            </a:xfrm>
            <a:prstGeom prst="rect">
              <a:avLst/>
            </a:prstGeom>
            <a:noFill/>
          </p:spPr>
          <p:txBody>
            <a:bodyPr wrap="square" rtlCol="0">
              <a:spAutoFit/>
            </a:bodyPr>
            <a:lstStyle/>
            <a:p>
              <a:pPr algn="ctr"/>
              <a:r>
                <a:rPr lang="en-GB" sz="600" b="1" dirty="0">
                  <a:latin typeface="Tenorite" panose="00000500000000000000" pitchFamily="2" charset="0"/>
                </a:rPr>
                <a:t>to vacuum pump</a:t>
              </a:r>
            </a:p>
          </p:txBody>
        </p:sp>
        <p:sp>
          <p:nvSpPr>
            <p:cNvPr id="124" name="TextBox 123">
              <a:extLst>
                <a:ext uri="{FF2B5EF4-FFF2-40B4-BE49-F238E27FC236}">
                  <a16:creationId xmlns:a16="http://schemas.microsoft.com/office/drawing/2014/main" id="{B84A7F3A-9CE4-4202-A737-7536CFC1265F}"/>
                </a:ext>
              </a:extLst>
            </p:cNvPr>
            <p:cNvSpPr txBox="1"/>
            <p:nvPr/>
          </p:nvSpPr>
          <p:spPr>
            <a:xfrm>
              <a:off x="5474502" y="1611644"/>
              <a:ext cx="681450" cy="184666"/>
            </a:xfrm>
            <a:prstGeom prst="rect">
              <a:avLst/>
            </a:prstGeom>
            <a:noFill/>
          </p:spPr>
          <p:txBody>
            <a:bodyPr wrap="square" rtlCol="0">
              <a:spAutoFit/>
            </a:bodyPr>
            <a:lstStyle/>
            <a:p>
              <a:pPr algn="ctr"/>
              <a:r>
                <a:rPr lang="en-GB" sz="600" b="1" dirty="0">
                  <a:latin typeface="Tenorite" panose="00000500000000000000" pitchFamily="2" charset="0"/>
                </a:rPr>
                <a:t>electromagnet</a:t>
              </a:r>
            </a:p>
          </p:txBody>
        </p:sp>
        <p:sp>
          <p:nvSpPr>
            <p:cNvPr id="125" name="TextBox 124">
              <a:extLst>
                <a:ext uri="{FF2B5EF4-FFF2-40B4-BE49-F238E27FC236}">
                  <a16:creationId xmlns:a16="http://schemas.microsoft.com/office/drawing/2014/main" id="{3122CEB7-CA19-4191-92B3-4259FA0ADF43}"/>
                </a:ext>
              </a:extLst>
            </p:cNvPr>
            <p:cNvSpPr txBox="1"/>
            <p:nvPr/>
          </p:nvSpPr>
          <p:spPr>
            <a:xfrm>
              <a:off x="4548440" y="2243597"/>
              <a:ext cx="681450" cy="215444"/>
            </a:xfrm>
            <a:prstGeom prst="rect">
              <a:avLst/>
            </a:prstGeom>
            <a:noFill/>
          </p:spPr>
          <p:txBody>
            <a:bodyPr wrap="square" rtlCol="0">
              <a:spAutoFit/>
            </a:bodyPr>
            <a:lstStyle/>
            <a:p>
              <a:pPr algn="ctr"/>
              <a:r>
                <a:rPr lang="en-GB" sz="800" b="1" dirty="0">
                  <a:solidFill>
                    <a:srgbClr val="FF0000"/>
                  </a:solidFill>
                  <a:latin typeface="Tenorite" panose="00000500000000000000" pitchFamily="2" charset="0"/>
                </a:rPr>
                <a:t>deflection</a:t>
              </a:r>
              <a:endParaRPr lang="en-GB" sz="600" b="1" dirty="0">
                <a:solidFill>
                  <a:srgbClr val="FF0000"/>
                </a:solidFill>
                <a:latin typeface="Tenorite" panose="00000500000000000000" pitchFamily="2" charset="0"/>
              </a:endParaRPr>
            </a:p>
          </p:txBody>
        </p:sp>
        <p:sp>
          <p:nvSpPr>
            <p:cNvPr id="126" name="TextBox 125">
              <a:extLst>
                <a:ext uri="{FF2B5EF4-FFF2-40B4-BE49-F238E27FC236}">
                  <a16:creationId xmlns:a16="http://schemas.microsoft.com/office/drawing/2014/main" id="{934B9753-4AB3-4269-B11C-661223DDBE66}"/>
                </a:ext>
              </a:extLst>
            </p:cNvPr>
            <p:cNvSpPr txBox="1"/>
            <p:nvPr/>
          </p:nvSpPr>
          <p:spPr>
            <a:xfrm>
              <a:off x="4081182" y="1362282"/>
              <a:ext cx="745229" cy="215444"/>
            </a:xfrm>
            <a:prstGeom prst="rect">
              <a:avLst/>
            </a:prstGeom>
            <a:noFill/>
          </p:spPr>
          <p:txBody>
            <a:bodyPr wrap="square" rtlCol="0">
              <a:spAutoFit/>
            </a:bodyPr>
            <a:lstStyle/>
            <a:p>
              <a:pPr algn="ctr"/>
              <a:r>
                <a:rPr lang="en-GB" sz="800" b="1" dirty="0">
                  <a:solidFill>
                    <a:srgbClr val="FF0000"/>
                  </a:solidFill>
                  <a:latin typeface="Tenorite" panose="00000500000000000000" pitchFamily="2" charset="0"/>
                </a:rPr>
                <a:t>acceleration</a:t>
              </a:r>
              <a:endParaRPr lang="en-GB" sz="600" b="1" dirty="0">
                <a:solidFill>
                  <a:srgbClr val="FF0000"/>
                </a:solidFill>
                <a:latin typeface="Tenorite" panose="00000500000000000000" pitchFamily="2" charset="0"/>
              </a:endParaRPr>
            </a:p>
          </p:txBody>
        </p:sp>
        <p:sp>
          <p:nvSpPr>
            <p:cNvPr id="127" name="TextBox 126">
              <a:extLst>
                <a:ext uri="{FF2B5EF4-FFF2-40B4-BE49-F238E27FC236}">
                  <a16:creationId xmlns:a16="http://schemas.microsoft.com/office/drawing/2014/main" id="{D7EC5E03-BAB6-4118-9437-D522B249E933}"/>
                </a:ext>
              </a:extLst>
            </p:cNvPr>
            <p:cNvSpPr txBox="1"/>
            <p:nvPr/>
          </p:nvSpPr>
          <p:spPr>
            <a:xfrm>
              <a:off x="3415943" y="1411977"/>
              <a:ext cx="745229" cy="215444"/>
            </a:xfrm>
            <a:prstGeom prst="rect">
              <a:avLst/>
            </a:prstGeom>
            <a:noFill/>
          </p:spPr>
          <p:txBody>
            <a:bodyPr wrap="square" rtlCol="0">
              <a:spAutoFit/>
            </a:bodyPr>
            <a:lstStyle/>
            <a:p>
              <a:pPr algn="ctr"/>
              <a:r>
                <a:rPr lang="en-GB" sz="800" b="1" dirty="0">
                  <a:solidFill>
                    <a:srgbClr val="FF0000"/>
                  </a:solidFill>
                  <a:latin typeface="Tenorite" panose="00000500000000000000" pitchFamily="2" charset="0"/>
                </a:rPr>
                <a:t>ionisation</a:t>
              </a:r>
              <a:endParaRPr lang="en-GB" sz="600" b="1" dirty="0">
                <a:solidFill>
                  <a:srgbClr val="FF0000"/>
                </a:solidFill>
                <a:latin typeface="Tenorite" panose="00000500000000000000" pitchFamily="2" charset="0"/>
              </a:endParaRPr>
            </a:p>
          </p:txBody>
        </p:sp>
        <p:sp>
          <p:nvSpPr>
            <p:cNvPr id="128" name="TextBox 127">
              <a:extLst>
                <a:ext uri="{FF2B5EF4-FFF2-40B4-BE49-F238E27FC236}">
                  <a16:creationId xmlns:a16="http://schemas.microsoft.com/office/drawing/2014/main" id="{C0C8BB1B-E5CD-41C3-B1DD-9EC32D2DEA57}"/>
                </a:ext>
              </a:extLst>
            </p:cNvPr>
            <p:cNvSpPr txBox="1"/>
            <p:nvPr/>
          </p:nvSpPr>
          <p:spPr>
            <a:xfrm>
              <a:off x="5477179" y="2890998"/>
              <a:ext cx="681450" cy="215444"/>
            </a:xfrm>
            <a:prstGeom prst="rect">
              <a:avLst/>
            </a:prstGeom>
            <a:noFill/>
          </p:spPr>
          <p:txBody>
            <a:bodyPr wrap="square" rtlCol="0">
              <a:spAutoFit/>
            </a:bodyPr>
            <a:lstStyle/>
            <a:p>
              <a:pPr algn="ctr"/>
              <a:r>
                <a:rPr lang="en-GB" sz="800" b="1" dirty="0">
                  <a:solidFill>
                    <a:srgbClr val="FF0000"/>
                  </a:solidFill>
                  <a:latin typeface="Tenorite" panose="00000500000000000000" pitchFamily="2" charset="0"/>
                </a:rPr>
                <a:t>detection</a:t>
              </a:r>
              <a:endParaRPr lang="en-GB" sz="600" b="1" dirty="0">
                <a:solidFill>
                  <a:srgbClr val="FF0000"/>
                </a:solidFill>
                <a:latin typeface="Tenorite" panose="00000500000000000000" pitchFamily="2" charset="0"/>
              </a:endParaRPr>
            </a:p>
          </p:txBody>
        </p:sp>
        <p:cxnSp>
          <p:nvCxnSpPr>
            <p:cNvPr id="129" name="Straight Connector 128">
              <a:extLst>
                <a:ext uri="{FF2B5EF4-FFF2-40B4-BE49-F238E27FC236}">
                  <a16:creationId xmlns:a16="http://schemas.microsoft.com/office/drawing/2014/main" id="{227AFAB8-0817-45BD-B923-28F1E982D445}"/>
                </a:ext>
              </a:extLst>
            </p:cNvPr>
            <p:cNvCxnSpPr>
              <a:cxnSpLocks/>
            </p:cNvCxnSpPr>
            <p:nvPr/>
          </p:nvCxnSpPr>
          <p:spPr>
            <a:xfrm flipH="1">
              <a:off x="6139102" y="2769792"/>
              <a:ext cx="128415" cy="11783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0" name="Group 129">
            <a:extLst>
              <a:ext uri="{FF2B5EF4-FFF2-40B4-BE49-F238E27FC236}">
                <a16:creationId xmlns:a16="http://schemas.microsoft.com/office/drawing/2014/main" id="{882C1594-8623-43C0-BACB-E5C9EAC4F64B}"/>
              </a:ext>
            </a:extLst>
          </p:cNvPr>
          <p:cNvGrpSpPr/>
          <p:nvPr/>
        </p:nvGrpSpPr>
        <p:grpSpPr>
          <a:xfrm>
            <a:off x="545355" y="5704455"/>
            <a:ext cx="5593680" cy="1973526"/>
            <a:chOff x="694724" y="4789004"/>
            <a:chExt cx="5593680" cy="1973526"/>
          </a:xfrm>
        </p:grpSpPr>
        <p:grpSp>
          <p:nvGrpSpPr>
            <p:cNvPr id="131" name="Group 130">
              <a:extLst>
                <a:ext uri="{FF2B5EF4-FFF2-40B4-BE49-F238E27FC236}">
                  <a16:creationId xmlns:a16="http://schemas.microsoft.com/office/drawing/2014/main" id="{45F32511-1F2D-458F-813A-3237F403A5F7}"/>
                </a:ext>
              </a:extLst>
            </p:cNvPr>
            <p:cNvGrpSpPr/>
            <p:nvPr/>
          </p:nvGrpSpPr>
          <p:grpSpPr>
            <a:xfrm>
              <a:off x="2483216" y="4789004"/>
              <a:ext cx="3805188" cy="1684417"/>
              <a:chOff x="2581325" y="3709591"/>
              <a:chExt cx="3805188" cy="1684417"/>
            </a:xfrm>
          </p:grpSpPr>
          <p:sp>
            <p:nvSpPr>
              <p:cNvPr id="166" name="TextBox 165">
                <a:extLst>
                  <a:ext uri="{FF2B5EF4-FFF2-40B4-BE49-F238E27FC236}">
                    <a16:creationId xmlns:a16="http://schemas.microsoft.com/office/drawing/2014/main" id="{D714FEA8-E6D9-410A-83F3-EE6489BFC0A2}"/>
                  </a:ext>
                </a:extLst>
              </p:cNvPr>
              <p:cNvSpPr txBox="1"/>
              <p:nvPr/>
            </p:nvSpPr>
            <p:spPr>
              <a:xfrm>
                <a:off x="2581325" y="4039791"/>
                <a:ext cx="390525" cy="261610"/>
              </a:xfrm>
              <a:prstGeom prst="rect">
                <a:avLst/>
              </a:prstGeom>
              <a:noFill/>
            </p:spPr>
            <p:txBody>
              <a:bodyPr wrap="square" rtlCol="0">
                <a:spAutoFit/>
              </a:bodyPr>
              <a:lstStyle/>
              <a:p>
                <a:r>
                  <a:rPr lang="en-GB" sz="1100" b="1" dirty="0">
                    <a:latin typeface="Tenorite" panose="00000500000000000000" pitchFamily="2" charset="0"/>
                  </a:rPr>
                  <a:t>3:1</a:t>
                </a:r>
              </a:p>
            </p:txBody>
          </p:sp>
          <p:sp>
            <p:nvSpPr>
              <p:cNvPr id="167" name="TextBox 166">
                <a:extLst>
                  <a:ext uri="{FF2B5EF4-FFF2-40B4-BE49-F238E27FC236}">
                    <a16:creationId xmlns:a16="http://schemas.microsoft.com/office/drawing/2014/main" id="{C538FBF5-24B0-4053-94D7-794B2E2A2A85}"/>
                  </a:ext>
                </a:extLst>
              </p:cNvPr>
              <p:cNvSpPr txBox="1"/>
              <p:nvPr/>
            </p:nvSpPr>
            <p:spPr>
              <a:xfrm>
                <a:off x="3927474" y="4170596"/>
                <a:ext cx="523875" cy="261610"/>
              </a:xfrm>
              <a:prstGeom prst="rect">
                <a:avLst/>
              </a:prstGeom>
              <a:noFill/>
            </p:spPr>
            <p:txBody>
              <a:bodyPr wrap="square" rtlCol="0">
                <a:spAutoFit/>
              </a:bodyPr>
              <a:lstStyle/>
              <a:p>
                <a:r>
                  <a:rPr lang="en-GB" sz="1100" b="1" dirty="0">
                    <a:latin typeface="Tenorite" panose="00000500000000000000" pitchFamily="2" charset="0"/>
                  </a:rPr>
                  <a:t>9:6:1</a:t>
                </a:r>
              </a:p>
            </p:txBody>
          </p:sp>
          <p:sp>
            <p:nvSpPr>
              <p:cNvPr id="168" name="TextBox 167">
                <a:extLst>
                  <a:ext uri="{FF2B5EF4-FFF2-40B4-BE49-F238E27FC236}">
                    <a16:creationId xmlns:a16="http://schemas.microsoft.com/office/drawing/2014/main" id="{0BF43F7D-FD93-4B18-96CE-7621EB77586F}"/>
                  </a:ext>
                </a:extLst>
              </p:cNvPr>
              <p:cNvSpPr txBox="1"/>
              <p:nvPr/>
            </p:nvSpPr>
            <p:spPr>
              <a:xfrm>
                <a:off x="4791074" y="4301401"/>
                <a:ext cx="1366838" cy="1092607"/>
              </a:xfrm>
              <a:prstGeom prst="rect">
                <a:avLst/>
              </a:prstGeom>
              <a:noFill/>
            </p:spPr>
            <p:txBody>
              <a:bodyPr wrap="square" rtlCol="0">
                <a:spAutoFit/>
              </a:bodyPr>
              <a:lstStyle/>
              <a:p>
                <a:r>
                  <a:rPr lang="en-GB" sz="1300" b="1" dirty="0">
                    <a:solidFill>
                      <a:srgbClr val="0070C0"/>
                    </a:solidFill>
                    <a:latin typeface="Tenorite" panose="00000500000000000000" pitchFamily="2" charset="0"/>
                  </a:rPr>
                  <a:t>35</a:t>
                </a:r>
                <a:r>
                  <a:rPr lang="en-GB" sz="1300" b="1" dirty="0">
                    <a:latin typeface="Tenorite" panose="00000500000000000000" pitchFamily="2" charset="0"/>
                  </a:rPr>
                  <a:t> – </a:t>
                </a:r>
                <a:r>
                  <a:rPr lang="en-GB" sz="1300" b="1" baseline="30000" dirty="0">
                    <a:latin typeface="Tenorite" panose="00000500000000000000" pitchFamily="2" charset="0"/>
                  </a:rPr>
                  <a:t>35</a:t>
                </a:r>
                <a:r>
                  <a:rPr lang="en-GB" sz="1300" b="1" dirty="0">
                    <a:latin typeface="Tenorite" panose="00000500000000000000" pitchFamily="2" charset="0"/>
                  </a:rPr>
                  <a:t>Cl</a:t>
                </a:r>
              </a:p>
              <a:p>
                <a:r>
                  <a:rPr lang="en-GB" sz="1300" b="1" dirty="0">
                    <a:solidFill>
                      <a:srgbClr val="0070C0"/>
                    </a:solidFill>
                    <a:latin typeface="Tenorite" panose="00000500000000000000" pitchFamily="2" charset="0"/>
                  </a:rPr>
                  <a:t>37</a:t>
                </a:r>
                <a:r>
                  <a:rPr lang="en-GB" sz="1300" b="1" dirty="0">
                    <a:latin typeface="Tenorite" panose="00000500000000000000" pitchFamily="2" charset="0"/>
                  </a:rPr>
                  <a:t> – </a:t>
                </a:r>
                <a:r>
                  <a:rPr lang="en-GB" sz="1300" b="1" baseline="30000" dirty="0">
                    <a:latin typeface="Tenorite" panose="00000500000000000000" pitchFamily="2" charset="0"/>
                  </a:rPr>
                  <a:t>37</a:t>
                </a:r>
                <a:r>
                  <a:rPr lang="en-GB" sz="1300" b="1" dirty="0">
                    <a:latin typeface="Tenorite" panose="00000500000000000000" pitchFamily="2" charset="0"/>
                  </a:rPr>
                  <a:t>Cl</a:t>
                </a:r>
              </a:p>
              <a:p>
                <a:r>
                  <a:rPr lang="en-GB" sz="1300" b="1" dirty="0">
                    <a:solidFill>
                      <a:srgbClr val="0070C0"/>
                    </a:solidFill>
                    <a:latin typeface="Tenorite" panose="00000500000000000000" pitchFamily="2" charset="0"/>
                  </a:rPr>
                  <a:t>70</a:t>
                </a:r>
                <a:r>
                  <a:rPr lang="en-GB" sz="1300" b="1" dirty="0">
                    <a:latin typeface="Tenorite" panose="00000500000000000000" pitchFamily="2" charset="0"/>
                  </a:rPr>
                  <a:t> – </a:t>
                </a:r>
                <a:r>
                  <a:rPr lang="en-GB" sz="1300" b="1" baseline="30000" dirty="0">
                    <a:latin typeface="Tenorite" panose="00000500000000000000" pitchFamily="2" charset="0"/>
                  </a:rPr>
                  <a:t>35</a:t>
                </a:r>
                <a:r>
                  <a:rPr lang="en-GB" sz="1300" b="1" dirty="0">
                    <a:latin typeface="Tenorite" panose="00000500000000000000" pitchFamily="2" charset="0"/>
                  </a:rPr>
                  <a:t>Cl</a:t>
                </a:r>
                <a:r>
                  <a:rPr lang="en-GB" sz="1300" b="1" baseline="-25000" dirty="0">
                    <a:latin typeface="Tenorite" panose="00000500000000000000" pitchFamily="2" charset="0"/>
                  </a:rPr>
                  <a:t>2</a:t>
                </a:r>
              </a:p>
              <a:p>
                <a:r>
                  <a:rPr lang="en-GB" sz="1300" b="1" dirty="0">
                    <a:solidFill>
                      <a:srgbClr val="0070C0"/>
                    </a:solidFill>
                    <a:latin typeface="Tenorite" panose="00000500000000000000" pitchFamily="2" charset="0"/>
                  </a:rPr>
                  <a:t>72</a:t>
                </a:r>
                <a:r>
                  <a:rPr lang="en-GB" sz="1300" b="1" dirty="0">
                    <a:latin typeface="Tenorite" panose="00000500000000000000" pitchFamily="2" charset="0"/>
                  </a:rPr>
                  <a:t> – </a:t>
                </a:r>
                <a:r>
                  <a:rPr lang="en-GB" sz="1300" b="1" baseline="30000" dirty="0">
                    <a:latin typeface="Tenorite" panose="00000500000000000000" pitchFamily="2" charset="0"/>
                  </a:rPr>
                  <a:t>35</a:t>
                </a:r>
                <a:r>
                  <a:rPr lang="en-GB" sz="1300" b="1" dirty="0">
                    <a:latin typeface="Tenorite" panose="00000500000000000000" pitchFamily="2" charset="0"/>
                  </a:rPr>
                  <a:t>Cl–</a:t>
                </a:r>
                <a:r>
                  <a:rPr lang="en-GB" sz="1300" b="1" baseline="30000" dirty="0">
                    <a:latin typeface="Tenorite" panose="00000500000000000000" pitchFamily="2" charset="0"/>
                  </a:rPr>
                  <a:t>37</a:t>
                </a:r>
                <a:r>
                  <a:rPr lang="en-GB" sz="1300" b="1" dirty="0">
                    <a:latin typeface="Tenorite" panose="00000500000000000000" pitchFamily="2" charset="0"/>
                  </a:rPr>
                  <a:t>Cl</a:t>
                </a:r>
              </a:p>
              <a:p>
                <a:r>
                  <a:rPr lang="en-GB" sz="1300" b="1" dirty="0">
                    <a:solidFill>
                      <a:srgbClr val="0070C0"/>
                    </a:solidFill>
                    <a:latin typeface="Tenorite" panose="00000500000000000000" pitchFamily="2" charset="0"/>
                  </a:rPr>
                  <a:t>74</a:t>
                </a:r>
                <a:r>
                  <a:rPr lang="en-GB" sz="1300" b="1" dirty="0">
                    <a:latin typeface="Tenorite" panose="00000500000000000000" pitchFamily="2" charset="0"/>
                  </a:rPr>
                  <a:t> – </a:t>
                </a:r>
                <a:r>
                  <a:rPr lang="en-GB" sz="1300" b="1" baseline="30000" dirty="0">
                    <a:latin typeface="Tenorite" panose="00000500000000000000" pitchFamily="2" charset="0"/>
                  </a:rPr>
                  <a:t>37</a:t>
                </a:r>
                <a:r>
                  <a:rPr lang="en-GB" sz="1300" b="1" dirty="0">
                    <a:latin typeface="Tenorite" panose="00000500000000000000" pitchFamily="2" charset="0"/>
                  </a:rPr>
                  <a:t>Cl</a:t>
                </a:r>
                <a:r>
                  <a:rPr lang="en-GB" sz="1300" b="1" baseline="-25000" dirty="0">
                    <a:latin typeface="Tenorite" panose="00000500000000000000" pitchFamily="2" charset="0"/>
                  </a:rPr>
                  <a:t>2</a:t>
                </a:r>
              </a:p>
            </p:txBody>
          </p:sp>
          <p:sp>
            <p:nvSpPr>
              <p:cNvPr id="169" name="TextBox 168">
                <a:extLst>
                  <a:ext uri="{FF2B5EF4-FFF2-40B4-BE49-F238E27FC236}">
                    <a16:creationId xmlns:a16="http://schemas.microsoft.com/office/drawing/2014/main" id="{B344E977-ED7C-498D-9B9B-2B4F271B7EA7}"/>
                  </a:ext>
                </a:extLst>
              </p:cNvPr>
              <p:cNvSpPr txBox="1"/>
              <p:nvPr/>
            </p:nvSpPr>
            <p:spPr>
              <a:xfrm>
                <a:off x="3927475" y="3709591"/>
                <a:ext cx="2459038" cy="338554"/>
              </a:xfrm>
              <a:prstGeom prst="rect">
                <a:avLst/>
              </a:prstGeom>
              <a:noFill/>
            </p:spPr>
            <p:txBody>
              <a:bodyPr wrap="square" rtlCol="0">
                <a:spAutoFit/>
              </a:bodyPr>
              <a:lstStyle/>
              <a:p>
                <a:pPr algn="r"/>
                <a:r>
                  <a:rPr lang="en-GB" sz="1600" b="1" i="1" dirty="0">
                    <a:solidFill>
                      <a:srgbClr val="FF0000"/>
                    </a:solidFill>
                    <a:latin typeface="Tenorite" panose="00000500000000000000" pitchFamily="2" charset="0"/>
                  </a:rPr>
                  <a:t>Chlorine Mass Spectra</a:t>
                </a:r>
              </a:p>
            </p:txBody>
          </p:sp>
        </p:grpSp>
        <p:cxnSp>
          <p:nvCxnSpPr>
            <p:cNvPr id="132" name="Straight Arrow Connector 131">
              <a:extLst>
                <a:ext uri="{FF2B5EF4-FFF2-40B4-BE49-F238E27FC236}">
                  <a16:creationId xmlns:a16="http://schemas.microsoft.com/office/drawing/2014/main" id="{9A58CB8F-D516-46A5-97D4-EE2133F1574A}"/>
                </a:ext>
              </a:extLst>
            </p:cNvPr>
            <p:cNvCxnSpPr/>
            <p:nvPr/>
          </p:nvCxnSpPr>
          <p:spPr>
            <a:xfrm flipV="1">
              <a:off x="3493767" y="5198977"/>
              <a:ext cx="335598" cy="9485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3" name="TextBox 132">
              <a:extLst>
                <a:ext uri="{FF2B5EF4-FFF2-40B4-BE49-F238E27FC236}">
                  <a16:creationId xmlns:a16="http://schemas.microsoft.com/office/drawing/2014/main" id="{128D98A9-7D43-4764-B4B8-BCC487FD79FA}"/>
                </a:ext>
              </a:extLst>
            </p:cNvPr>
            <p:cNvSpPr txBox="1"/>
            <p:nvPr/>
          </p:nvSpPr>
          <p:spPr>
            <a:xfrm>
              <a:off x="2845527" y="5252722"/>
              <a:ext cx="1031051" cy="430887"/>
            </a:xfrm>
            <a:prstGeom prst="rect">
              <a:avLst/>
            </a:prstGeom>
            <a:noFill/>
          </p:spPr>
          <p:txBody>
            <a:bodyPr wrap="none" rtlCol="0">
              <a:spAutoFit/>
            </a:bodyPr>
            <a:lstStyle/>
            <a:p>
              <a:r>
                <a:rPr lang="en-GB" sz="1050" b="1" dirty="0">
                  <a:latin typeface="Tenorite" panose="00000500000000000000" pitchFamily="2" charset="0"/>
                </a:rPr>
                <a:t>molecular Ion</a:t>
              </a:r>
            </a:p>
            <a:p>
              <a:r>
                <a:rPr lang="en-GB" sz="1050" b="1" dirty="0">
                  <a:latin typeface="Tenorite" panose="00000500000000000000" pitchFamily="2" charset="0"/>
                </a:rPr>
                <a:t>peak</a:t>
              </a:r>
            </a:p>
          </p:txBody>
        </p:sp>
        <p:grpSp>
          <p:nvGrpSpPr>
            <p:cNvPr id="134" name="Group 133">
              <a:extLst>
                <a:ext uri="{FF2B5EF4-FFF2-40B4-BE49-F238E27FC236}">
                  <a16:creationId xmlns:a16="http://schemas.microsoft.com/office/drawing/2014/main" id="{134EB2DD-BF1A-404A-959D-37605321672B}"/>
                </a:ext>
              </a:extLst>
            </p:cNvPr>
            <p:cNvGrpSpPr/>
            <p:nvPr/>
          </p:nvGrpSpPr>
          <p:grpSpPr>
            <a:xfrm>
              <a:off x="694724" y="5042961"/>
              <a:ext cx="3672132" cy="1719569"/>
              <a:chOff x="694724" y="5042961"/>
              <a:chExt cx="3672132" cy="1719569"/>
            </a:xfrm>
          </p:grpSpPr>
          <p:cxnSp>
            <p:nvCxnSpPr>
              <p:cNvPr id="135" name="Straight Connector 134">
                <a:extLst>
                  <a:ext uri="{FF2B5EF4-FFF2-40B4-BE49-F238E27FC236}">
                    <a16:creationId xmlns:a16="http://schemas.microsoft.com/office/drawing/2014/main" id="{B091A2AD-72D3-4076-9FF6-DE539921212F}"/>
                  </a:ext>
                </a:extLst>
              </p:cNvPr>
              <p:cNvCxnSpPr/>
              <p:nvPr/>
            </p:nvCxnSpPr>
            <p:spPr>
              <a:xfrm>
                <a:off x="1436627" y="5086387"/>
                <a:ext cx="0" cy="13710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5458577E-2144-41C9-8C06-D912D5BF13A7}"/>
                  </a:ext>
                </a:extLst>
              </p:cNvPr>
              <p:cNvCxnSpPr/>
              <p:nvPr/>
            </p:nvCxnSpPr>
            <p:spPr>
              <a:xfrm>
                <a:off x="2646057" y="5380814"/>
                <a:ext cx="0" cy="106182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DFBDEC8C-FB21-453E-A0B5-8AF109E9E9B5}"/>
                  </a:ext>
                </a:extLst>
              </p:cNvPr>
              <p:cNvCxnSpPr>
                <a:cxnSpLocks/>
              </p:cNvCxnSpPr>
              <p:nvPr/>
            </p:nvCxnSpPr>
            <p:spPr>
              <a:xfrm>
                <a:off x="2713136" y="6093646"/>
                <a:ext cx="0" cy="34898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365117C0-3453-407F-A10F-E5C72E59920B}"/>
                  </a:ext>
                </a:extLst>
              </p:cNvPr>
              <p:cNvCxnSpPr/>
              <p:nvPr/>
            </p:nvCxnSpPr>
            <p:spPr>
              <a:xfrm>
                <a:off x="3843579" y="5157121"/>
                <a:ext cx="0" cy="12934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9EB2CEF2-A564-43CE-A2A2-263085FD0B2E}"/>
                  </a:ext>
                </a:extLst>
              </p:cNvPr>
              <p:cNvCxnSpPr/>
              <p:nvPr/>
            </p:nvCxnSpPr>
            <p:spPr>
              <a:xfrm>
                <a:off x="3913461" y="5590632"/>
                <a:ext cx="0" cy="85437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403BF2A0-FF68-4B7A-904A-2A1756E191C4}"/>
                  </a:ext>
                </a:extLst>
              </p:cNvPr>
              <p:cNvCxnSpPr/>
              <p:nvPr/>
            </p:nvCxnSpPr>
            <p:spPr>
              <a:xfrm>
                <a:off x="3979772" y="6282354"/>
                <a:ext cx="0" cy="1602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D05A07F2-542B-47D3-9D07-8C9B39894DFF}"/>
                  </a:ext>
                </a:extLst>
              </p:cNvPr>
              <p:cNvCxnSpPr/>
              <p:nvPr/>
            </p:nvCxnSpPr>
            <p:spPr>
              <a:xfrm>
                <a:off x="1440329" y="6442635"/>
                <a:ext cx="27372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5FC9E22B-E786-496A-8144-718DB6561E23}"/>
                  </a:ext>
                </a:extLst>
              </p:cNvPr>
              <p:cNvCxnSpPr>
                <a:cxnSpLocks/>
              </p:cNvCxnSpPr>
              <p:nvPr/>
            </p:nvCxnSpPr>
            <p:spPr>
              <a:xfrm>
                <a:off x="1795902"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4161F010-5A6A-425D-BC36-BCA3ABA3DE72}"/>
                  </a:ext>
                </a:extLst>
              </p:cNvPr>
              <p:cNvCxnSpPr>
                <a:cxnSpLocks/>
              </p:cNvCxnSpPr>
              <p:nvPr/>
            </p:nvCxnSpPr>
            <p:spPr>
              <a:xfrm>
                <a:off x="1624738"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99816F82-5163-4427-87DE-B459360F98CC}"/>
                  </a:ext>
                </a:extLst>
              </p:cNvPr>
              <p:cNvCxnSpPr>
                <a:cxnSpLocks/>
              </p:cNvCxnSpPr>
              <p:nvPr/>
            </p:nvCxnSpPr>
            <p:spPr>
              <a:xfrm>
                <a:off x="4021030"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6720276C-B69B-455C-8E42-951615BBE4B6}"/>
                  </a:ext>
                </a:extLst>
              </p:cNvPr>
              <p:cNvCxnSpPr>
                <a:cxnSpLocks/>
              </p:cNvCxnSpPr>
              <p:nvPr/>
            </p:nvCxnSpPr>
            <p:spPr>
              <a:xfrm>
                <a:off x="3849870"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7B063820-9787-4A7E-B4D9-91B1BD885611}"/>
                  </a:ext>
                </a:extLst>
              </p:cNvPr>
              <p:cNvCxnSpPr>
                <a:cxnSpLocks/>
              </p:cNvCxnSpPr>
              <p:nvPr/>
            </p:nvCxnSpPr>
            <p:spPr>
              <a:xfrm>
                <a:off x="3678706"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6A19AC47-7943-4F10-B3D5-F18DB4357220}"/>
                  </a:ext>
                </a:extLst>
              </p:cNvPr>
              <p:cNvCxnSpPr>
                <a:cxnSpLocks/>
              </p:cNvCxnSpPr>
              <p:nvPr/>
            </p:nvCxnSpPr>
            <p:spPr>
              <a:xfrm>
                <a:off x="3507542"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12CE0F5B-4C09-4153-9E21-FB1551AD1BFF}"/>
                  </a:ext>
                </a:extLst>
              </p:cNvPr>
              <p:cNvCxnSpPr>
                <a:cxnSpLocks/>
              </p:cNvCxnSpPr>
              <p:nvPr/>
            </p:nvCxnSpPr>
            <p:spPr>
              <a:xfrm>
                <a:off x="3336378"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296E7B38-EE2B-4BC6-8164-EBE48CCDCB53}"/>
                  </a:ext>
                </a:extLst>
              </p:cNvPr>
              <p:cNvCxnSpPr>
                <a:cxnSpLocks/>
              </p:cNvCxnSpPr>
              <p:nvPr/>
            </p:nvCxnSpPr>
            <p:spPr>
              <a:xfrm>
                <a:off x="3165214"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F69F3DC6-2526-4EFB-9B9C-CCF749CA9679}"/>
                  </a:ext>
                </a:extLst>
              </p:cNvPr>
              <p:cNvCxnSpPr>
                <a:cxnSpLocks/>
              </p:cNvCxnSpPr>
              <p:nvPr/>
            </p:nvCxnSpPr>
            <p:spPr>
              <a:xfrm>
                <a:off x="2994050"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333FE4C8-5D94-4375-8C6D-B5DC61987A30}"/>
                  </a:ext>
                </a:extLst>
              </p:cNvPr>
              <p:cNvCxnSpPr>
                <a:cxnSpLocks/>
              </p:cNvCxnSpPr>
              <p:nvPr/>
            </p:nvCxnSpPr>
            <p:spPr>
              <a:xfrm>
                <a:off x="2822886"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AD3E5EEA-F718-4C4D-BADD-5C06BF6AA636}"/>
                  </a:ext>
                </a:extLst>
              </p:cNvPr>
              <p:cNvCxnSpPr>
                <a:cxnSpLocks/>
              </p:cNvCxnSpPr>
              <p:nvPr/>
            </p:nvCxnSpPr>
            <p:spPr>
              <a:xfrm>
                <a:off x="2651722"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CD225337-4894-4FF7-A45A-9F649E10E8E1}"/>
                  </a:ext>
                </a:extLst>
              </p:cNvPr>
              <p:cNvCxnSpPr>
                <a:cxnSpLocks/>
              </p:cNvCxnSpPr>
              <p:nvPr/>
            </p:nvCxnSpPr>
            <p:spPr>
              <a:xfrm>
                <a:off x="2480558"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BBF2AC22-AB70-4E9C-84B7-350FA5162866}"/>
                  </a:ext>
                </a:extLst>
              </p:cNvPr>
              <p:cNvCxnSpPr>
                <a:cxnSpLocks/>
              </p:cNvCxnSpPr>
              <p:nvPr/>
            </p:nvCxnSpPr>
            <p:spPr>
              <a:xfrm>
                <a:off x="1967066"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186D9B63-BF0A-421A-81E2-EED37D28CE21}"/>
                  </a:ext>
                </a:extLst>
              </p:cNvPr>
              <p:cNvCxnSpPr>
                <a:cxnSpLocks/>
              </p:cNvCxnSpPr>
              <p:nvPr/>
            </p:nvCxnSpPr>
            <p:spPr>
              <a:xfrm>
                <a:off x="2138230"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50C60726-BDD5-4F35-A5F7-7B2C979E11AF}"/>
                  </a:ext>
                </a:extLst>
              </p:cNvPr>
              <p:cNvCxnSpPr>
                <a:cxnSpLocks/>
              </p:cNvCxnSpPr>
              <p:nvPr/>
            </p:nvCxnSpPr>
            <p:spPr>
              <a:xfrm>
                <a:off x="2309394" y="644263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TextBox 156">
                <a:extLst>
                  <a:ext uri="{FF2B5EF4-FFF2-40B4-BE49-F238E27FC236}">
                    <a16:creationId xmlns:a16="http://schemas.microsoft.com/office/drawing/2014/main" id="{D3A4B573-9813-4B5B-BC7E-48FA6165AFBB}"/>
                  </a:ext>
                </a:extLst>
              </p:cNvPr>
              <p:cNvSpPr txBox="1"/>
              <p:nvPr/>
            </p:nvSpPr>
            <p:spPr>
              <a:xfrm>
                <a:off x="1642651" y="6467274"/>
                <a:ext cx="306494" cy="230832"/>
              </a:xfrm>
              <a:prstGeom prst="rect">
                <a:avLst/>
              </a:prstGeom>
              <a:noFill/>
            </p:spPr>
            <p:txBody>
              <a:bodyPr wrap="none" rtlCol="0">
                <a:spAutoFit/>
              </a:bodyPr>
              <a:lstStyle/>
              <a:p>
                <a:r>
                  <a:rPr lang="en-GB" sz="900" b="1" dirty="0">
                    <a:latin typeface="Tenorite" panose="00000500000000000000" pitchFamily="2" charset="0"/>
                  </a:rPr>
                  <a:t>10</a:t>
                </a:r>
                <a:endParaRPr lang="en-GB" b="1" dirty="0">
                  <a:latin typeface="Tenorite" panose="00000500000000000000" pitchFamily="2" charset="0"/>
                </a:endParaRPr>
              </a:p>
            </p:txBody>
          </p:sp>
          <p:sp>
            <p:nvSpPr>
              <p:cNvPr id="158" name="TextBox 157">
                <a:extLst>
                  <a:ext uri="{FF2B5EF4-FFF2-40B4-BE49-F238E27FC236}">
                    <a16:creationId xmlns:a16="http://schemas.microsoft.com/office/drawing/2014/main" id="{3B15A2E4-93F8-4433-88CC-6468F3CA26FF}"/>
                  </a:ext>
                </a:extLst>
              </p:cNvPr>
              <p:cNvSpPr txBox="1"/>
              <p:nvPr/>
            </p:nvSpPr>
            <p:spPr>
              <a:xfrm>
                <a:off x="1984690" y="6467274"/>
                <a:ext cx="306494" cy="230832"/>
              </a:xfrm>
              <a:prstGeom prst="rect">
                <a:avLst/>
              </a:prstGeom>
              <a:noFill/>
            </p:spPr>
            <p:txBody>
              <a:bodyPr wrap="none" rtlCol="0">
                <a:spAutoFit/>
              </a:bodyPr>
              <a:lstStyle/>
              <a:p>
                <a:r>
                  <a:rPr lang="en-GB" sz="900" b="1" dirty="0">
                    <a:latin typeface="Tenorite" panose="00000500000000000000" pitchFamily="2" charset="0"/>
                  </a:rPr>
                  <a:t>20</a:t>
                </a:r>
                <a:endParaRPr lang="en-GB" b="1" dirty="0">
                  <a:latin typeface="Tenorite" panose="00000500000000000000" pitchFamily="2" charset="0"/>
                </a:endParaRPr>
              </a:p>
            </p:txBody>
          </p:sp>
          <p:sp>
            <p:nvSpPr>
              <p:cNvPr id="159" name="TextBox 158">
                <a:extLst>
                  <a:ext uri="{FF2B5EF4-FFF2-40B4-BE49-F238E27FC236}">
                    <a16:creationId xmlns:a16="http://schemas.microsoft.com/office/drawing/2014/main" id="{191DE6AC-9C50-4A2F-9D60-01FE502EF0CE}"/>
                  </a:ext>
                </a:extLst>
              </p:cNvPr>
              <p:cNvSpPr txBox="1"/>
              <p:nvPr/>
            </p:nvSpPr>
            <p:spPr>
              <a:xfrm>
                <a:off x="2333603" y="6467274"/>
                <a:ext cx="306494" cy="230832"/>
              </a:xfrm>
              <a:prstGeom prst="rect">
                <a:avLst/>
              </a:prstGeom>
              <a:noFill/>
            </p:spPr>
            <p:txBody>
              <a:bodyPr wrap="none" rtlCol="0">
                <a:spAutoFit/>
              </a:bodyPr>
              <a:lstStyle/>
              <a:p>
                <a:r>
                  <a:rPr lang="en-GB" sz="900" b="1" dirty="0">
                    <a:latin typeface="Tenorite" panose="00000500000000000000" pitchFamily="2" charset="0"/>
                  </a:rPr>
                  <a:t>30</a:t>
                </a:r>
                <a:endParaRPr lang="en-GB" b="1" dirty="0">
                  <a:latin typeface="Tenorite" panose="00000500000000000000" pitchFamily="2" charset="0"/>
                </a:endParaRPr>
              </a:p>
            </p:txBody>
          </p:sp>
          <p:sp>
            <p:nvSpPr>
              <p:cNvPr id="160" name="TextBox 159">
                <a:extLst>
                  <a:ext uri="{FF2B5EF4-FFF2-40B4-BE49-F238E27FC236}">
                    <a16:creationId xmlns:a16="http://schemas.microsoft.com/office/drawing/2014/main" id="{656BF60B-961C-44FE-A605-3D418389F6BD}"/>
                  </a:ext>
                </a:extLst>
              </p:cNvPr>
              <p:cNvSpPr txBox="1"/>
              <p:nvPr/>
            </p:nvSpPr>
            <p:spPr>
              <a:xfrm>
                <a:off x="2668896" y="6467274"/>
                <a:ext cx="306494" cy="230832"/>
              </a:xfrm>
              <a:prstGeom prst="rect">
                <a:avLst/>
              </a:prstGeom>
              <a:noFill/>
            </p:spPr>
            <p:txBody>
              <a:bodyPr wrap="none" rtlCol="0">
                <a:spAutoFit/>
              </a:bodyPr>
              <a:lstStyle/>
              <a:p>
                <a:r>
                  <a:rPr lang="en-GB" sz="900" b="1" dirty="0">
                    <a:latin typeface="Tenorite" panose="00000500000000000000" pitchFamily="2" charset="0"/>
                  </a:rPr>
                  <a:t>40</a:t>
                </a:r>
                <a:endParaRPr lang="en-GB" b="1" dirty="0">
                  <a:latin typeface="Tenorite" panose="00000500000000000000" pitchFamily="2" charset="0"/>
                </a:endParaRPr>
              </a:p>
            </p:txBody>
          </p:sp>
          <p:sp>
            <p:nvSpPr>
              <p:cNvPr id="161" name="TextBox 160">
                <a:extLst>
                  <a:ext uri="{FF2B5EF4-FFF2-40B4-BE49-F238E27FC236}">
                    <a16:creationId xmlns:a16="http://schemas.microsoft.com/office/drawing/2014/main" id="{7D26F8F7-95FF-4320-B2BF-A611D1BE5386}"/>
                  </a:ext>
                </a:extLst>
              </p:cNvPr>
              <p:cNvSpPr txBox="1"/>
              <p:nvPr/>
            </p:nvSpPr>
            <p:spPr>
              <a:xfrm>
                <a:off x="3008131" y="6467274"/>
                <a:ext cx="306494" cy="230832"/>
              </a:xfrm>
              <a:prstGeom prst="rect">
                <a:avLst/>
              </a:prstGeom>
              <a:noFill/>
            </p:spPr>
            <p:txBody>
              <a:bodyPr wrap="none" rtlCol="0">
                <a:spAutoFit/>
              </a:bodyPr>
              <a:lstStyle/>
              <a:p>
                <a:r>
                  <a:rPr lang="en-GB" sz="900" b="1" dirty="0">
                    <a:latin typeface="Tenorite" panose="00000500000000000000" pitchFamily="2" charset="0"/>
                  </a:rPr>
                  <a:t>50</a:t>
                </a:r>
                <a:endParaRPr lang="en-GB" b="1" dirty="0">
                  <a:latin typeface="Tenorite" panose="00000500000000000000" pitchFamily="2" charset="0"/>
                </a:endParaRPr>
              </a:p>
            </p:txBody>
          </p:sp>
          <p:sp>
            <p:nvSpPr>
              <p:cNvPr id="162" name="TextBox 161">
                <a:extLst>
                  <a:ext uri="{FF2B5EF4-FFF2-40B4-BE49-F238E27FC236}">
                    <a16:creationId xmlns:a16="http://schemas.microsoft.com/office/drawing/2014/main" id="{E92811AD-0C66-4C84-8BF2-37B403375C59}"/>
                  </a:ext>
                </a:extLst>
              </p:cNvPr>
              <p:cNvSpPr txBox="1"/>
              <p:nvPr/>
            </p:nvSpPr>
            <p:spPr>
              <a:xfrm>
                <a:off x="3360587" y="6467274"/>
                <a:ext cx="306494" cy="230832"/>
              </a:xfrm>
              <a:prstGeom prst="rect">
                <a:avLst/>
              </a:prstGeom>
              <a:noFill/>
            </p:spPr>
            <p:txBody>
              <a:bodyPr wrap="none" rtlCol="0">
                <a:spAutoFit/>
              </a:bodyPr>
              <a:lstStyle/>
              <a:p>
                <a:r>
                  <a:rPr lang="en-GB" sz="900" b="1" dirty="0">
                    <a:latin typeface="Tenorite" panose="00000500000000000000" pitchFamily="2" charset="0"/>
                  </a:rPr>
                  <a:t>60</a:t>
                </a:r>
                <a:endParaRPr lang="en-GB" b="1" dirty="0">
                  <a:latin typeface="Tenorite" panose="00000500000000000000" pitchFamily="2" charset="0"/>
                </a:endParaRPr>
              </a:p>
            </p:txBody>
          </p:sp>
          <p:sp>
            <p:nvSpPr>
              <p:cNvPr id="163" name="TextBox 162">
                <a:extLst>
                  <a:ext uri="{FF2B5EF4-FFF2-40B4-BE49-F238E27FC236}">
                    <a16:creationId xmlns:a16="http://schemas.microsoft.com/office/drawing/2014/main" id="{E031D382-E49E-4D84-B0B0-E2B43692D9F0}"/>
                  </a:ext>
                </a:extLst>
              </p:cNvPr>
              <p:cNvSpPr txBox="1"/>
              <p:nvPr/>
            </p:nvSpPr>
            <p:spPr>
              <a:xfrm>
                <a:off x="3699083" y="6467274"/>
                <a:ext cx="306494" cy="230832"/>
              </a:xfrm>
              <a:prstGeom prst="rect">
                <a:avLst/>
              </a:prstGeom>
              <a:noFill/>
            </p:spPr>
            <p:txBody>
              <a:bodyPr wrap="none" rtlCol="0">
                <a:spAutoFit/>
              </a:bodyPr>
              <a:lstStyle/>
              <a:p>
                <a:r>
                  <a:rPr lang="en-GB" sz="900" b="1" dirty="0">
                    <a:latin typeface="Tenorite" panose="00000500000000000000" pitchFamily="2" charset="0"/>
                  </a:rPr>
                  <a:t>70</a:t>
                </a:r>
                <a:endParaRPr lang="en-GB" b="1" dirty="0">
                  <a:latin typeface="Tenorite" panose="00000500000000000000" pitchFamily="2" charset="0"/>
                </a:endParaRPr>
              </a:p>
            </p:txBody>
          </p:sp>
          <p:sp>
            <p:nvSpPr>
              <p:cNvPr id="164" name="TextBox 163">
                <a:extLst>
                  <a:ext uri="{FF2B5EF4-FFF2-40B4-BE49-F238E27FC236}">
                    <a16:creationId xmlns:a16="http://schemas.microsoft.com/office/drawing/2014/main" id="{D96F8BD3-5CD1-4624-BE42-AABAD7525AD9}"/>
                  </a:ext>
                </a:extLst>
              </p:cNvPr>
              <p:cNvSpPr txBox="1"/>
              <p:nvPr/>
            </p:nvSpPr>
            <p:spPr>
              <a:xfrm>
                <a:off x="3986624" y="6531698"/>
                <a:ext cx="380232" cy="230832"/>
              </a:xfrm>
              <a:prstGeom prst="rect">
                <a:avLst/>
              </a:prstGeom>
              <a:noFill/>
            </p:spPr>
            <p:txBody>
              <a:bodyPr wrap="none" rtlCol="0">
                <a:spAutoFit/>
              </a:bodyPr>
              <a:lstStyle/>
              <a:p>
                <a:r>
                  <a:rPr lang="en-GB" sz="900" b="1" dirty="0">
                    <a:latin typeface="Tenorite" panose="00000500000000000000" pitchFamily="2" charset="0"/>
                  </a:rPr>
                  <a:t>m/z</a:t>
                </a:r>
                <a:endParaRPr lang="en-GB" b="1" dirty="0">
                  <a:latin typeface="Tenorite" panose="00000500000000000000" pitchFamily="2" charset="0"/>
                </a:endParaRPr>
              </a:p>
            </p:txBody>
          </p:sp>
          <p:sp>
            <p:nvSpPr>
              <p:cNvPr id="165" name="TextBox 164">
                <a:extLst>
                  <a:ext uri="{FF2B5EF4-FFF2-40B4-BE49-F238E27FC236}">
                    <a16:creationId xmlns:a16="http://schemas.microsoft.com/office/drawing/2014/main" id="{139EEDD4-EF43-4F1A-A652-265F91A87D04}"/>
                  </a:ext>
                </a:extLst>
              </p:cNvPr>
              <p:cNvSpPr txBox="1"/>
              <p:nvPr/>
            </p:nvSpPr>
            <p:spPr>
              <a:xfrm>
                <a:off x="694724" y="5042961"/>
                <a:ext cx="745717" cy="369332"/>
              </a:xfrm>
              <a:prstGeom prst="rect">
                <a:avLst/>
              </a:prstGeom>
              <a:noFill/>
            </p:spPr>
            <p:txBody>
              <a:bodyPr wrap="none" rtlCol="0">
                <a:spAutoFit/>
              </a:bodyPr>
              <a:lstStyle/>
              <a:p>
                <a:r>
                  <a:rPr lang="en-GB" sz="900" b="1" dirty="0">
                    <a:latin typeface="Tenorite" panose="00000500000000000000" pitchFamily="2" charset="0"/>
                  </a:rPr>
                  <a:t>relative </a:t>
                </a:r>
              </a:p>
              <a:p>
                <a:r>
                  <a:rPr lang="en-GB" sz="900" b="1" dirty="0">
                    <a:latin typeface="Tenorite" panose="00000500000000000000" pitchFamily="2" charset="0"/>
                  </a:rPr>
                  <a:t>abundance</a:t>
                </a:r>
                <a:endParaRPr lang="en-GB" b="1" dirty="0">
                  <a:latin typeface="Tenorite" panose="00000500000000000000" pitchFamily="2" charset="0"/>
                </a:endParaRPr>
              </a:p>
            </p:txBody>
          </p:sp>
        </p:grpSp>
      </p:grpSp>
      <p:grpSp>
        <p:nvGrpSpPr>
          <p:cNvPr id="170" name="Group 169">
            <a:extLst>
              <a:ext uri="{FF2B5EF4-FFF2-40B4-BE49-F238E27FC236}">
                <a16:creationId xmlns:a16="http://schemas.microsoft.com/office/drawing/2014/main" id="{B25C5A55-DEAD-4BA0-AA5F-434A7AE4745B}"/>
              </a:ext>
            </a:extLst>
          </p:cNvPr>
          <p:cNvGrpSpPr/>
          <p:nvPr/>
        </p:nvGrpSpPr>
        <p:grpSpPr>
          <a:xfrm>
            <a:off x="517775" y="7550834"/>
            <a:ext cx="5548234" cy="2090126"/>
            <a:chOff x="667144" y="6900423"/>
            <a:chExt cx="5548234" cy="2090126"/>
          </a:xfrm>
        </p:grpSpPr>
        <p:sp>
          <p:nvSpPr>
            <p:cNvPr id="171" name="TextBox 170">
              <a:extLst>
                <a:ext uri="{FF2B5EF4-FFF2-40B4-BE49-F238E27FC236}">
                  <a16:creationId xmlns:a16="http://schemas.microsoft.com/office/drawing/2014/main" id="{68074781-1485-4E19-9DE1-51EAC9D7847E}"/>
                </a:ext>
              </a:extLst>
            </p:cNvPr>
            <p:cNvSpPr txBox="1"/>
            <p:nvPr/>
          </p:nvSpPr>
          <p:spPr>
            <a:xfrm>
              <a:off x="4816789" y="7374070"/>
              <a:ext cx="1381887" cy="1092607"/>
            </a:xfrm>
            <a:prstGeom prst="rect">
              <a:avLst/>
            </a:prstGeom>
            <a:noFill/>
          </p:spPr>
          <p:txBody>
            <a:bodyPr wrap="square" rtlCol="0">
              <a:spAutoFit/>
            </a:bodyPr>
            <a:lstStyle/>
            <a:p>
              <a:r>
                <a:rPr lang="en-GB" sz="1300" b="1" dirty="0">
                  <a:solidFill>
                    <a:srgbClr val="0070C0"/>
                  </a:solidFill>
                  <a:latin typeface="Tenorite" panose="00000500000000000000" pitchFamily="2" charset="0"/>
                </a:rPr>
                <a:t>79</a:t>
              </a:r>
              <a:r>
                <a:rPr lang="en-GB" sz="1300" b="1" dirty="0">
                  <a:latin typeface="Tenorite" panose="00000500000000000000" pitchFamily="2" charset="0"/>
                </a:rPr>
                <a:t> – </a:t>
              </a:r>
              <a:r>
                <a:rPr lang="en-GB" sz="1300" b="1" baseline="30000" dirty="0">
                  <a:latin typeface="Tenorite" panose="00000500000000000000" pitchFamily="2" charset="0"/>
                </a:rPr>
                <a:t>79</a:t>
              </a:r>
              <a:r>
                <a:rPr lang="en-GB" sz="1300" b="1" dirty="0">
                  <a:latin typeface="Tenorite" panose="00000500000000000000" pitchFamily="2" charset="0"/>
                </a:rPr>
                <a:t>Br</a:t>
              </a:r>
            </a:p>
            <a:p>
              <a:r>
                <a:rPr lang="en-GB" sz="1300" b="1" dirty="0">
                  <a:solidFill>
                    <a:srgbClr val="0070C0"/>
                  </a:solidFill>
                  <a:latin typeface="Tenorite" panose="00000500000000000000" pitchFamily="2" charset="0"/>
                </a:rPr>
                <a:t>81</a:t>
              </a:r>
              <a:r>
                <a:rPr lang="en-GB" sz="1300" b="1" dirty="0">
                  <a:latin typeface="Tenorite" panose="00000500000000000000" pitchFamily="2" charset="0"/>
                </a:rPr>
                <a:t> – </a:t>
              </a:r>
              <a:r>
                <a:rPr lang="en-GB" sz="1300" b="1" baseline="30000" dirty="0">
                  <a:latin typeface="Tenorite" panose="00000500000000000000" pitchFamily="2" charset="0"/>
                </a:rPr>
                <a:t>81</a:t>
              </a:r>
              <a:r>
                <a:rPr lang="en-GB" sz="1300" b="1" dirty="0">
                  <a:latin typeface="Tenorite" panose="00000500000000000000" pitchFamily="2" charset="0"/>
                </a:rPr>
                <a:t>Br</a:t>
              </a:r>
            </a:p>
            <a:p>
              <a:r>
                <a:rPr lang="en-GB" sz="1300" b="1" dirty="0">
                  <a:solidFill>
                    <a:srgbClr val="0070C0"/>
                  </a:solidFill>
                  <a:latin typeface="Tenorite" panose="00000500000000000000" pitchFamily="2" charset="0"/>
                </a:rPr>
                <a:t>158</a:t>
              </a:r>
              <a:r>
                <a:rPr lang="en-GB" sz="1300" b="1" dirty="0">
                  <a:latin typeface="Tenorite" panose="00000500000000000000" pitchFamily="2" charset="0"/>
                </a:rPr>
                <a:t> – </a:t>
              </a:r>
              <a:r>
                <a:rPr lang="en-GB" sz="1300" b="1" baseline="30000" dirty="0">
                  <a:latin typeface="Tenorite" panose="00000500000000000000" pitchFamily="2" charset="0"/>
                </a:rPr>
                <a:t>79</a:t>
              </a:r>
              <a:r>
                <a:rPr lang="en-GB" sz="1300" b="1" dirty="0">
                  <a:latin typeface="Tenorite" panose="00000500000000000000" pitchFamily="2" charset="0"/>
                </a:rPr>
                <a:t>Br</a:t>
              </a:r>
              <a:r>
                <a:rPr lang="en-GB" sz="1300" b="1" baseline="-25000" dirty="0">
                  <a:latin typeface="Tenorite" panose="00000500000000000000" pitchFamily="2" charset="0"/>
                </a:rPr>
                <a:t>2</a:t>
              </a:r>
            </a:p>
            <a:p>
              <a:r>
                <a:rPr lang="en-GB" sz="1300" b="1" dirty="0">
                  <a:solidFill>
                    <a:srgbClr val="0070C0"/>
                  </a:solidFill>
                  <a:latin typeface="Tenorite" panose="00000500000000000000" pitchFamily="2" charset="0"/>
                </a:rPr>
                <a:t>160</a:t>
              </a:r>
              <a:r>
                <a:rPr lang="en-GB" sz="1300" b="1" dirty="0">
                  <a:latin typeface="Tenorite" panose="00000500000000000000" pitchFamily="2" charset="0"/>
                </a:rPr>
                <a:t> – </a:t>
              </a:r>
              <a:r>
                <a:rPr lang="en-GB" sz="1300" b="1" baseline="30000" dirty="0">
                  <a:latin typeface="Tenorite" panose="00000500000000000000" pitchFamily="2" charset="0"/>
                </a:rPr>
                <a:t>79</a:t>
              </a:r>
              <a:r>
                <a:rPr lang="en-GB" sz="1300" b="1" dirty="0">
                  <a:latin typeface="Tenorite" panose="00000500000000000000" pitchFamily="2" charset="0"/>
                </a:rPr>
                <a:t>Br – </a:t>
              </a:r>
              <a:r>
                <a:rPr lang="en-GB" sz="1300" b="1" baseline="30000" dirty="0">
                  <a:latin typeface="Tenorite" panose="00000500000000000000" pitchFamily="2" charset="0"/>
                </a:rPr>
                <a:t>81</a:t>
              </a:r>
              <a:r>
                <a:rPr lang="en-GB" sz="1300" b="1" dirty="0">
                  <a:latin typeface="Tenorite" panose="00000500000000000000" pitchFamily="2" charset="0"/>
                </a:rPr>
                <a:t>Br</a:t>
              </a:r>
            </a:p>
            <a:p>
              <a:r>
                <a:rPr lang="en-GB" sz="1300" b="1" dirty="0">
                  <a:solidFill>
                    <a:srgbClr val="0070C0"/>
                  </a:solidFill>
                  <a:latin typeface="Tenorite" panose="00000500000000000000" pitchFamily="2" charset="0"/>
                </a:rPr>
                <a:t>162</a:t>
              </a:r>
              <a:r>
                <a:rPr lang="en-GB" sz="1300" b="1" dirty="0">
                  <a:latin typeface="Tenorite" panose="00000500000000000000" pitchFamily="2" charset="0"/>
                </a:rPr>
                <a:t> – </a:t>
              </a:r>
              <a:r>
                <a:rPr lang="en-GB" sz="1300" b="1" baseline="30000" dirty="0">
                  <a:latin typeface="Tenorite" panose="00000500000000000000" pitchFamily="2" charset="0"/>
                </a:rPr>
                <a:t>81</a:t>
              </a:r>
              <a:r>
                <a:rPr lang="en-GB" sz="1300" b="1" dirty="0">
                  <a:latin typeface="Tenorite" panose="00000500000000000000" pitchFamily="2" charset="0"/>
                </a:rPr>
                <a:t>Br</a:t>
              </a:r>
              <a:r>
                <a:rPr lang="en-GB" sz="1300" b="1" baseline="-25000" dirty="0">
                  <a:latin typeface="Tenorite" panose="00000500000000000000" pitchFamily="2" charset="0"/>
                </a:rPr>
                <a:t>2</a:t>
              </a:r>
            </a:p>
          </p:txBody>
        </p:sp>
        <p:sp>
          <p:nvSpPr>
            <p:cNvPr id="172" name="TextBox 171">
              <a:extLst>
                <a:ext uri="{FF2B5EF4-FFF2-40B4-BE49-F238E27FC236}">
                  <a16:creationId xmlns:a16="http://schemas.microsoft.com/office/drawing/2014/main" id="{288A6915-0505-4BC6-BD59-AD67BA3E063F}"/>
                </a:ext>
              </a:extLst>
            </p:cNvPr>
            <p:cNvSpPr txBox="1"/>
            <p:nvPr/>
          </p:nvSpPr>
          <p:spPr>
            <a:xfrm>
              <a:off x="3756340" y="6900423"/>
              <a:ext cx="2459038" cy="338554"/>
            </a:xfrm>
            <a:prstGeom prst="rect">
              <a:avLst/>
            </a:prstGeom>
            <a:noFill/>
          </p:spPr>
          <p:txBody>
            <a:bodyPr wrap="square" rtlCol="0">
              <a:spAutoFit/>
            </a:bodyPr>
            <a:lstStyle/>
            <a:p>
              <a:pPr algn="r"/>
              <a:r>
                <a:rPr lang="en-GB" sz="1600" b="1" i="1" dirty="0">
                  <a:solidFill>
                    <a:srgbClr val="FF0000"/>
                  </a:solidFill>
                  <a:latin typeface="Tenorite" panose="00000500000000000000" pitchFamily="2" charset="0"/>
                </a:rPr>
                <a:t>Bromine Mass Spectra</a:t>
              </a:r>
            </a:p>
          </p:txBody>
        </p:sp>
        <p:grpSp>
          <p:nvGrpSpPr>
            <p:cNvPr id="173" name="Group 172">
              <a:extLst>
                <a:ext uri="{FF2B5EF4-FFF2-40B4-BE49-F238E27FC236}">
                  <a16:creationId xmlns:a16="http://schemas.microsoft.com/office/drawing/2014/main" id="{6BE6C193-5045-49C5-9796-333EB70641BA}"/>
                </a:ext>
              </a:extLst>
            </p:cNvPr>
            <p:cNvGrpSpPr/>
            <p:nvPr/>
          </p:nvGrpSpPr>
          <p:grpSpPr>
            <a:xfrm>
              <a:off x="667144" y="7164534"/>
              <a:ext cx="3318082" cy="1826015"/>
              <a:chOff x="667144" y="7164534"/>
              <a:chExt cx="3318082" cy="1826015"/>
            </a:xfrm>
          </p:grpSpPr>
          <p:cxnSp>
            <p:nvCxnSpPr>
              <p:cNvPr id="176" name="Straight Connector 175">
                <a:extLst>
                  <a:ext uri="{FF2B5EF4-FFF2-40B4-BE49-F238E27FC236}">
                    <a16:creationId xmlns:a16="http://schemas.microsoft.com/office/drawing/2014/main" id="{096394C7-8CE5-45B1-9828-F121220F5288}"/>
                  </a:ext>
                </a:extLst>
              </p:cNvPr>
              <p:cNvCxnSpPr/>
              <p:nvPr/>
            </p:nvCxnSpPr>
            <p:spPr>
              <a:xfrm>
                <a:off x="1741249" y="8448731"/>
                <a:ext cx="0" cy="15936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BBA9C2CB-E366-41BE-928C-9BC3FB079D06}"/>
                  </a:ext>
                </a:extLst>
              </p:cNvPr>
              <p:cNvCxnSpPr/>
              <p:nvPr/>
            </p:nvCxnSpPr>
            <p:spPr>
              <a:xfrm>
                <a:off x="1797525" y="8448731"/>
                <a:ext cx="0" cy="15936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CEAF42A2-E746-4B98-B6D5-A70459E7AAFF}"/>
                  </a:ext>
                </a:extLst>
              </p:cNvPr>
              <p:cNvCxnSpPr/>
              <p:nvPr/>
            </p:nvCxnSpPr>
            <p:spPr>
              <a:xfrm>
                <a:off x="3088828" y="7881901"/>
                <a:ext cx="0" cy="72619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BBEF12AD-A752-46BC-9A66-8442E870A6E5}"/>
                  </a:ext>
                </a:extLst>
              </p:cNvPr>
              <p:cNvCxnSpPr>
                <a:cxnSpLocks/>
              </p:cNvCxnSpPr>
              <p:nvPr/>
            </p:nvCxnSpPr>
            <p:spPr>
              <a:xfrm>
                <a:off x="3141395" y="7208200"/>
                <a:ext cx="0" cy="139989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60F8E273-DBA4-4453-804D-6124D35660D2}"/>
                  </a:ext>
                </a:extLst>
              </p:cNvPr>
              <p:cNvCxnSpPr/>
              <p:nvPr/>
            </p:nvCxnSpPr>
            <p:spPr>
              <a:xfrm>
                <a:off x="3193963" y="7907655"/>
                <a:ext cx="0" cy="70044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740314E6-3564-4643-954B-E13AA479E726}"/>
                  </a:ext>
                </a:extLst>
              </p:cNvPr>
              <p:cNvCxnSpPr>
                <a:cxnSpLocks/>
              </p:cNvCxnSpPr>
              <p:nvPr/>
            </p:nvCxnSpPr>
            <p:spPr>
              <a:xfrm flipH="1">
                <a:off x="1409047" y="7164534"/>
                <a:ext cx="3702" cy="145836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A5DDA445-C739-4504-821D-D2213C2FDB0B}"/>
                  </a:ext>
                </a:extLst>
              </p:cNvPr>
              <p:cNvCxnSpPr>
                <a:cxnSpLocks/>
              </p:cNvCxnSpPr>
              <p:nvPr/>
            </p:nvCxnSpPr>
            <p:spPr>
              <a:xfrm>
                <a:off x="1412749" y="8608095"/>
                <a:ext cx="238903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id="{16926E5B-DFA9-4D98-B8A2-EEF673CF318D}"/>
                  </a:ext>
                </a:extLst>
              </p:cNvPr>
              <p:cNvCxnSpPr>
                <a:cxnSpLocks/>
              </p:cNvCxnSpPr>
              <p:nvPr/>
            </p:nvCxnSpPr>
            <p:spPr>
              <a:xfrm>
                <a:off x="1768322"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a:extLst>
                  <a:ext uri="{FF2B5EF4-FFF2-40B4-BE49-F238E27FC236}">
                    <a16:creationId xmlns:a16="http://schemas.microsoft.com/office/drawing/2014/main" id="{812FBD74-A1FB-4839-973A-B4F8A8FCF21F}"/>
                  </a:ext>
                </a:extLst>
              </p:cNvPr>
              <p:cNvCxnSpPr>
                <a:cxnSpLocks/>
              </p:cNvCxnSpPr>
              <p:nvPr/>
            </p:nvCxnSpPr>
            <p:spPr>
              <a:xfrm>
                <a:off x="1597158"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a:extLst>
                  <a:ext uri="{FF2B5EF4-FFF2-40B4-BE49-F238E27FC236}">
                    <a16:creationId xmlns:a16="http://schemas.microsoft.com/office/drawing/2014/main" id="{61E808DC-657C-4A17-A791-4B694AE8BCA0}"/>
                  </a:ext>
                </a:extLst>
              </p:cNvPr>
              <p:cNvCxnSpPr>
                <a:cxnSpLocks/>
              </p:cNvCxnSpPr>
              <p:nvPr/>
            </p:nvCxnSpPr>
            <p:spPr>
              <a:xfrm>
                <a:off x="3651126"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46B00912-2208-474B-AD01-FEF5C7598DDD}"/>
                  </a:ext>
                </a:extLst>
              </p:cNvPr>
              <p:cNvCxnSpPr>
                <a:cxnSpLocks/>
              </p:cNvCxnSpPr>
              <p:nvPr/>
            </p:nvCxnSpPr>
            <p:spPr>
              <a:xfrm>
                <a:off x="3479962"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3642E6EE-9B77-45AE-9453-39CC77673034}"/>
                  </a:ext>
                </a:extLst>
              </p:cNvPr>
              <p:cNvCxnSpPr>
                <a:cxnSpLocks/>
              </p:cNvCxnSpPr>
              <p:nvPr/>
            </p:nvCxnSpPr>
            <p:spPr>
              <a:xfrm>
                <a:off x="3308798"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5FD45F21-6029-4FC1-9D33-5D18D1143B69}"/>
                  </a:ext>
                </a:extLst>
              </p:cNvPr>
              <p:cNvCxnSpPr>
                <a:cxnSpLocks/>
              </p:cNvCxnSpPr>
              <p:nvPr/>
            </p:nvCxnSpPr>
            <p:spPr>
              <a:xfrm>
                <a:off x="3137634"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39125324-8786-4448-A70D-D073103A9AA9}"/>
                  </a:ext>
                </a:extLst>
              </p:cNvPr>
              <p:cNvCxnSpPr>
                <a:cxnSpLocks/>
              </p:cNvCxnSpPr>
              <p:nvPr/>
            </p:nvCxnSpPr>
            <p:spPr>
              <a:xfrm>
                <a:off x="2966470"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2ED5B6A9-68AC-40B9-A2C3-46D4C0C3DA62}"/>
                  </a:ext>
                </a:extLst>
              </p:cNvPr>
              <p:cNvCxnSpPr>
                <a:cxnSpLocks/>
              </p:cNvCxnSpPr>
              <p:nvPr/>
            </p:nvCxnSpPr>
            <p:spPr>
              <a:xfrm>
                <a:off x="2795306"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CAC7B326-2260-4B93-9892-A2AFF10DEC83}"/>
                  </a:ext>
                </a:extLst>
              </p:cNvPr>
              <p:cNvCxnSpPr>
                <a:cxnSpLocks/>
              </p:cNvCxnSpPr>
              <p:nvPr/>
            </p:nvCxnSpPr>
            <p:spPr>
              <a:xfrm>
                <a:off x="2624142"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757D88CA-24EC-4349-A46A-436FCCEE16F4}"/>
                  </a:ext>
                </a:extLst>
              </p:cNvPr>
              <p:cNvCxnSpPr>
                <a:cxnSpLocks/>
              </p:cNvCxnSpPr>
              <p:nvPr/>
            </p:nvCxnSpPr>
            <p:spPr>
              <a:xfrm>
                <a:off x="2452978"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AC242C78-5586-45C5-9C84-6BBA83712B48}"/>
                  </a:ext>
                </a:extLst>
              </p:cNvPr>
              <p:cNvCxnSpPr>
                <a:cxnSpLocks/>
              </p:cNvCxnSpPr>
              <p:nvPr/>
            </p:nvCxnSpPr>
            <p:spPr>
              <a:xfrm>
                <a:off x="1939486"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6FEFFA13-FD1E-467B-B8DA-C6981D2FC171}"/>
                  </a:ext>
                </a:extLst>
              </p:cNvPr>
              <p:cNvCxnSpPr>
                <a:cxnSpLocks/>
              </p:cNvCxnSpPr>
              <p:nvPr/>
            </p:nvCxnSpPr>
            <p:spPr>
              <a:xfrm>
                <a:off x="2110650"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1F9CDA20-E9DE-44D3-BEAE-7A820B40C1CC}"/>
                  </a:ext>
                </a:extLst>
              </p:cNvPr>
              <p:cNvCxnSpPr>
                <a:cxnSpLocks/>
              </p:cNvCxnSpPr>
              <p:nvPr/>
            </p:nvCxnSpPr>
            <p:spPr>
              <a:xfrm>
                <a:off x="2281814" y="8608095"/>
                <a:ext cx="0" cy="1038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6" name="TextBox 195">
                <a:extLst>
                  <a:ext uri="{FF2B5EF4-FFF2-40B4-BE49-F238E27FC236}">
                    <a16:creationId xmlns:a16="http://schemas.microsoft.com/office/drawing/2014/main" id="{059CA79F-3F8F-44FD-84FB-BA2404604515}"/>
                  </a:ext>
                </a:extLst>
              </p:cNvPr>
              <p:cNvSpPr txBox="1"/>
              <p:nvPr/>
            </p:nvSpPr>
            <p:spPr>
              <a:xfrm>
                <a:off x="1615071" y="8632734"/>
                <a:ext cx="306494" cy="230832"/>
              </a:xfrm>
              <a:prstGeom prst="rect">
                <a:avLst/>
              </a:prstGeom>
              <a:noFill/>
            </p:spPr>
            <p:txBody>
              <a:bodyPr wrap="none" rtlCol="0">
                <a:spAutoFit/>
              </a:bodyPr>
              <a:lstStyle/>
              <a:p>
                <a:r>
                  <a:rPr lang="en-GB" sz="900" b="1" dirty="0">
                    <a:latin typeface="Tenorite" panose="00000500000000000000" pitchFamily="2" charset="0"/>
                  </a:rPr>
                  <a:t>80</a:t>
                </a:r>
                <a:endParaRPr lang="en-GB" b="1" dirty="0">
                  <a:latin typeface="Tenorite" panose="00000500000000000000" pitchFamily="2" charset="0"/>
                </a:endParaRPr>
              </a:p>
            </p:txBody>
          </p:sp>
          <p:sp>
            <p:nvSpPr>
              <p:cNvPr id="197" name="TextBox 196">
                <a:extLst>
                  <a:ext uri="{FF2B5EF4-FFF2-40B4-BE49-F238E27FC236}">
                    <a16:creationId xmlns:a16="http://schemas.microsoft.com/office/drawing/2014/main" id="{31F3F6FA-A690-4AC9-BF13-B16E84583EC0}"/>
                  </a:ext>
                </a:extLst>
              </p:cNvPr>
              <p:cNvSpPr txBox="1"/>
              <p:nvPr/>
            </p:nvSpPr>
            <p:spPr>
              <a:xfrm>
                <a:off x="1934912" y="8635261"/>
                <a:ext cx="367408" cy="230832"/>
              </a:xfrm>
              <a:prstGeom prst="rect">
                <a:avLst/>
              </a:prstGeom>
              <a:noFill/>
            </p:spPr>
            <p:txBody>
              <a:bodyPr wrap="none" rtlCol="0">
                <a:spAutoFit/>
              </a:bodyPr>
              <a:lstStyle/>
              <a:p>
                <a:r>
                  <a:rPr lang="en-GB" sz="900" b="1" dirty="0">
                    <a:latin typeface="Tenorite" panose="00000500000000000000" pitchFamily="2" charset="0"/>
                  </a:rPr>
                  <a:t>100</a:t>
                </a:r>
                <a:endParaRPr lang="en-GB" b="1" dirty="0">
                  <a:latin typeface="Tenorite" panose="00000500000000000000" pitchFamily="2" charset="0"/>
                </a:endParaRPr>
              </a:p>
            </p:txBody>
          </p:sp>
          <p:sp>
            <p:nvSpPr>
              <p:cNvPr id="198" name="TextBox 197">
                <a:extLst>
                  <a:ext uri="{FF2B5EF4-FFF2-40B4-BE49-F238E27FC236}">
                    <a16:creationId xmlns:a16="http://schemas.microsoft.com/office/drawing/2014/main" id="{7FCDA22F-E449-40D8-8B0D-1780288999A3}"/>
                  </a:ext>
                </a:extLst>
              </p:cNvPr>
              <p:cNvSpPr txBox="1"/>
              <p:nvPr/>
            </p:nvSpPr>
            <p:spPr>
              <a:xfrm>
                <a:off x="2272387" y="8632734"/>
                <a:ext cx="367408" cy="230832"/>
              </a:xfrm>
              <a:prstGeom prst="rect">
                <a:avLst/>
              </a:prstGeom>
              <a:noFill/>
            </p:spPr>
            <p:txBody>
              <a:bodyPr wrap="none" rtlCol="0">
                <a:spAutoFit/>
              </a:bodyPr>
              <a:lstStyle/>
              <a:p>
                <a:r>
                  <a:rPr lang="en-GB" sz="900" b="1" dirty="0">
                    <a:latin typeface="Tenorite" panose="00000500000000000000" pitchFamily="2" charset="0"/>
                  </a:rPr>
                  <a:t>120</a:t>
                </a:r>
                <a:endParaRPr lang="en-GB" b="1" dirty="0">
                  <a:latin typeface="Tenorite" panose="00000500000000000000" pitchFamily="2" charset="0"/>
                </a:endParaRPr>
              </a:p>
            </p:txBody>
          </p:sp>
          <p:sp>
            <p:nvSpPr>
              <p:cNvPr id="199" name="TextBox 198">
                <a:extLst>
                  <a:ext uri="{FF2B5EF4-FFF2-40B4-BE49-F238E27FC236}">
                    <a16:creationId xmlns:a16="http://schemas.microsoft.com/office/drawing/2014/main" id="{079DA466-E818-41CC-A6DD-EAD9D1113898}"/>
                  </a:ext>
                </a:extLst>
              </p:cNvPr>
              <p:cNvSpPr txBox="1"/>
              <p:nvPr/>
            </p:nvSpPr>
            <p:spPr>
              <a:xfrm>
                <a:off x="2607267" y="8632734"/>
                <a:ext cx="367408" cy="230832"/>
              </a:xfrm>
              <a:prstGeom prst="rect">
                <a:avLst/>
              </a:prstGeom>
              <a:noFill/>
            </p:spPr>
            <p:txBody>
              <a:bodyPr wrap="none" rtlCol="0">
                <a:spAutoFit/>
              </a:bodyPr>
              <a:lstStyle/>
              <a:p>
                <a:r>
                  <a:rPr lang="en-GB" sz="900" b="1" dirty="0">
                    <a:latin typeface="Tenorite" panose="00000500000000000000" pitchFamily="2" charset="0"/>
                  </a:rPr>
                  <a:t>140</a:t>
                </a:r>
                <a:endParaRPr lang="en-GB" b="1" dirty="0">
                  <a:latin typeface="Tenorite" panose="00000500000000000000" pitchFamily="2" charset="0"/>
                </a:endParaRPr>
              </a:p>
            </p:txBody>
          </p:sp>
          <p:sp>
            <p:nvSpPr>
              <p:cNvPr id="200" name="TextBox 199">
                <a:extLst>
                  <a:ext uri="{FF2B5EF4-FFF2-40B4-BE49-F238E27FC236}">
                    <a16:creationId xmlns:a16="http://schemas.microsoft.com/office/drawing/2014/main" id="{562FBF18-EBA3-4642-87C7-6D402DFB3A14}"/>
                  </a:ext>
                </a:extLst>
              </p:cNvPr>
              <p:cNvSpPr txBox="1"/>
              <p:nvPr/>
            </p:nvSpPr>
            <p:spPr>
              <a:xfrm>
                <a:off x="2958033" y="8632734"/>
                <a:ext cx="367408" cy="230832"/>
              </a:xfrm>
              <a:prstGeom prst="rect">
                <a:avLst/>
              </a:prstGeom>
              <a:noFill/>
            </p:spPr>
            <p:txBody>
              <a:bodyPr wrap="none" rtlCol="0">
                <a:spAutoFit/>
              </a:bodyPr>
              <a:lstStyle/>
              <a:p>
                <a:r>
                  <a:rPr lang="en-GB" sz="900" b="1" dirty="0">
                    <a:latin typeface="Tenorite" panose="00000500000000000000" pitchFamily="2" charset="0"/>
                  </a:rPr>
                  <a:t>160</a:t>
                </a:r>
                <a:endParaRPr lang="en-GB" b="1" dirty="0">
                  <a:latin typeface="Tenorite" panose="00000500000000000000" pitchFamily="2" charset="0"/>
                </a:endParaRPr>
              </a:p>
            </p:txBody>
          </p:sp>
          <p:sp>
            <p:nvSpPr>
              <p:cNvPr id="201" name="TextBox 200">
                <a:extLst>
                  <a:ext uri="{FF2B5EF4-FFF2-40B4-BE49-F238E27FC236}">
                    <a16:creationId xmlns:a16="http://schemas.microsoft.com/office/drawing/2014/main" id="{606D7B67-BC20-4DA1-A8EA-87E06E4A2837}"/>
                  </a:ext>
                </a:extLst>
              </p:cNvPr>
              <p:cNvSpPr txBox="1"/>
              <p:nvPr/>
            </p:nvSpPr>
            <p:spPr>
              <a:xfrm>
                <a:off x="3300594" y="8632734"/>
                <a:ext cx="367408" cy="230832"/>
              </a:xfrm>
              <a:prstGeom prst="rect">
                <a:avLst/>
              </a:prstGeom>
              <a:noFill/>
            </p:spPr>
            <p:txBody>
              <a:bodyPr wrap="none" rtlCol="0">
                <a:spAutoFit/>
              </a:bodyPr>
              <a:lstStyle/>
              <a:p>
                <a:r>
                  <a:rPr lang="en-GB" sz="900" b="1" dirty="0">
                    <a:latin typeface="Tenorite" panose="00000500000000000000" pitchFamily="2" charset="0"/>
                  </a:rPr>
                  <a:t>180</a:t>
                </a:r>
                <a:endParaRPr lang="en-GB" b="1" dirty="0">
                  <a:latin typeface="Tenorite" panose="00000500000000000000" pitchFamily="2" charset="0"/>
                </a:endParaRPr>
              </a:p>
            </p:txBody>
          </p:sp>
          <p:sp>
            <p:nvSpPr>
              <p:cNvPr id="202" name="TextBox 201">
                <a:extLst>
                  <a:ext uri="{FF2B5EF4-FFF2-40B4-BE49-F238E27FC236}">
                    <a16:creationId xmlns:a16="http://schemas.microsoft.com/office/drawing/2014/main" id="{0B3B1192-B61B-409A-8109-E99B7E1E00BA}"/>
                  </a:ext>
                </a:extLst>
              </p:cNvPr>
              <p:cNvSpPr txBox="1"/>
              <p:nvPr/>
            </p:nvSpPr>
            <p:spPr>
              <a:xfrm>
                <a:off x="3604994" y="8759717"/>
                <a:ext cx="380232" cy="230832"/>
              </a:xfrm>
              <a:prstGeom prst="rect">
                <a:avLst/>
              </a:prstGeom>
              <a:noFill/>
            </p:spPr>
            <p:txBody>
              <a:bodyPr wrap="none" rtlCol="0">
                <a:spAutoFit/>
              </a:bodyPr>
              <a:lstStyle/>
              <a:p>
                <a:r>
                  <a:rPr lang="en-GB" sz="900" b="1" dirty="0">
                    <a:latin typeface="Tenorite" panose="00000500000000000000" pitchFamily="2" charset="0"/>
                  </a:rPr>
                  <a:t>m/z</a:t>
                </a:r>
                <a:endParaRPr lang="en-GB" b="1" dirty="0">
                  <a:latin typeface="Tenorite" panose="00000500000000000000" pitchFamily="2" charset="0"/>
                </a:endParaRPr>
              </a:p>
            </p:txBody>
          </p:sp>
          <p:sp>
            <p:nvSpPr>
              <p:cNvPr id="203" name="TextBox 202">
                <a:extLst>
                  <a:ext uri="{FF2B5EF4-FFF2-40B4-BE49-F238E27FC236}">
                    <a16:creationId xmlns:a16="http://schemas.microsoft.com/office/drawing/2014/main" id="{CCEEEB11-A8D6-4863-A7CF-4620AAF82163}"/>
                  </a:ext>
                </a:extLst>
              </p:cNvPr>
              <p:cNvSpPr txBox="1"/>
              <p:nvPr/>
            </p:nvSpPr>
            <p:spPr>
              <a:xfrm>
                <a:off x="667144" y="7208421"/>
                <a:ext cx="745717" cy="369332"/>
              </a:xfrm>
              <a:prstGeom prst="rect">
                <a:avLst/>
              </a:prstGeom>
              <a:noFill/>
            </p:spPr>
            <p:txBody>
              <a:bodyPr wrap="none" rtlCol="0">
                <a:spAutoFit/>
              </a:bodyPr>
              <a:lstStyle/>
              <a:p>
                <a:r>
                  <a:rPr lang="en-GB" sz="900" b="1" dirty="0">
                    <a:latin typeface="Tenorite" panose="00000500000000000000" pitchFamily="2" charset="0"/>
                  </a:rPr>
                  <a:t>relative </a:t>
                </a:r>
              </a:p>
              <a:p>
                <a:r>
                  <a:rPr lang="en-GB" sz="900" b="1" dirty="0">
                    <a:latin typeface="Tenorite" panose="00000500000000000000" pitchFamily="2" charset="0"/>
                  </a:rPr>
                  <a:t>abundance</a:t>
                </a:r>
                <a:endParaRPr lang="en-GB" b="1" dirty="0">
                  <a:latin typeface="Tenorite" panose="00000500000000000000" pitchFamily="2" charset="0"/>
                </a:endParaRPr>
              </a:p>
            </p:txBody>
          </p:sp>
        </p:grpSp>
        <p:sp>
          <p:nvSpPr>
            <p:cNvPr id="174" name="TextBox 173">
              <a:extLst>
                <a:ext uri="{FF2B5EF4-FFF2-40B4-BE49-F238E27FC236}">
                  <a16:creationId xmlns:a16="http://schemas.microsoft.com/office/drawing/2014/main" id="{4ACCB11F-D21E-4272-B427-CEC2A6A96A30}"/>
                </a:ext>
              </a:extLst>
            </p:cNvPr>
            <p:cNvSpPr txBox="1"/>
            <p:nvPr/>
          </p:nvSpPr>
          <p:spPr>
            <a:xfrm>
              <a:off x="1594165" y="8174248"/>
              <a:ext cx="390525" cy="261610"/>
            </a:xfrm>
            <a:prstGeom prst="rect">
              <a:avLst/>
            </a:prstGeom>
            <a:noFill/>
          </p:spPr>
          <p:txBody>
            <a:bodyPr wrap="square" rtlCol="0">
              <a:spAutoFit/>
            </a:bodyPr>
            <a:lstStyle/>
            <a:p>
              <a:r>
                <a:rPr lang="en-GB" sz="1100" b="1" dirty="0">
                  <a:latin typeface="Tenorite" panose="00000500000000000000" pitchFamily="2" charset="0"/>
                </a:rPr>
                <a:t>1:1</a:t>
              </a:r>
            </a:p>
          </p:txBody>
        </p:sp>
        <p:sp>
          <p:nvSpPr>
            <p:cNvPr id="175" name="TextBox 174">
              <a:extLst>
                <a:ext uri="{FF2B5EF4-FFF2-40B4-BE49-F238E27FC236}">
                  <a16:creationId xmlns:a16="http://schemas.microsoft.com/office/drawing/2014/main" id="{5E96A4C7-3CC5-46C2-B752-6F0816E73CB5}"/>
                </a:ext>
              </a:extLst>
            </p:cNvPr>
            <p:cNvSpPr txBox="1"/>
            <p:nvPr/>
          </p:nvSpPr>
          <p:spPr>
            <a:xfrm>
              <a:off x="3146467" y="7390120"/>
              <a:ext cx="538952" cy="261610"/>
            </a:xfrm>
            <a:prstGeom prst="rect">
              <a:avLst/>
            </a:prstGeom>
            <a:noFill/>
          </p:spPr>
          <p:txBody>
            <a:bodyPr wrap="square" rtlCol="0">
              <a:spAutoFit/>
            </a:bodyPr>
            <a:lstStyle/>
            <a:p>
              <a:r>
                <a:rPr lang="en-GB" sz="1100" b="1" dirty="0">
                  <a:latin typeface="Tenorite" panose="00000500000000000000" pitchFamily="2" charset="0"/>
                </a:rPr>
                <a:t>1:2:1</a:t>
              </a:r>
            </a:p>
          </p:txBody>
        </p:sp>
      </p:grpSp>
    </p:spTree>
    <p:extLst>
      <p:ext uri="{BB962C8B-B14F-4D97-AF65-F5344CB8AC3E}">
        <p14:creationId xmlns:p14="http://schemas.microsoft.com/office/powerpoint/2010/main" val="2041588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90043D9-29A6-4E31-9BDE-CF890CE28B24}"/>
              </a:ext>
            </a:extLst>
          </p:cNvPr>
          <p:cNvSpPr>
            <a:spLocks noGrp="1"/>
          </p:cNvSpPr>
          <p:nvPr>
            <p:ph type="sldNum" sz="quarter" idx="12"/>
          </p:nvPr>
        </p:nvSpPr>
        <p:spPr/>
        <p:txBody>
          <a:bodyPr/>
          <a:lstStyle/>
          <a:p>
            <a:fld id="{955DFEE5-AC71-4801-9F02-A33255CEF175}" type="slidenum">
              <a:rPr lang="en-GB" smtClean="0"/>
              <a:t>2</a:t>
            </a:fld>
            <a:endParaRPr lang="en-GB"/>
          </a:p>
        </p:txBody>
      </p:sp>
      <p:sp>
        <p:nvSpPr>
          <p:cNvPr id="9" name="Rectangle 8">
            <a:extLst>
              <a:ext uri="{FF2B5EF4-FFF2-40B4-BE49-F238E27FC236}">
                <a16:creationId xmlns:a16="http://schemas.microsoft.com/office/drawing/2014/main" id="{94E2CD31-5C66-4513-9516-D917406D8970}"/>
              </a:ext>
            </a:extLst>
          </p:cNvPr>
          <p:cNvSpPr/>
          <p:nvPr/>
        </p:nvSpPr>
        <p:spPr>
          <a:xfrm>
            <a:off x="899250" y="638415"/>
            <a:ext cx="5339714" cy="369332"/>
          </a:xfrm>
          <a:prstGeom prst="rect">
            <a:avLst/>
          </a:prstGeom>
          <a:solidFill>
            <a:srgbClr val="FF0000"/>
          </a:solidFill>
        </p:spPr>
        <p:txBody>
          <a:bodyPr wrap="square">
            <a:spAutoFit/>
          </a:bodyPr>
          <a:lstStyle/>
          <a:p>
            <a:r>
              <a:rPr lang="en-GB" b="1" dirty="0">
                <a:solidFill>
                  <a:schemeClr val="bg1"/>
                </a:solidFill>
              </a:rPr>
              <a:t>[7B] Infrared (IR) spectroscopy</a:t>
            </a:r>
          </a:p>
        </p:txBody>
      </p:sp>
      <p:sp>
        <p:nvSpPr>
          <p:cNvPr id="10" name="Rectangle 9">
            <a:extLst>
              <a:ext uri="{FF2B5EF4-FFF2-40B4-BE49-F238E27FC236}">
                <a16:creationId xmlns:a16="http://schemas.microsoft.com/office/drawing/2014/main" id="{C3A539B1-AFE5-45F3-A198-F8F241CD6D4F}"/>
              </a:ext>
            </a:extLst>
          </p:cNvPr>
          <p:cNvSpPr/>
          <p:nvPr/>
        </p:nvSpPr>
        <p:spPr>
          <a:xfrm>
            <a:off x="899250" y="1327077"/>
            <a:ext cx="5362483" cy="1492716"/>
          </a:xfrm>
          <a:prstGeom prst="rect">
            <a:avLst/>
          </a:prstGeom>
          <a:solidFill>
            <a:srgbClr val="D9D9D9">
              <a:alpha val="74902"/>
            </a:srgbClr>
          </a:solidFill>
        </p:spPr>
        <p:txBody>
          <a:bodyPr wrap="square">
            <a:spAutoFit/>
          </a:bodyPr>
          <a:lstStyle/>
          <a:p>
            <a:r>
              <a:rPr lang="en-GB" sz="1300" b="1" i="1" dirty="0">
                <a:latin typeface="Tenorite" panose="00000500000000000000" pitchFamily="2" charset="0"/>
              </a:rPr>
              <a:t>This analytical technique used infrared (IR) radiation to determine the functional groups present in organic compounds. The IR radiation is passed through a sample where the different types of bonds absorb the radiation in different amounts due to bond length, strength and atomic mass. These varying amounts of absorbance are measured and recorded allowing certain bonds and therefore functional groups to be identified.</a:t>
            </a:r>
          </a:p>
        </p:txBody>
      </p:sp>
      <p:grpSp>
        <p:nvGrpSpPr>
          <p:cNvPr id="16" name="Group 15">
            <a:extLst>
              <a:ext uri="{FF2B5EF4-FFF2-40B4-BE49-F238E27FC236}">
                <a16:creationId xmlns:a16="http://schemas.microsoft.com/office/drawing/2014/main" id="{779B89E9-69EF-4923-8467-DA122B4A39A8}"/>
              </a:ext>
            </a:extLst>
          </p:cNvPr>
          <p:cNvGrpSpPr/>
          <p:nvPr/>
        </p:nvGrpSpPr>
        <p:grpSpPr>
          <a:xfrm>
            <a:off x="922019" y="3105150"/>
            <a:ext cx="3205481" cy="1954662"/>
            <a:chOff x="922019" y="3105150"/>
            <a:chExt cx="3205481" cy="1954662"/>
          </a:xfrm>
        </p:grpSpPr>
        <p:sp>
          <p:nvSpPr>
            <p:cNvPr id="12" name="TextBox 11">
              <a:extLst>
                <a:ext uri="{FF2B5EF4-FFF2-40B4-BE49-F238E27FC236}">
                  <a16:creationId xmlns:a16="http://schemas.microsoft.com/office/drawing/2014/main" id="{F687651C-DF51-47A4-8D31-0D65F1A5C6A3}"/>
                </a:ext>
              </a:extLst>
            </p:cNvPr>
            <p:cNvSpPr txBox="1"/>
            <p:nvPr/>
          </p:nvSpPr>
          <p:spPr>
            <a:xfrm>
              <a:off x="922019" y="3105150"/>
              <a:ext cx="1965603" cy="307777"/>
            </a:xfrm>
            <a:prstGeom prst="rect">
              <a:avLst/>
            </a:prstGeom>
            <a:noFill/>
          </p:spPr>
          <p:txBody>
            <a:bodyPr wrap="none" rtlCol="0" anchor="ctr">
              <a:spAutoFit/>
            </a:bodyPr>
            <a:lstStyle/>
            <a:p>
              <a:r>
                <a:rPr lang="en-GB" sz="1400" b="1" dirty="0"/>
                <a:t>C=O | Sharp | ~1700  </a:t>
              </a:r>
            </a:p>
          </p:txBody>
        </p:sp>
        <p:pic>
          <p:nvPicPr>
            <p:cNvPr id="14" name="Picture 13">
              <a:extLst>
                <a:ext uri="{FF2B5EF4-FFF2-40B4-BE49-F238E27FC236}">
                  <a16:creationId xmlns:a16="http://schemas.microsoft.com/office/drawing/2014/main" id="{81B27733-595D-45AC-B01E-F6EA0E7E79A5}"/>
                </a:ext>
              </a:extLst>
            </p:cNvPr>
            <p:cNvPicPr>
              <a:picLocks noChangeAspect="1"/>
            </p:cNvPicPr>
            <p:nvPr/>
          </p:nvPicPr>
          <p:blipFill>
            <a:blip r:embed="rId2"/>
            <a:stretch>
              <a:fillRect/>
            </a:stretch>
          </p:blipFill>
          <p:spPr>
            <a:xfrm>
              <a:off x="922019" y="3412928"/>
              <a:ext cx="3205481" cy="1646884"/>
            </a:xfrm>
            <a:prstGeom prst="rect">
              <a:avLst/>
            </a:prstGeom>
          </p:spPr>
        </p:pic>
        <p:sp>
          <p:nvSpPr>
            <p:cNvPr id="15" name="Rectangle 14">
              <a:extLst>
                <a:ext uri="{FF2B5EF4-FFF2-40B4-BE49-F238E27FC236}">
                  <a16:creationId xmlns:a16="http://schemas.microsoft.com/office/drawing/2014/main" id="{6161EFDA-CAF4-4677-83E6-024E68C17298}"/>
                </a:ext>
              </a:extLst>
            </p:cNvPr>
            <p:cNvSpPr/>
            <p:nvPr/>
          </p:nvSpPr>
          <p:spPr>
            <a:xfrm>
              <a:off x="2108200" y="3702050"/>
              <a:ext cx="342900" cy="1009650"/>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 name="TextBox 16">
            <a:extLst>
              <a:ext uri="{FF2B5EF4-FFF2-40B4-BE49-F238E27FC236}">
                <a16:creationId xmlns:a16="http://schemas.microsoft.com/office/drawing/2014/main" id="{A6AE7693-3691-48B3-BC8D-3285F3FC1E0A}"/>
              </a:ext>
            </a:extLst>
          </p:cNvPr>
          <p:cNvSpPr txBox="1"/>
          <p:nvPr/>
        </p:nvSpPr>
        <p:spPr>
          <a:xfrm>
            <a:off x="922019" y="5195045"/>
            <a:ext cx="3640484" cy="307777"/>
          </a:xfrm>
          <a:prstGeom prst="rect">
            <a:avLst/>
          </a:prstGeom>
          <a:noFill/>
        </p:spPr>
        <p:txBody>
          <a:bodyPr wrap="none" rtlCol="0" anchor="ctr">
            <a:spAutoFit/>
          </a:bodyPr>
          <a:lstStyle/>
          <a:p>
            <a:r>
              <a:rPr lang="en-GB" sz="1400" b="1" dirty="0"/>
              <a:t>O-H (Alcohol) | Very Broad | ~3000-3400  </a:t>
            </a:r>
          </a:p>
        </p:txBody>
      </p:sp>
      <p:pic>
        <p:nvPicPr>
          <p:cNvPr id="18" name="Picture 17">
            <a:extLst>
              <a:ext uri="{FF2B5EF4-FFF2-40B4-BE49-F238E27FC236}">
                <a16:creationId xmlns:a16="http://schemas.microsoft.com/office/drawing/2014/main" id="{5FDC68DE-B9DA-49A7-81E1-1C7DE3EAFCD4}"/>
              </a:ext>
            </a:extLst>
          </p:cNvPr>
          <p:cNvPicPr>
            <a:picLocks noChangeAspect="1"/>
          </p:cNvPicPr>
          <p:nvPr/>
        </p:nvPicPr>
        <p:blipFill>
          <a:blip r:embed="rId3"/>
          <a:stretch>
            <a:fillRect/>
          </a:stretch>
        </p:blipFill>
        <p:spPr>
          <a:xfrm>
            <a:off x="975431" y="5502822"/>
            <a:ext cx="3098656" cy="1646884"/>
          </a:xfrm>
          <a:prstGeom prst="rect">
            <a:avLst/>
          </a:prstGeom>
        </p:spPr>
      </p:pic>
      <p:sp>
        <p:nvSpPr>
          <p:cNvPr id="19" name="Rectangle 18">
            <a:extLst>
              <a:ext uri="{FF2B5EF4-FFF2-40B4-BE49-F238E27FC236}">
                <a16:creationId xmlns:a16="http://schemas.microsoft.com/office/drawing/2014/main" id="{9098316A-D998-4099-B074-6AD4FFEB2A8A}"/>
              </a:ext>
            </a:extLst>
          </p:cNvPr>
          <p:cNvSpPr/>
          <p:nvPr/>
        </p:nvSpPr>
        <p:spPr>
          <a:xfrm>
            <a:off x="1316831" y="5772150"/>
            <a:ext cx="411957" cy="90011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8F04DFF4-FB39-49FE-AA6D-BD5AC87B024E}"/>
              </a:ext>
            </a:extLst>
          </p:cNvPr>
          <p:cNvSpPr txBox="1"/>
          <p:nvPr/>
        </p:nvSpPr>
        <p:spPr>
          <a:xfrm>
            <a:off x="922019" y="7383799"/>
            <a:ext cx="4430508" cy="307777"/>
          </a:xfrm>
          <a:prstGeom prst="rect">
            <a:avLst/>
          </a:prstGeom>
          <a:noFill/>
        </p:spPr>
        <p:txBody>
          <a:bodyPr wrap="none" rtlCol="0" anchor="ctr">
            <a:spAutoFit/>
          </a:bodyPr>
          <a:lstStyle/>
          <a:p>
            <a:r>
              <a:rPr lang="en-GB" sz="1400" b="1" dirty="0"/>
              <a:t>O-H (Carboxylic Acid) | Very Broad | ~2500-3000  </a:t>
            </a:r>
          </a:p>
        </p:txBody>
      </p:sp>
      <p:pic>
        <p:nvPicPr>
          <p:cNvPr id="21" name="Picture 20">
            <a:extLst>
              <a:ext uri="{FF2B5EF4-FFF2-40B4-BE49-F238E27FC236}">
                <a16:creationId xmlns:a16="http://schemas.microsoft.com/office/drawing/2014/main" id="{5817B6A3-F63E-4E33-B661-8528EFA8A0CC}"/>
              </a:ext>
            </a:extLst>
          </p:cNvPr>
          <p:cNvPicPr>
            <a:picLocks noChangeAspect="1"/>
          </p:cNvPicPr>
          <p:nvPr/>
        </p:nvPicPr>
        <p:blipFill>
          <a:blip r:embed="rId4"/>
          <a:stretch>
            <a:fillRect/>
          </a:stretch>
        </p:blipFill>
        <p:spPr>
          <a:xfrm>
            <a:off x="847521" y="7691576"/>
            <a:ext cx="3205482" cy="1664578"/>
          </a:xfrm>
          <a:prstGeom prst="rect">
            <a:avLst/>
          </a:prstGeom>
        </p:spPr>
      </p:pic>
      <p:sp>
        <p:nvSpPr>
          <p:cNvPr id="22" name="Rectangle 21">
            <a:extLst>
              <a:ext uri="{FF2B5EF4-FFF2-40B4-BE49-F238E27FC236}">
                <a16:creationId xmlns:a16="http://schemas.microsoft.com/office/drawing/2014/main" id="{7F0E0609-FB53-4730-9924-845063529968}"/>
              </a:ext>
            </a:extLst>
          </p:cNvPr>
          <p:cNvSpPr/>
          <p:nvPr/>
        </p:nvSpPr>
        <p:spPr>
          <a:xfrm>
            <a:off x="1316831" y="7977188"/>
            <a:ext cx="535782" cy="883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12070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0B28DF-6429-4BED-96CC-EB8D9967460F}"/>
              </a:ext>
            </a:extLst>
          </p:cNvPr>
          <p:cNvSpPr>
            <a:spLocks noGrp="1"/>
          </p:cNvSpPr>
          <p:nvPr>
            <p:ph type="sldNum" sz="quarter" idx="12"/>
          </p:nvPr>
        </p:nvSpPr>
        <p:spPr/>
        <p:txBody>
          <a:bodyPr/>
          <a:lstStyle/>
          <a:p>
            <a:fld id="{955DFEE5-AC71-4801-9F02-A33255CEF175}" type="slidenum">
              <a:rPr lang="en-GB" smtClean="0"/>
              <a:t>3</a:t>
            </a:fld>
            <a:endParaRPr lang="en-GB"/>
          </a:p>
        </p:txBody>
      </p:sp>
      <p:pic>
        <p:nvPicPr>
          <p:cNvPr id="7" name="Picture 6" descr="A screenshot of a cell phone&#10;&#10;Description automatically generated">
            <a:extLst>
              <a:ext uri="{FF2B5EF4-FFF2-40B4-BE49-F238E27FC236}">
                <a16:creationId xmlns:a16="http://schemas.microsoft.com/office/drawing/2014/main" id="{A21A7C2B-D2EE-4863-8AD7-3804288758F6}"/>
              </a:ext>
            </a:extLst>
          </p:cNvPr>
          <p:cNvPicPr>
            <a:picLocks noChangeAspect="1"/>
          </p:cNvPicPr>
          <p:nvPr/>
        </p:nvPicPr>
        <p:blipFill rotWithShape="1">
          <a:blip r:embed="rId2">
            <a:extLst>
              <a:ext uri="{28A0092B-C50C-407E-A947-70E740481C1C}">
                <a14:useLocalDpi xmlns:a14="http://schemas.microsoft.com/office/drawing/2010/main" val="0"/>
              </a:ext>
            </a:extLst>
          </a:blip>
          <a:srcRect l="12640" t="13517" r="12361" b="19246"/>
          <a:stretch/>
        </p:blipFill>
        <p:spPr>
          <a:xfrm>
            <a:off x="865511" y="1396999"/>
            <a:ext cx="5363093" cy="6796327"/>
          </a:xfrm>
          <a:prstGeom prst="rect">
            <a:avLst/>
          </a:prstGeom>
        </p:spPr>
      </p:pic>
      <p:sp>
        <p:nvSpPr>
          <p:cNvPr id="9" name="Rectangle 8">
            <a:extLst>
              <a:ext uri="{FF2B5EF4-FFF2-40B4-BE49-F238E27FC236}">
                <a16:creationId xmlns:a16="http://schemas.microsoft.com/office/drawing/2014/main" id="{4A4C26E8-6A7B-45CC-8D47-0E5D74AE9E08}"/>
              </a:ext>
            </a:extLst>
          </p:cNvPr>
          <p:cNvSpPr/>
          <p:nvPr/>
        </p:nvSpPr>
        <p:spPr>
          <a:xfrm>
            <a:off x="895796" y="638627"/>
            <a:ext cx="5332808" cy="369332"/>
          </a:xfrm>
          <a:prstGeom prst="rect">
            <a:avLst/>
          </a:prstGeom>
          <a:solidFill>
            <a:srgbClr val="FF0000"/>
          </a:solidFill>
          <a:ln>
            <a:noFill/>
          </a:ln>
        </p:spPr>
        <p:txBody>
          <a:bodyPr wrap="square">
            <a:spAutoFit/>
          </a:bodyPr>
          <a:lstStyle/>
          <a:p>
            <a:r>
              <a:rPr lang="en-GB" b="1" dirty="0">
                <a:solidFill>
                  <a:schemeClr val="bg1"/>
                </a:solidFill>
              </a:rPr>
              <a:t>[7B] Infrared (IR) spectroscopy</a:t>
            </a:r>
          </a:p>
        </p:txBody>
      </p:sp>
    </p:spTree>
    <p:extLst>
      <p:ext uri="{BB962C8B-B14F-4D97-AF65-F5344CB8AC3E}">
        <p14:creationId xmlns:p14="http://schemas.microsoft.com/office/powerpoint/2010/main" val="3893560656"/>
      </p:ext>
    </p:extLst>
  </p:cSld>
  <p:clrMapOvr>
    <a:masterClrMapping/>
  </p:clrMapOvr>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C399C80E-164A-4160-84D6-AAD036C9C3C5}">
  <we:reference id="wa200001937" version="1.0.0.0" store="en-US" storeType="OMEX"/>
  <we:alternateReferences>
    <we:reference id="WA200001937" version="1.0.0.0"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861</TotalTime>
  <Words>352</Words>
  <Application>Microsoft Office PowerPoint</Application>
  <PresentationFormat>A4 Paper (210x297 mm)</PresentationFormat>
  <Paragraphs>61</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gg sans</vt:lpstr>
      <vt:lpstr>Calibri</vt:lpstr>
      <vt:lpstr>Tenorite</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Delane BRANDY</dc:creator>
  <cp:lastModifiedBy>Chezka Mae Madrona</cp:lastModifiedBy>
  <cp:revision>52</cp:revision>
  <cp:lastPrinted>2020-04-15T11:58:24Z</cp:lastPrinted>
  <dcterms:created xsi:type="dcterms:W3CDTF">2019-10-15T10:49:42Z</dcterms:created>
  <dcterms:modified xsi:type="dcterms:W3CDTF">2025-07-28T06:48:16Z</dcterms:modified>
</cp:coreProperties>
</file>