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6858000" cy="9906000" type="A4"/>
  <p:notesSz cx="6889750" cy="9671050"/>
  <p:embeddedFontLst>
    <p:embeddedFont>
      <p:font typeface="gg sans" panose="00000800000000000000" pitchFamily="2" charset="0"/>
      <p:bold r:id="rId16"/>
    </p:embeddedFont>
    <p:embeddedFont>
      <p:font typeface="Tenorite" panose="000005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ane Brandy" initials="DB" lastIdx="5" clrIdx="0">
    <p:extLst>
      <p:ext uri="{19B8F6BF-5375-455C-9EA6-DF929625EA0E}">
        <p15:presenceInfo xmlns:p15="http://schemas.microsoft.com/office/powerpoint/2012/main" userId="0470fd441968644a" providerId="Windows Live"/>
      </p:ext>
    </p:extLst>
  </p:cmAuthor>
  <p:cmAuthor id="2" name="Delane BRANDY" initials="DB" lastIdx="3" clrIdx="1">
    <p:extLst>
      <p:ext uri="{19B8F6BF-5375-455C-9EA6-DF929625EA0E}">
        <p15:presenceInfo xmlns:p15="http://schemas.microsoft.com/office/powerpoint/2012/main" userId="Delane BRA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0000"/>
    <a:srgbClr val="56959E"/>
    <a:srgbClr val="38B7C8"/>
    <a:srgbClr val="FFFFFF"/>
    <a:srgbClr val="509BD4"/>
    <a:srgbClr val="525F6B"/>
    <a:srgbClr val="FF33CC"/>
    <a:srgbClr val="0070C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DE2F8-6166-47AC-890A-BC84D3D6F723}" v="243" dt="2021-08-13T11:14:28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2" autoAdjust="0"/>
    <p:restoredTop sz="95084" autoAdjust="0"/>
  </p:normalViewPr>
  <p:slideViewPr>
    <p:cSldViewPr snapToGrid="0">
      <p:cViewPr varScale="1">
        <p:scale>
          <a:sx n="66" d="100"/>
          <a:sy n="66" d="100"/>
        </p:scale>
        <p:origin x="17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ane Brandy" userId="0470fd441968644a" providerId="LiveId" clId="{62FC34EF-9A8C-45B3-A2A1-679CBE8BAF85}"/>
    <pc:docChg chg="undo custSel modSld">
      <pc:chgData name="Delane Brandy" userId="0470fd441968644a" providerId="LiveId" clId="{62FC34EF-9A8C-45B3-A2A1-679CBE8BAF85}" dt="2020-01-29T21:53:26.563" v="54" actId="20577"/>
      <pc:docMkLst>
        <pc:docMk/>
      </pc:docMkLst>
      <pc:sldChg chg="modSp">
        <pc:chgData name="Delane Brandy" userId="0470fd441968644a" providerId="LiveId" clId="{62FC34EF-9A8C-45B3-A2A1-679CBE8BAF85}" dt="2020-01-29T21:52:18.096" v="9" actId="255"/>
        <pc:sldMkLst>
          <pc:docMk/>
          <pc:sldMk cId="2892302248" sldId="257"/>
        </pc:sldMkLst>
        <pc:spChg chg="mod">
          <ac:chgData name="Delane Brandy" userId="0470fd441968644a" providerId="LiveId" clId="{62FC34EF-9A8C-45B3-A2A1-679CBE8BAF85}" dt="2020-01-29T21:52:18.096" v="9" actId="255"/>
          <ac:spMkLst>
            <pc:docMk/>
            <pc:sldMk cId="2892302248" sldId="257"/>
            <ac:spMk id="7" creationId="{00000000-0000-0000-0000-000000000000}"/>
          </ac:spMkLst>
        </pc:spChg>
      </pc:sldChg>
      <pc:sldChg chg="addSp modSp">
        <pc:chgData name="Delane Brandy" userId="0470fd441968644a" providerId="LiveId" clId="{62FC34EF-9A8C-45B3-A2A1-679CBE8BAF85}" dt="2020-01-29T21:53:26.563" v="54" actId="20577"/>
        <pc:sldMkLst>
          <pc:docMk/>
          <pc:sldMk cId="1803614457" sldId="260"/>
        </pc:sldMkLst>
        <pc:spChg chg="mod">
          <ac:chgData name="Delane Brandy" userId="0470fd441968644a" providerId="LiveId" clId="{62FC34EF-9A8C-45B3-A2A1-679CBE8BAF85}" dt="2020-01-29T21:52:04.124" v="8" actId="255"/>
          <ac:spMkLst>
            <pc:docMk/>
            <pc:sldMk cId="1803614457" sldId="260"/>
            <ac:spMk id="4" creationId="{00000000-0000-0000-0000-000000000000}"/>
          </ac:spMkLst>
        </pc:spChg>
        <pc:spChg chg="mod">
          <ac:chgData name="Delane Brandy" userId="0470fd441968644a" providerId="LiveId" clId="{62FC34EF-9A8C-45B3-A2A1-679CBE8BAF85}" dt="2020-01-29T21:51:50.662" v="7" actId="255"/>
          <ac:spMkLst>
            <pc:docMk/>
            <pc:sldMk cId="1803614457" sldId="260"/>
            <ac:spMk id="5" creationId="{00000000-0000-0000-0000-000000000000}"/>
          </ac:spMkLst>
        </pc:spChg>
        <pc:spChg chg="add mod">
          <ac:chgData name="Delane Brandy" userId="0470fd441968644a" providerId="LiveId" clId="{62FC34EF-9A8C-45B3-A2A1-679CBE8BAF85}" dt="2020-01-29T21:53:26.563" v="54" actId="20577"/>
          <ac:spMkLst>
            <pc:docMk/>
            <pc:sldMk cId="1803614457" sldId="260"/>
            <ac:spMk id="14" creationId="{3385538D-82AF-42D6-B148-5B4F8C0B8AC1}"/>
          </ac:spMkLst>
        </pc:spChg>
      </pc:sldChg>
    </pc:docChg>
  </pc:docChgLst>
  <pc:docChgLst>
    <pc:chgData name="Delane Brandy" userId="0470fd441968644a" providerId="LiveId" clId="{300FB55F-835E-CF45-9C43-A4A1042EC0AB}"/>
    <pc:docChg chg="">
      <pc:chgData name="Delane Brandy" userId="0470fd441968644a" providerId="LiveId" clId="{300FB55F-835E-CF45-9C43-A4A1042EC0AB}" dt="2020-06-04T15:46:41.943" v="0" actId="1589"/>
      <pc:docMkLst>
        <pc:docMk/>
      </pc:docMkLst>
      <pc:sldChg chg="addCm">
        <pc:chgData name="Delane Brandy" userId="0470fd441968644a" providerId="LiveId" clId="{300FB55F-835E-CF45-9C43-A4A1042EC0AB}" dt="2020-06-04T15:46:41.943" v="0" actId="1589"/>
        <pc:sldMkLst>
          <pc:docMk/>
          <pc:sldMk cId="21097699" sldId="269"/>
        </pc:sldMkLst>
      </pc:sldChg>
    </pc:docChg>
  </pc:docChgLst>
  <pc:docChgLst>
    <pc:chgData name="Delane Brandy" userId="0470fd441968644a" providerId="LiveId" clId="{9F5DE2F8-6166-47AC-890A-BC84D3D6F723}"/>
    <pc:docChg chg="undo redo custSel addSld delSld modSld">
      <pc:chgData name="Delane Brandy" userId="0470fd441968644a" providerId="LiveId" clId="{9F5DE2F8-6166-47AC-890A-BC84D3D6F723}" dt="2021-08-13T11:17:44.173" v="6006" actId="2711"/>
      <pc:docMkLst>
        <pc:docMk/>
      </pc:docMkLst>
      <pc:sldChg chg="addSp delSp modSp mod">
        <pc:chgData name="Delane Brandy" userId="0470fd441968644a" providerId="LiveId" clId="{9F5DE2F8-6166-47AC-890A-BC84D3D6F723}" dt="2021-08-13T11:11:28.313" v="5908" actId="2711"/>
        <pc:sldMkLst>
          <pc:docMk/>
          <pc:sldMk cId="2892302248" sldId="257"/>
        </pc:sldMkLst>
        <pc:spChg chg="mod">
          <ac:chgData name="Delane Brandy" userId="0470fd441968644a" providerId="LiveId" clId="{9F5DE2F8-6166-47AC-890A-BC84D3D6F723}" dt="2021-08-13T11:11:11.494" v="5905" actId="2711"/>
          <ac:spMkLst>
            <pc:docMk/>
            <pc:sldMk cId="2892302248" sldId="257"/>
            <ac:spMk id="2" creationId="{00000000-0000-0000-0000-000000000000}"/>
          </ac:spMkLst>
        </pc:spChg>
        <pc:spChg chg="mod">
          <ac:chgData name="Delane Brandy" userId="0470fd441968644a" providerId="LiveId" clId="{9F5DE2F8-6166-47AC-890A-BC84D3D6F723}" dt="2021-08-13T11:11:28.313" v="5908" actId="2711"/>
          <ac:spMkLst>
            <pc:docMk/>
            <pc:sldMk cId="2892302248" sldId="257"/>
            <ac:spMk id="3" creationId="{00000000-0000-0000-0000-000000000000}"/>
          </ac:spMkLst>
        </pc:spChg>
        <pc:spChg chg="mod">
          <ac:chgData name="Delane Brandy" userId="0470fd441968644a" providerId="LiveId" clId="{9F5DE2F8-6166-47AC-890A-BC84D3D6F723}" dt="2021-07-31T11:41:07.440" v="5870" actId="2711"/>
          <ac:spMkLst>
            <pc:docMk/>
            <pc:sldMk cId="2892302248" sldId="257"/>
            <ac:spMk id="5" creationId="{00000000-0000-0000-0000-000000000000}"/>
          </ac:spMkLst>
        </pc:spChg>
        <pc:spChg chg="mod">
          <ac:chgData name="Delane Brandy" userId="0470fd441968644a" providerId="LiveId" clId="{9F5DE2F8-6166-47AC-890A-BC84D3D6F723}" dt="2021-08-13T11:11:07.631" v="5904" actId="2711"/>
          <ac:spMkLst>
            <pc:docMk/>
            <pc:sldMk cId="2892302248" sldId="257"/>
            <ac:spMk id="7" creationId="{00000000-0000-0000-0000-000000000000}"/>
          </ac:spMkLst>
        </pc:spChg>
        <pc:picChg chg="add mod modCrop">
          <ac:chgData name="Delane Brandy" userId="0470fd441968644a" providerId="LiveId" clId="{9F5DE2F8-6166-47AC-890A-BC84D3D6F723}" dt="2021-07-10T14:49:53.904" v="116" actId="1076"/>
          <ac:picMkLst>
            <pc:docMk/>
            <pc:sldMk cId="2892302248" sldId="257"/>
            <ac:picMk id="9" creationId="{A8339C90-D6B2-46C7-B2E8-A1E077E3171D}"/>
          </ac:picMkLst>
        </pc:picChg>
        <pc:picChg chg="add mod modCrop">
          <ac:chgData name="Delane Brandy" userId="0470fd441968644a" providerId="LiveId" clId="{9F5DE2F8-6166-47AC-890A-BC84D3D6F723}" dt="2021-07-20T17:35:03.956" v="3468" actId="1076"/>
          <ac:picMkLst>
            <pc:docMk/>
            <pc:sldMk cId="2892302248" sldId="257"/>
            <ac:picMk id="11" creationId="{E75A34B8-5619-4050-B01C-AA655B14F940}"/>
          </ac:picMkLst>
        </pc:picChg>
        <pc:picChg chg="add mod">
          <ac:chgData name="Delane Brandy" userId="0470fd441968644a" providerId="LiveId" clId="{9F5DE2F8-6166-47AC-890A-BC84D3D6F723}" dt="2021-07-10T14:49:26.087" v="104" actId="571"/>
          <ac:picMkLst>
            <pc:docMk/>
            <pc:sldMk cId="2892302248" sldId="257"/>
            <ac:picMk id="13" creationId="{41485C2F-E257-4EC2-A4B5-873A53EA89E2}"/>
          </ac:picMkLst>
        </pc:picChg>
        <pc:picChg chg="del">
          <ac:chgData name="Delane Brandy" userId="0470fd441968644a" providerId="LiveId" clId="{9F5DE2F8-6166-47AC-890A-BC84D3D6F723}" dt="2021-07-10T14:51:23.787" v="125" actId="478"/>
          <ac:picMkLst>
            <pc:docMk/>
            <pc:sldMk cId="2892302248" sldId="257"/>
            <ac:picMk id="1026" creationId="{00000000-0000-0000-0000-000000000000}"/>
          </ac:picMkLst>
        </pc:picChg>
        <pc:picChg chg="del">
          <ac:chgData name="Delane Brandy" userId="0470fd441968644a" providerId="LiveId" clId="{9F5DE2F8-6166-47AC-890A-BC84D3D6F723}" dt="2021-07-10T14:49:51.059" v="115" actId="478"/>
          <ac:picMkLst>
            <pc:docMk/>
            <pc:sldMk cId="2892302248" sldId="257"/>
            <ac:picMk id="1028" creationId="{00000000-0000-0000-0000-000000000000}"/>
          </ac:picMkLst>
        </pc:picChg>
      </pc:sldChg>
      <pc:sldChg chg="addSp delSp modSp mod">
        <pc:chgData name="Delane Brandy" userId="0470fd441968644a" providerId="LiveId" clId="{9F5DE2F8-6166-47AC-890A-BC84D3D6F723}" dt="2021-08-13T11:11:49.904" v="5917" actId="113"/>
        <pc:sldMkLst>
          <pc:docMk/>
          <pc:sldMk cId="3881291256" sldId="258"/>
        </pc:sldMkLst>
        <pc:spChg chg="add del mod">
          <ac:chgData name="Delane Brandy" userId="0470fd441968644a" providerId="LiveId" clId="{9F5DE2F8-6166-47AC-890A-BC84D3D6F723}" dt="2021-08-13T11:11:38.047" v="5913" actId="2711"/>
          <ac:spMkLst>
            <pc:docMk/>
            <pc:sldMk cId="3881291256" sldId="258"/>
            <ac:spMk id="3" creationId="{00000000-0000-0000-0000-000000000000}"/>
          </ac:spMkLst>
        </pc:spChg>
        <pc:spChg chg="del">
          <ac:chgData name="Delane Brandy" userId="0470fd441968644a" providerId="LiveId" clId="{9F5DE2F8-6166-47AC-890A-BC84D3D6F723}" dt="2021-07-10T14:38:40.008" v="21" actId="478"/>
          <ac:spMkLst>
            <pc:docMk/>
            <pc:sldMk cId="3881291256" sldId="258"/>
            <ac:spMk id="12" creationId="{00000000-0000-0000-0000-000000000000}"/>
          </ac:spMkLst>
        </pc:spChg>
        <pc:spChg chg="mod">
          <ac:chgData name="Delane Brandy" userId="0470fd441968644a" providerId="LiveId" clId="{9F5DE2F8-6166-47AC-890A-BC84D3D6F723}" dt="2021-07-26T13:27:08.491" v="4580" actId="255"/>
          <ac:spMkLst>
            <pc:docMk/>
            <pc:sldMk cId="3881291256" sldId="258"/>
            <ac:spMk id="13" creationId="{00000000-0000-0000-0000-000000000000}"/>
          </ac:spMkLst>
        </pc:spChg>
        <pc:spChg chg="mod">
          <ac:chgData name="Delane Brandy" userId="0470fd441968644a" providerId="LiveId" clId="{9F5DE2F8-6166-47AC-890A-BC84D3D6F723}" dt="2021-08-13T11:11:45.722" v="5915" actId="113"/>
          <ac:spMkLst>
            <pc:docMk/>
            <pc:sldMk cId="3881291256" sldId="258"/>
            <ac:spMk id="17" creationId="{00000000-0000-0000-0000-000000000000}"/>
          </ac:spMkLst>
        </pc:spChg>
        <pc:spChg chg="mod">
          <ac:chgData name="Delane Brandy" userId="0470fd441968644a" providerId="LiveId" clId="{9F5DE2F8-6166-47AC-890A-BC84D3D6F723}" dt="2021-08-13T11:11:49.904" v="5917" actId="113"/>
          <ac:spMkLst>
            <pc:docMk/>
            <pc:sldMk cId="3881291256" sldId="258"/>
            <ac:spMk id="18" creationId="{00000000-0000-0000-0000-000000000000}"/>
          </ac:spMkLst>
        </pc:spChg>
        <pc:graphicFrameChg chg="modGraphic">
          <ac:chgData name="Delane Brandy" userId="0470fd441968644a" providerId="LiveId" clId="{9F5DE2F8-6166-47AC-890A-BC84D3D6F723}" dt="2021-07-26T13:27:23.103" v="4583" actId="113"/>
          <ac:graphicFrameMkLst>
            <pc:docMk/>
            <pc:sldMk cId="3881291256" sldId="258"/>
            <ac:graphicFrameMk id="8" creationId="{00000000-0000-0000-0000-000000000000}"/>
          </ac:graphicFrameMkLst>
        </pc:graphicFrameChg>
        <pc:graphicFrameChg chg="modGraphic">
          <ac:chgData name="Delane Brandy" userId="0470fd441968644a" providerId="LiveId" clId="{9F5DE2F8-6166-47AC-890A-BC84D3D6F723}" dt="2021-07-26T13:27:34.876" v="4586" actId="14734"/>
          <ac:graphicFrameMkLst>
            <pc:docMk/>
            <pc:sldMk cId="3881291256" sldId="258"/>
            <ac:graphicFrameMk id="10" creationId="{00000000-0000-0000-0000-000000000000}"/>
          </ac:graphicFrameMkLst>
        </pc:graphicFrameChg>
        <pc:graphicFrameChg chg="modGraphic">
          <ac:chgData name="Delane Brandy" userId="0470fd441968644a" providerId="LiveId" clId="{9F5DE2F8-6166-47AC-890A-BC84D3D6F723}" dt="2021-07-26T13:27:47.281" v="4588" actId="113"/>
          <ac:graphicFrameMkLst>
            <pc:docMk/>
            <pc:sldMk cId="3881291256" sldId="258"/>
            <ac:graphicFrameMk id="11" creationId="{00000000-0000-0000-0000-000000000000}"/>
          </ac:graphicFrameMkLst>
        </pc:graphicFrameChg>
        <pc:picChg chg="add mod modCrop">
          <ac:chgData name="Delane Brandy" userId="0470fd441968644a" providerId="LiveId" clId="{9F5DE2F8-6166-47AC-890A-BC84D3D6F723}" dt="2021-07-10T14:41:49.048" v="45" actId="1076"/>
          <ac:picMkLst>
            <pc:docMk/>
            <pc:sldMk cId="3881291256" sldId="258"/>
            <ac:picMk id="5" creationId="{4623663A-9ED4-4804-A19B-065DDB4742DB}"/>
          </ac:picMkLst>
        </pc:picChg>
        <pc:picChg chg="add mod">
          <ac:chgData name="Delane Brandy" userId="0470fd441968644a" providerId="LiveId" clId="{9F5DE2F8-6166-47AC-890A-BC84D3D6F723}" dt="2021-07-10T14:42:50.192" v="57" actId="1076"/>
          <ac:picMkLst>
            <pc:docMk/>
            <pc:sldMk cId="3881291256" sldId="258"/>
            <ac:picMk id="7" creationId="{DC335455-8DC2-4069-8C6F-6C8925415A0C}"/>
          </ac:picMkLst>
        </pc:picChg>
        <pc:picChg chg="add mod">
          <ac:chgData name="Delane Brandy" userId="0470fd441968644a" providerId="LiveId" clId="{9F5DE2F8-6166-47AC-890A-BC84D3D6F723}" dt="2021-07-10T14:42:57.837" v="61" actId="1035"/>
          <ac:picMkLst>
            <pc:docMk/>
            <pc:sldMk cId="3881291256" sldId="258"/>
            <ac:picMk id="16" creationId="{D5D4821A-ADA2-41A6-A4FB-C85A650B22C0}"/>
          </ac:picMkLst>
        </pc:picChg>
        <pc:picChg chg="add mod">
          <ac:chgData name="Delane Brandy" userId="0470fd441968644a" providerId="LiveId" clId="{9F5DE2F8-6166-47AC-890A-BC84D3D6F723}" dt="2021-07-10T14:43:34.317" v="70" actId="1076"/>
          <ac:picMkLst>
            <pc:docMk/>
            <pc:sldMk cId="3881291256" sldId="258"/>
            <ac:picMk id="20" creationId="{BA83025B-4815-4483-B4C9-AB5ECA20CE27}"/>
          </ac:picMkLst>
        </pc:picChg>
        <pc:picChg chg="add mod modCrop">
          <ac:chgData name="Delane Brandy" userId="0470fd441968644a" providerId="LiveId" clId="{9F5DE2F8-6166-47AC-890A-BC84D3D6F723}" dt="2021-07-10T14:45:40.708" v="86" actId="1076"/>
          <ac:picMkLst>
            <pc:docMk/>
            <pc:sldMk cId="3881291256" sldId="258"/>
            <ac:picMk id="23" creationId="{B466A927-6168-42A7-9CBB-BA4BA90601AF}"/>
          </ac:picMkLst>
        </pc:picChg>
        <pc:picChg chg="del">
          <ac:chgData name="Delane Brandy" userId="0470fd441968644a" providerId="LiveId" clId="{9F5DE2F8-6166-47AC-890A-BC84D3D6F723}" dt="2021-07-10T14:41:40.659" v="40" actId="478"/>
          <ac:picMkLst>
            <pc:docMk/>
            <pc:sldMk cId="3881291256" sldId="258"/>
            <ac:picMk id="2050" creationId="{00000000-0000-0000-0000-000000000000}"/>
          </ac:picMkLst>
        </pc:picChg>
        <pc:picChg chg="del">
          <ac:chgData name="Delane Brandy" userId="0470fd441968644a" providerId="LiveId" clId="{9F5DE2F8-6166-47AC-890A-BC84D3D6F723}" dt="2021-07-10T14:42:19.205" v="46" actId="478"/>
          <ac:picMkLst>
            <pc:docMk/>
            <pc:sldMk cId="3881291256" sldId="258"/>
            <ac:picMk id="2052" creationId="{00000000-0000-0000-0000-000000000000}"/>
          </ac:picMkLst>
        </pc:picChg>
        <pc:picChg chg="del">
          <ac:chgData name="Delane Brandy" userId="0470fd441968644a" providerId="LiveId" clId="{9F5DE2F8-6166-47AC-890A-BC84D3D6F723}" dt="2021-07-10T14:43:19.249" v="62" actId="478"/>
          <ac:picMkLst>
            <pc:docMk/>
            <pc:sldMk cId="3881291256" sldId="258"/>
            <ac:picMk id="2054" creationId="{00000000-0000-0000-0000-000000000000}"/>
          </ac:picMkLst>
        </pc:picChg>
        <pc:picChg chg="del">
          <ac:chgData name="Delane Brandy" userId="0470fd441968644a" providerId="LiveId" clId="{9F5DE2F8-6166-47AC-890A-BC84D3D6F723}" dt="2021-07-10T14:45:28.271" v="79" actId="478"/>
          <ac:picMkLst>
            <pc:docMk/>
            <pc:sldMk cId="3881291256" sldId="258"/>
            <ac:picMk id="2058" creationId="{00000000-0000-0000-0000-000000000000}"/>
          </ac:picMkLst>
        </pc:picChg>
      </pc:sldChg>
      <pc:sldChg chg="addSp delSp modSp mod delCm modCm">
        <pc:chgData name="Delane Brandy" userId="0470fd441968644a" providerId="LiveId" clId="{9F5DE2F8-6166-47AC-890A-BC84D3D6F723}" dt="2021-08-13T11:12:54.563" v="5936" actId="2711"/>
        <pc:sldMkLst>
          <pc:docMk/>
          <pc:sldMk cId="1803614457" sldId="260"/>
        </pc:sldMkLst>
        <pc:spChg chg="mod">
          <ac:chgData name="Delane Brandy" userId="0470fd441968644a" providerId="LiveId" clId="{9F5DE2F8-6166-47AC-890A-BC84D3D6F723}" dt="2021-08-13T11:11:56.084" v="5918" actId="2711"/>
          <ac:spMkLst>
            <pc:docMk/>
            <pc:sldMk cId="1803614457" sldId="260"/>
            <ac:spMk id="4" creationId="{00000000-0000-0000-0000-000000000000}"/>
          </ac:spMkLst>
        </pc:spChg>
        <pc:spChg chg="mod">
          <ac:chgData name="Delane Brandy" userId="0470fd441968644a" providerId="LiveId" clId="{9F5DE2F8-6166-47AC-890A-BC84D3D6F723}" dt="2021-08-13T11:12:28.373" v="5929" actId="20577"/>
          <ac:spMkLst>
            <pc:docMk/>
            <pc:sldMk cId="1803614457" sldId="260"/>
            <ac:spMk id="5" creationId="{00000000-0000-0000-0000-000000000000}"/>
          </ac:spMkLst>
        </pc:spChg>
        <pc:spChg chg="mod topLvl">
          <ac:chgData name="Delane Brandy" userId="0470fd441968644a" providerId="LiveId" clId="{9F5DE2F8-6166-47AC-890A-BC84D3D6F723}" dt="2021-08-13T11:12:19.165" v="5924" actId="403"/>
          <ac:spMkLst>
            <pc:docMk/>
            <pc:sldMk cId="1803614457" sldId="260"/>
            <ac:spMk id="6" creationId="{00000000-0000-0000-0000-000000000000}"/>
          </ac:spMkLst>
        </pc:spChg>
        <pc:spChg chg="mod topLvl">
          <ac:chgData name="Delane Brandy" userId="0470fd441968644a" providerId="LiveId" clId="{9F5DE2F8-6166-47AC-890A-BC84D3D6F723}" dt="2021-08-13T11:12:12.177" v="5922" actId="403"/>
          <ac:spMkLst>
            <pc:docMk/>
            <pc:sldMk cId="1803614457" sldId="260"/>
            <ac:spMk id="7" creationId="{00000000-0000-0000-0000-000000000000}"/>
          </ac:spMkLst>
        </pc:spChg>
        <pc:spChg chg="mod topLvl">
          <ac:chgData name="Delane Brandy" userId="0470fd441968644a" providerId="LiveId" clId="{9F5DE2F8-6166-47AC-890A-BC84D3D6F723}" dt="2021-08-13T11:12:03.535" v="5920" actId="403"/>
          <ac:spMkLst>
            <pc:docMk/>
            <pc:sldMk cId="1803614457" sldId="260"/>
            <ac:spMk id="8" creationId="{00000000-0000-0000-0000-000000000000}"/>
          </ac:spMkLst>
        </pc:spChg>
        <pc:spChg chg="topLvl">
          <ac:chgData name="Delane Brandy" userId="0470fd441968644a" providerId="LiveId" clId="{9F5DE2F8-6166-47AC-890A-BC84D3D6F723}" dt="2021-07-10T15:09:46.594" v="215" actId="165"/>
          <ac:spMkLst>
            <pc:docMk/>
            <pc:sldMk cId="1803614457" sldId="260"/>
            <ac:spMk id="9" creationId="{00000000-0000-0000-0000-000000000000}"/>
          </ac:spMkLst>
        </pc:spChg>
        <pc:spChg chg="mod">
          <ac:chgData name="Delane Brandy" userId="0470fd441968644a" providerId="LiveId" clId="{9F5DE2F8-6166-47AC-890A-BC84D3D6F723}" dt="2021-08-13T11:12:54.563" v="5936" actId="2711"/>
          <ac:spMkLst>
            <pc:docMk/>
            <pc:sldMk cId="1803614457" sldId="260"/>
            <ac:spMk id="14" creationId="{3385538D-82AF-42D6-B148-5B4F8C0B8AC1}"/>
          </ac:spMkLst>
        </pc:spChg>
        <pc:spChg chg="mod">
          <ac:chgData name="Delane Brandy" userId="0470fd441968644a" providerId="LiveId" clId="{9F5DE2F8-6166-47AC-890A-BC84D3D6F723}" dt="2021-08-13T11:12:37.099" v="5931" actId="403"/>
          <ac:spMkLst>
            <pc:docMk/>
            <pc:sldMk cId="1803614457" sldId="260"/>
            <ac:spMk id="16" creationId="{00000000-0000-0000-0000-000000000000}"/>
          </ac:spMkLst>
        </pc:spChg>
        <pc:spChg chg="add mod">
          <ac:chgData name="Delane Brandy" userId="0470fd441968644a" providerId="LiveId" clId="{9F5DE2F8-6166-47AC-890A-BC84D3D6F723}" dt="2021-07-10T15:13:56.384" v="289" actId="12788"/>
          <ac:spMkLst>
            <pc:docMk/>
            <pc:sldMk cId="1803614457" sldId="260"/>
            <ac:spMk id="34" creationId="{B5EB4572-9896-4287-ACC9-528DA52C9CEE}"/>
          </ac:spMkLst>
        </pc:spChg>
        <pc:spChg chg="add mod">
          <ac:chgData name="Delane Brandy" userId="0470fd441968644a" providerId="LiveId" clId="{9F5DE2F8-6166-47AC-890A-BC84D3D6F723}" dt="2021-07-10T15:13:52.657" v="288" actId="12788"/>
          <ac:spMkLst>
            <pc:docMk/>
            <pc:sldMk cId="1803614457" sldId="260"/>
            <ac:spMk id="39" creationId="{96537621-414D-4BD7-9B94-4B39E8691426}"/>
          </ac:spMkLst>
        </pc:spChg>
        <pc:spChg chg="add mod">
          <ac:chgData name="Delane Brandy" userId="0470fd441968644a" providerId="LiveId" clId="{9F5DE2F8-6166-47AC-890A-BC84D3D6F723}" dt="2021-07-10T16:50:53.672" v="508" actId="122"/>
          <ac:spMkLst>
            <pc:docMk/>
            <pc:sldMk cId="1803614457" sldId="260"/>
            <ac:spMk id="44" creationId="{F423D40B-6732-4F27-BE91-4C8B8617CC69}"/>
          </ac:spMkLst>
        </pc:spChg>
        <pc:spChg chg="add mod">
          <ac:chgData name="Delane Brandy" userId="0470fd441968644a" providerId="LiveId" clId="{9F5DE2F8-6166-47AC-890A-BC84D3D6F723}" dt="2021-07-10T16:50:58.267" v="509" actId="122"/>
          <ac:spMkLst>
            <pc:docMk/>
            <pc:sldMk cId="1803614457" sldId="260"/>
            <ac:spMk id="46" creationId="{BC8C2C22-A576-49E2-9A31-89D2FEDE2B92}"/>
          </ac:spMkLst>
        </pc:spChg>
        <pc:grpChg chg="del">
          <ac:chgData name="Delane Brandy" userId="0470fd441968644a" providerId="LiveId" clId="{9F5DE2F8-6166-47AC-890A-BC84D3D6F723}" dt="2021-07-10T15:09:46.594" v="215" actId="165"/>
          <ac:grpSpMkLst>
            <pc:docMk/>
            <pc:sldMk cId="1803614457" sldId="260"/>
            <ac:grpSpMk id="10" creationId="{00000000-0000-0000-0000-000000000000}"/>
          </ac:grpSpMkLst>
        </pc:grpChg>
        <pc:grpChg chg="del">
          <ac:chgData name="Delane Brandy" userId="0470fd441968644a" providerId="LiveId" clId="{9F5DE2F8-6166-47AC-890A-BC84D3D6F723}" dt="2021-07-10T15:04:31.411" v="180" actId="165"/>
          <ac:grpSpMkLst>
            <pc:docMk/>
            <pc:sldMk cId="1803614457" sldId="260"/>
            <ac:grpSpMk id="11" creationId="{00000000-0000-0000-0000-000000000000}"/>
          </ac:grpSpMkLst>
        </pc:grpChg>
        <pc:grpChg chg="del">
          <ac:chgData name="Delane Brandy" userId="0470fd441968644a" providerId="LiveId" clId="{9F5DE2F8-6166-47AC-890A-BC84D3D6F723}" dt="2021-07-10T14:58:53.895" v="152" actId="165"/>
          <ac:grpSpMkLst>
            <pc:docMk/>
            <pc:sldMk cId="1803614457" sldId="260"/>
            <ac:grpSpMk id="12" creationId="{00000000-0000-0000-0000-000000000000}"/>
          </ac:grpSpMkLst>
        </pc:grpChg>
        <pc:grpChg chg="add mod">
          <ac:chgData name="Delane Brandy" userId="0470fd441968644a" providerId="LiveId" clId="{9F5DE2F8-6166-47AC-890A-BC84D3D6F723}" dt="2021-07-10T15:15:56.187" v="328" actId="1076"/>
          <ac:grpSpMkLst>
            <pc:docMk/>
            <pc:sldMk cId="1803614457" sldId="260"/>
            <ac:grpSpMk id="24" creationId="{E4A79F91-0B6A-4B10-A5EE-8687FB03B1E9}"/>
          </ac:grpSpMkLst>
        </pc:grpChg>
        <pc:grpChg chg="add">
          <ac:chgData name="Delane Brandy" userId="0470fd441968644a" providerId="LiveId" clId="{9F5DE2F8-6166-47AC-890A-BC84D3D6F723}" dt="2021-07-10T15:09:59.194" v="229" actId="164"/>
          <ac:grpSpMkLst>
            <pc:docMk/>
            <pc:sldMk cId="1803614457" sldId="260"/>
            <ac:grpSpMk id="29" creationId="{AA6CAFD0-0895-46FE-BA1F-52BF8A868FDB}"/>
          </ac:grpSpMkLst>
        </pc:grpChg>
        <pc:grpChg chg="add mod">
          <ac:chgData name="Delane Brandy" userId="0470fd441968644a" providerId="LiveId" clId="{9F5DE2F8-6166-47AC-890A-BC84D3D6F723}" dt="2021-07-10T15:14:48.644" v="299" actId="12789"/>
          <ac:grpSpMkLst>
            <pc:docMk/>
            <pc:sldMk cId="1803614457" sldId="260"/>
            <ac:grpSpMk id="35" creationId="{B0E917CB-2772-484E-A126-DF13E6FD78AA}"/>
          </ac:grpSpMkLst>
        </pc:grpChg>
        <pc:grpChg chg="add mod">
          <ac:chgData name="Delane Brandy" userId="0470fd441968644a" providerId="LiveId" clId="{9F5DE2F8-6166-47AC-890A-BC84D3D6F723}" dt="2021-07-10T15:14:53.886" v="301" actId="14100"/>
          <ac:grpSpMkLst>
            <pc:docMk/>
            <pc:sldMk cId="1803614457" sldId="260"/>
            <ac:grpSpMk id="36" creationId="{18DEB03B-C8F5-434D-8037-B1E6C24AC4FA}"/>
          </ac:grpSpMkLst>
        </pc:grpChg>
        <pc:grpChg chg="add mod">
          <ac:chgData name="Delane Brandy" userId="0470fd441968644a" providerId="LiveId" clId="{9F5DE2F8-6166-47AC-890A-BC84D3D6F723}" dt="2021-07-10T15:15:21.405" v="315" actId="1076"/>
          <ac:grpSpMkLst>
            <pc:docMk/>
            <pc:sldMk cId="1803614457" sldId="260"/>
            <ac:grpSpMk id="37" creationId="{9451159D-3551-4215-B683-65EF87373F34}"/>
          </ac:grpSpMkLst>
        </pc:grpChg>
        <pc:graphicFrameChg chg="mod modGraphic">
          <ac:chgData name="Delane Brandy" userId="0470fd441968644a" providerId="LiveId" clId="{9F5DE2F8-6166-47AC-890A-BC84D3D6F723}" dt="2021-08-13T11:12:49.820" v="5935" actId="113"/>
          <ac:graphicFrameMkLst>
            <pc:docMk/>
            <pc:sldMk cId="1803614457" sldId="260"/>
            <ac:graphicFrameMk id="13" creationId="{00000000-0000-0000-0000-000000000000}"/>
          </ac:graphicFrameMkLst>
        </pc:graphicFrameChg>
        <pc:picChg chg="add del mod ord">
          <ac:chgData name="Delane Brandy" userId="0470fd441968644a" providerId="LiveId" clId="{9F5DE2F8-6166-47AC-890A-BC84D3D6F723}" dt="2021-07-10T14:59:13.199" v="156" actId="167"/>
          <ac:picMkLst>
            <pc:docMk/>
            <pc:sldMk cId="1803614457" sldId="260"/>
            <ac:picMk id="17" creationId="{98AD95F6-C4F1-4F40-A75C-82F1F332EB2F}"/>
          </ac:picMkLst>
        </pc:picChg>
        <pc:picChg chg="add mod ord">
          <ac:chgData name="Delane Brandy" userId="0470fd441968644a" providerId="LiveId" clId="{9F5DE2F8-6166-47AC-890A-BC84D3D6F723}" dt="2021-07-10T14:59:13.199" v="156" actId="167"/>
          <ac:picMkLst>
            <pc:docMk/>
            <pc:sldMk cId="1803614457" sldId="260"/>
            <ac:picMk id="19" creationId="{C9D19A0E-F1CE-4A0F-8C0E-06FCB8E994FB}"/>
          </ac:picMkLst>
        </pc:picChg>
        <pc:picChg chg="add mod modCrop">
          <ac:chgData name="Delane Brandy" userId="0470fd441968644a" providerId="LiveId" clId="{9F5DE2F8-6166-47AC-890A-BC84D3D6F723}" dt="2021-07-10T15:05:01.480" v="188" actId="14100"/>
          <ac:picMkLst>
            <pc:docMk/>
            <pc:sldMk cId="1803614457" sldId="260"/>
            <ac:picMk id="21" creationId="{622DF840-A61C-4C0C-BC46-2D35C68837A3}"/>
          </ac:picMkLst>
        </pc:picChg>
        <pc:picChg chg="add mod">
          <ac:chgData name="Delane Brandy" userId="0470fd441968644a" providerId="LiveId" clId="{9F5DE2F8-6166-47AC-890A-BC84D3D6F723}" dt="2021-07-10T15:04:26.685" v="179" actId="1076"/>
          <ac:picMkLst>
            <pc:docMk/>
            <pc:sldMk cId="1803614457" sldId="260"/>
            <ac:picMk id="23" creationId="{D783E1B8-74B0-4DD9-A949-8991FCE26590}"/>
          </ac:picMkLst>
        </pc:picChg>
        <pc:picChg chg="add mod modCrop">
          <ac:chgData name="Delane Brandy" userId="0470fd441968644a" providerId="LiveId" clId="{9F5DE2F8-6166-47AC-890A-BC84D3D6F723}" dt="2021-07-10T15:10:05.509" v="231" actId="732"/>
          <ac:picMkLst>
            <pc:docMk/>
            <pc:sldMk cId="1803614457" sldId="260"/>
            <ac:picMk id="26" creationId="{1C41AA40-F00B-4D9F-A120-8A3275294D51}"/>
          </ac:picMkLst>
        </pc:picChg>
        <pc:picChg chg="add mod modCrop">
          <ac:chgData name="Delane Brandy" userId="0470fd441968644a" providerId="LiveId" clId="{9F5DE2F8-6166-47AC-890A-BC84D3D6F723}" dt="2021-07-10T15:10:13.327" v="233" actId="732"/>
          <ac:picMkLst>
            <pc:docMk/>
            <pc:sldMk cId="1803614457" sldId="260"/>
            <ac:picMk id="28" creationId="{AA682E73-0152-4A73-BC3A-8400D805E871}"/>
          </ac:picMkLst>
        </pc:picChg>
        <pc:picChg chg="add mod modCrop">
          <ac:chgData name="Delane Brandy" userId="0470fd441968644a" providerId="LiveId" clId="{9F5DE2F8-6166-47AC-890A-BC84D3D6F723}" dt="2021-07-10T15:14:26.890" v="294" actId="732"/>
          <ac:picMkLst>
            <pc:docMk/>
            <pc:sldMk cId="1803614457" sldId="260"/>
            <ac:picMk id="31" creationId="{A92D8C19-BC00-4793-A32D-49D53CC16A3F}"/>
          </ac:picMkLst>
        </pc:picChg>
        <pc:picChg chg="add mod modCrop">
          <ac:chgData name="Delane Brandy" userId="0470fd441968644a" providerId="LiveId" clId="{9F5DE2F8-6166-47AC-890A-BC84D3D6F723}" dt="2021-07-10T15:14:42.070" v="298" actId="732"/>
          <ac:picMkLst>
            <pc:docMk/>
            <pc:sldMk cId="1803614457" sldId="260"/>
            <ac:picMk id="33" creationId="{F0538930-B4B4-48CD-BC8E-686DE6955089}"/>
          </ac:picMkLst>
        </pc:picChg>
        <pc:picChg chg="del topLvl">
          <ac:chgData name="Delane Brandy" userId="0470fd441968644a" providerId="LiveId" clId="{9F5DE2F8-6166-47AC-890A-BC84D3D6F723}" dt="2021-07-10T15:04:35.296" v="181" actId="478"/>
          <ac:picMkLst>
            <pc:docMk/>
            <pc:sldMk cId="1803614457" sldId="260"/>
            <ac:picMk id="1026" creationId="{00000000-0000-0000-0000-000000000000}"/>
          </ac:picMkLst>
        </pc:picChg>
        <pc:picChg chg="del topLvl">
          <ac:chgData name="Delane Brandy" userId="0470fd441968644a" providerId="LiveId" clId="{9F5DE2F8-6166-47AC-890A-BC84D3D6F723}" dt="2021-07-10T14:59:15.329" v="157" actId="478"/>
          <ac:picMkLst>
            <pc:docMk/>
            <pc:sldMk cId="1803614457" sldId="260"/>
            <ac:picMk id="1028" creationId="{00000000-0000-0000-0000-000000000000}"/>
          </ac:picMkLst>
        </pc:picChg>
        <pc:picChg chg="del topLvl">
          <ac:chgData name="Delane Brandy" userId="0470fd441968644a" providerId="LiveId" clId="{9F5DE2F8-6166-47AC-890A-BC84D3D6F723}" dt="2021-07-10T15:09:48.763" v="216" actId="478"/>
          <ac:picMkLst>
            <pc:docMk/>
            <pc:sldMk cId="1803614457" sldId="260"/>
            <ac:picMk id="1030" creationId="{00000000-0000-0000-0000-000000000000}"/>
          </ac:picMkLst>
        </pc:picChg>
        <pc:picChg chg="del">
          <ac:chgData name="Delane Brandy" userId="0470fd441968644a" providerId="LiveId" clId="{9F5DE2F8-6166-47AC-890A-BC84D3D6F723}" dt="2021-07-10T15:14:00.480" v="290" actId="478"/>
          <ac:picMkLst>
            <pc:docMk/>
            <pc:sldMk cId="1803614457" sldId="260"/>
            <ac:picMk id="1034" creationId="{00000000-0000-0000-0000-000000000000}"/>
          </ac:picMkLst>
        </pc:picChg>
      </pc:sldChg>
      <pc:sldChg chg="addSp delSp modSp mod">
        <pc:chgData name="Delane Brandy" userId="0470fd441968644a" providerId="LiveId" clId="{9F5DE2F8-6166-47AC-890A-BC84D3D6F723}" dt="2021-08-13T11:13:35.069" v="5945" actId="14100"/>
        <pc:sldMkLst>
          <pc:docMk/>
          <pc:sldMk cId="792135315" sldId="261"/>
        </pc:sldMkLst>
        <pc:spChg chg="mod">
          <ac:chgData name="Delane Brandy" userId="0470fd441968644a" providerId="LiveId" clId="{9F5DE2F8-6166-47AC-890A-BC84D3D6F723}" dt="2021-07-31T11:36:44.663" v="5852" actId="2711"/>
          <ac:spMkLst>
            <pc:docMk/>
            <pc:sldMk cId="792135315" sldId="261"/>
            <ac:spMk id="3" creationId="{C9AE91F4-9AD0-4CE4-A5C1-5CE4EA269289}"/>
          </ac:spMkLst>
        </pc:spChg>
        <pc:spChg chg="mod">
          <ac:chgData name="Delane Brandy" userId="0470fd441968644a" providerId="LiveId" clId="{9F5DE2F8-6166-47AC-890A-BC84D3D6F723}" dt="2021-07-13T16:12:55.549" v="704" actId="1076"/>
          <ac:spMkLst>
            <pc:docMk/>
            <pc:sldMk cId="792135315" sldId="261"/>
            <ac:spMk id="4" creationId="{00000000-0000-0000-0000-000000000000}"/>
          </ac:spMkLst>
        </pc:spChg>
        <pc:spChg chg="mod">
          <ac:chgData name="Delane Brandy" userId="0470fd441968644a" providerId="LiveId" clId="{9F5DE2F8-6166-47AC-890A-BC84D3D6F723}" dt="2021-08-13T11:13:02.760" v="5937" actId="2711"/>
          <ac:spMkLst>
            <pc:docMk/>
            <pc:sldMk cId="792135315" sldId="261"/>
            <ac:spMk id="5" creationId="{00000000-0000-0000-0000-000000000000}"/>
          </ac:spMkLst>
        </pc:spChg>
        <pc:spChg chg="mod">
          <ac:chgData name="Delane Brandy" userId="0470fd441968644a" providerId="LiveId" clId="{9F5DE2F8-6166-47AC-890A-BC84D3D6F723}" dt="2021-08-13T11:13:23.520" v="5941" actId="2711"/>
          <ac:spMkLst>
            <pc:docMk/>
            <pc:sldMk cId="792135315" sldId="261"/>
            <ac:spMk id="7" creationId="{00000000-0000-0000-0000-000000000000}"/>
          </ac:spMkLst>
        </pc:spChg>
        <pc:spChg chg="mod">
          <ac:chgData name="Delane Brandy" userId="0470fd441968644a" providerId="LiveId" clId="{9F5DE2F8-6166-47AC-890A-BC84D3D6F723}" dt="2021-07-13T16:40:47.431" v="1462" actId="948"/>
          <ac:spMkLst>
            <pc:docMk/>
            <pc:sldMk cId="792135315" sldId="261"/>
            <ac:spMk id="8" creationId="{00000000-0000-0000-0000-000000000000}"/>
          </ac:spMkLst>
        </pc:spChg>
        <pc:spChg chg="add del">
          <ac:chgData name="Delane Brandy" userId="0470fd441968644a" providerId="LiveId" clId="{9F5DE2F8-6166-47AC-890A-BC84D3D6F723}" dt="2021-07-10T16:42:32.092" v="462" actId="478"/>
          <ac:spMkLst>
            <pc:docMk/>
            <pc:sldMk cId="792135315" sldId="261"/>
            <ac:spMk id="13" creationId="{76A27484-B6EB-403B-9238-1696961629DB}"/>
          </ac:spMkLst>
        </pc:spChg>
        <pc:spChg chg="add del">
          <ac:chgData name="Delane Brandy" userId="0470fd441968644a" providerId="LiveId" clId="{9F5DE2F8-6166-47AC-890A-BC84D3D6F723}" dt="2021-07-10T16:42:46.524" v="464" actId="11529"/>
          <ac:spMkLst>
            <pc:docMk/>
            <pc:sldMk cId="792135315" sldId="261"/>
            <ac:spMk id="14" creationId="{B17389F5-A280-471D-AEC1-3C3E79ABD1CA}"/>
          </ac:spMkLst>
        </pc:spChg>
        <pc:spChg chg="add del">
          <ac:chgData name="Delane Brandy" userId="0470fd441968644a" providerId="LiveId" clId="{9F5DE2F8-6166-47AC-890A-BC84D3D6F723}" dt="2021-07-10T16:42:53.554" v="466" actId="11529"/>
          <ac:spMkLst>
            <pc:docMk/>
            <pc:sldMk cId="792135315" sldId="261"/>
            <ac:spMk id="15" creationId="{038CB9CA-41C1-4951-836A-47FECAC54EB3}"/>
          </ac:spMkLst>
        </pc:spChg>
        <pc:spChg chg="add del mod">
          <ac:chgData name="Delane Brandy" userId="0470fd441968644a" providerId="LiveId" clId="{9F5DE2F8-6166-47AC-890A-BC84D3D6F723}" dt="2021-07-10T16:46:42.583" v="472" actId="478"/>
          <ac:spMkLst>
            <pc:docMk/>
            <pc:sldMk cId="792135315" sldId="261"/>
            <ac:spMk id="16" creationId="{11FAFAAF-99B2-40DB-994E-5AF884DCE85F}"/>
          </ac:spMkLst>
        </pc:spChg>
        <pc:spChg chg="add mod">
          <ac:chgData name="Delane Brandy" userId="0470fd441968644a" providerId="LiveId" clId="{9F5DE2F8-6166-47AC-890A-BC84D3D6F723}" dt="2021-07-13T16:31:42.173" v="1308" actId="1076"/>
          <ac:spMkLst>
            <pc:docMk/>
            <pc:sldMk cId="792135315" sldId="261"/>
            <ac:spMk id="31" creationId="{704CBFBB-7B24-45C2-ADA3-4BDB0B2979BD}"/>
          </ac:spMkLst>
        </pc:spChg>
        <pc:spChg chg="add mod">
          <ac:chgData name="Delane Brandy" userId="0470fd441968644a" providerId="LiveId" clId="{9F5DE2F8-6166-47AC-890A-BC84D3D6F723}" dt="2021-07-13T16:33:15.941" v="1357" actId="20577"/>
          <ac:spMkLst>
            <pc:docMk/>
            <pc:sldMk cId="792135315" sldId="261"/>
            <ac:spMk id="32" creationId="{F9FBDA93-8279-4789-B53B-F0E2B04C15F0}"/>
          </ac:spMkLst>
        </pc:spChg>
        <pc:spChg chg="add mod ord">
          <ac:chgData name="Delane Brandy" userId="0470fd441968644a" providerId="LiveId" clId="{9F5DE2F8-6166-47AC-890A-BC84D3D6F723}" dt="2021-07-10T16:53:53.278" v="564" actId="14100"/>
          <ac:spMkLst>
            <pc:docMk/>
            <pc:sldMk cId="792135315" sldId="261"/>
            <ac:spMk id="33" creationId="{F1C56AB7-3A58-4F14-BF79-CC1219A90A30}"/>
          </ac:spMkLst>
        </pc:spChg>
        <pc:spChg chg="add mod ord">
          <ac:chgData name="Delane Brandy" userId="0470fd441968644a" providerId="LiveId" clId="{9F5DE2F8-6166-47AC-890A-BC84D3D6F723}" dt="2021-07-10T16:54:23.075" v="573" actId="14100"/>
          <ac:spMkLst>
            <pc:docMk/>
            <pc:sldMk cId="792135315" sldId="261"/>
            <ac:spMk id="34" creationId="{7D379F9D-8762-489A-BC3A-F31F202B9B5F}"/>
          </ac:spMkLst>
        </pc:spChg>
        <pc:spChg chg="mod">
          <ac:chgData name="Delane Brandy" userId="0470fd441968644a" providerId="LiveId" clId="{9F5DE2F8-6166-47AC-890A-BC84D3D6F723}" dt="2021-07-10T17:01:07.914" v="614" actId="14100"/>
          <ac:spMkLst>
            <pc:docMk/>
            <pc:sldMk cId="792135315" sldId="261"/>
            <ac:spMk id="37" creationId="{B6AC66B4-8BB8-4C66-ADF0-282560DA02E4}"/>
          </ac:spMkLst>
        </pc:spChg>
        <pc:spChg chg="mod">
          <ac:chgData name="Delane Brandy" userId="0470fd441968644a" providerId="LiveId" clId="{9F5DE2F8-6166-47AC-890A-BC84D3D6F723}" dt="2021-07-10T17:00:54.656" v="610" actId="20577"/>
          <ac:spMkLst>
            <pc:docMk/>
            <pc:sldMk cId="792135315" sldId="261"/>
            <ac:spMk id="38" creationId="{04D1ABC6-97EF-4E4D-8271-0E8A7795DC38}"/>
          </ac:spMkLst>
        </pc:spChg>
        <pc:spChg chg="mod">
          <ac:chgData name="Delane Brandy" userId="0470fd441968644a" providerId="LiveId" clId="{9F5DE2F8-6166-47AC-890A-BC84D3D6F723}" dt="2021-07-10T17:00:03.666" v="586"/>
          <ac:spMkLst>
            <pc:docMk/>
            <pc:sldMk cId="792135315" sldId="261"/>
            <ac:spMk id="39" creationId="{D9448FAA-4DF3-4E17-9CED-DF3832620EAA}"/>
          </ac:spMkLst>
        </pc:spChg>
        <pc:spChg chg="mod">
          <ac:chgData name="Delane Brandy" userId="0470fd441968644a" providerId="LiveId" clId="{9F5DE2F8-6166-47AC-890A-BC84D3D6F723}" dt="2021-07-13T16:33:12.948" v="1354" actId="20577"/>
          <ac:spMkLst>
            <pc:docMk/>
            <pc:sldMk cId="792135315" sldId="261"/>
            <ac:spMk id="40" creationId="{7CC783AA-FABB-4F1B-8AE9-604708FF533E}"/>
          </ac:spMkLst>
        </pc:spChg>
        <pc:spChg chg="mod">
          <ac:chgData name="Delane Brandy" userId="0470fd441968644a" providerId="LiveId" clId="{9F5DE2F8-6166-47AC-890A-BC84D3D6F723}" dt="2021-07-10T17:01:42.205" v="627" actId="14100"/>
          <ac:spMkLst>
            <pc:docMk/>
            <pc:sldMk cId="792135315" sldId="261"/>
            <ac:spMk id="42" creationId="{04F8F697-21FC-4B96-A17B-8744C8046395}"/>
          </ac:spMkLst>
        </pc:spChg>
        <pc:spChg chg="mod">
          <ac:chgData name="Delane Brandy" userId="0470fd441968644a" providerId="LiveId" clId="{9F5DE2F8-6166-47AC-890A-BC84D3D6F723}" dt="2021-07-10T17:01:38.249" v="626" actId="20577"/>
          <ac:spMkLst>
            <pc:docMk/>
            <pc:sldMk cId="792135315" sldId="261"/>
            <ac:spMk id="43" creationId="{07E5AC55-CC95-4F92-803D-176653C6C859}"/>
          </ac:spMkLst>
        </pc:spChg>
        <pc:spChg chg="mod">
          <ac:chgData name="Delane Brandy" userId="0470fd441968644a" providerId="LiveId" clId="{9F5DE2F8-6166-47AC-890A-BC84D3D6F723}" dt="2021-07-10T17:00:10.551" v="588"/>
          <ac:spMkLst>
            <pc:docMk/>
            <pc:sldMk cId="792135315" sldId="261"/>
            <ac:spMk id="44" creationId="{2D3A25F6-7ABD-413B-9274-DC17D52E3B5E}"/>
          </ac:spMkLst>
        </pc:spChg>
        <pc:spChg chg="mod">
          <ac:chgData name="Delane Brandy" userId="0470fd441968644a" providerId="LiveId" clId="{9F5DE2F8-6166-47AC-890A-BC84D3D6F723}" dt="2021-07-13T16:33:10.170" v="1352" actId="20577"/>
          <ac:spMkLst>
            <pc:docMk/>
            <pc:sldMk cId="792135315" sldId="261"/>
            <ac:spMk id="45" creationId="{F07B0577-0593-4901-9200-1D772913C215}"/>
          </ac:spMkLst>
        </pc:spChg>
        <pc:spChg chg="mod">
          <ac:chgData name="Delane Brandy" userId="0470fd441968644a" providerId="LiveId" clId="{9F5DE2F8-6166-47AC-890A-BC84D3D6F723}" dt="2021-07-10T17:00:16.460" v="590"/>
          <ac:spMkLst>
            <pc:docMk/>
            <pc:sldMk cId="792135315" sldId="261"/>
            <ac:spMk id="47" creationId="{3EDE4BB0-54B3-4652-9152-6D1EDA5ECBE0}"/>
          </ac:spMkLst>
        </pc:spChg>
        <pc:spChg chg="mod">
          <ac:chgData name="Delane Brandy" userId="0470fd441968644a" providerId="LiveId" clId="{9F5DE2F8-6166-47AC-890A-BC84D3D6F723}" dt="2021-07-10T17:02:06.321" v="634"/>
          <ac:spMkLst>
            <pc:docMk/>
            <pc:sldMk cId="792135315" sldId="261"/>
            <ac:spMk id="48" creationId="{AF2A0DAD-3658-40CA-9102-59BE3AE3731B}"/>
          </ac:spMkLst>
        </pc:spChg>
        <pc:spChg chg="mod">
          <ac:chgData name="Delane Brandy" userId="0470fd441968644a" providerId="LiveId" clId="{9F5DE2F8-6166-47AC-890A-BC84D3D6F723}" dt="2021-07-10T17:00:16.460" v="590"/>
          <ac:spMkLst>
            <pc:docMk/>
            <pc:sldMk cId="792135315" sldId="261"/>
            <ac:spMk id="49" creationId="{AFF6C6A5-7DD9-4CA2-A430-3A9E266C7E66}"/>
          </ac:spMkLst>
        </pc:spChg>
        <pc:spChg chg="mod">
          <ac:chgData name="Delane Brandy" userId="0470fd441968644a" providerId="LiveId" clId="{9F5DE2F8-6166-47AC-890A-BC84D3D6F723}" dt="2021-07-13T16:33:07.370" v="1350" actId="20577"/>
          <ac:spMkLst>
            <pc:docMk/>
            <pc:sldMk cId="792135315" sldId="261"/>
            <ac:spMk id="50" creationId="{B75E8335-DB58-426B-A213-FB4736632231}"/>
          </ac:spMkLst>
        </pc:spChg>
        <pc:spChg chg="add mod">
          <ac:chgData name="Delane Brandy" userId="0470fd441968644a" providerId="LiveId" clId="{9F5DE2F8-6166-47AC-890A-BC84D3D6F723}" dt="2021-07-13T16:37:37.786" v="1448" actId="14100"/>
          <ac:spMkLst>
            <pc:docMk/>
            <pc:sldMk cId="792135315" sldId="261"/>
            <ac:spMk id="51" creationId="{C9E19FDC-4432-4CC5-8531-FB2AF26C80DE}"/>
          </ac:spMkLst>
        </pc:spChg>
        <pc:spChg chg="add mod">
          <ac:chgData name="Delane Brandy" userId="0470fd441968644a" providerId="LiveId" clId="{9F5DE2F8-6166-47AC-890A-BC84D3D6F723}" dt="2021-07-13T18:03:07.147" v="1737" actId="2711"/>
          <ac:spMkLst>
            <pc:docMk/>
            <pc:sldMk cId="792135315" sldId="261"/>
            <ac:spMk id="52" creationId="{AD34FEF6-15BA-41EB-B9C4-6ED881F9782F}"/>
          </ac:spMkLst>
        </pc:spChg>
        <pc:spChg chg="add del">
          <ac:chgData name="Delane Brandy" userId="0470fd441968644a" providerId="LiveId" clId="{9F5DE2F8-6166-47AC-890A-BC84D3D6F723}" dt="2021-07-10T17:00:25.458" v="593" actId="22"/>
          <ac:spMkLst>
            <pc:docMk/>
            <pc:sldMk cId="792135315" sldId="261"/>
            <ac:spMk id="52" creationId="{B78AF9F0-A363-4061-8451-2AC4FDD54B6A}"/>
          </ac:spMkLst>
        </pc:spChg>
        <pc:spChg chg="add mod">
          <ac:chgData name="Delane Brandy" userId="0470fd441968644a" providerId="LiveId" clId="{9F5DE2F8-6166-47AC-890A-BC84D3D6F723}" dt="2021-07-13T16:45:58.722" v="1492" actId="14100"/>
          <ac:spMkLst>
            <pc:docMk/>
            <pc:sldMk cId="792135315" sldId="261"/>
            <ac:spMk id="54" creationId="{31173F3F-23B5-4A41-A1BE-810DFA04E86D}"/>
          </ac:spMkLst>
        </pc:spChg>
        <pc:spChg chg="add del">
          <ac:chgData name="Delane Brandy" userId="0470fd441968644a" providerId="LiveId" clId="{9F5DE2F8-6166-47AC-890A-BC84D3D6F723}" dt="2021-07-10T17:00:28.776" v="595" actId="22"/>
          <ac:spMkLst>
            <pc:docMk/>
            <pc:sldMk cId="792135315" sldId="261"/>
            <ac:spMk id="54" creationId="{43B4EDE8-24B1-4362-905E-B6DC80114478}"/>
          </ac:spMkLst>
        </pc:spChg>
        <pc:spChg chg="mod">
          <ac:chgData name="Delane Brandy" userId="0470fd441968644a" providerId="LiveId" clId="{9F5DE2F8-6166-47AC-890A-BC84D3D6F723}" dt="2021-07-10T17:00:32.358" v="596"/>
          <ac:spMkLst>
            <pc:docMk/>
            <pc:sldMk cId="792135315" sldId="261"/>
            <ac:spMk id="56" creationId="{C37BD519-F8CF-40AE-A714-11F008C67F95}"/>
          </ac:spMkLst>
        </pc:spChg>
        <pc:spChg chg="mod">
          <ac:chgData name="Delane Brandy" userId="0470fd441968644a" providerId="LiveId" clId="{9F5DE2F8-6166-47AC-890A-BC84D3D6F723}" dt="2021-07-10T17:02:31.322" v="643"/>
          <ac:spMkLst>
            <pc:docMk/>
            <pc:sldMk cId="792135315" sldId="261"/>
            <ac:spMk id="57" creationId="{DEF203E0-671D-465E-A76B-944589D91D39}"/>
          </ac:spMkLst>
        </pc:spChg>
        <pc:spChg chg="mod">
          <ac:chgData name="Delane Brandy" userId="0470fd441968644a" providerId="LiveId" clId="{9F5DE2F8-6166-47AC-890A-BC84D3D6F723}" dt="2021-07-10T17:00:32.358" v="596"/>
          <ac:spMkLst>
            <pc:docMk/>
            <pc:sldMk cId="792135315" sldId="261"/>
            <ac:spMk id="58" creationId="{541D5B37-6B73-41CB-AAB1-FC35CAE41719}"/>
          </ac:spMkLst>
        </pc:spChg>
        <pc:spChg chg="mod">
          <ac:chgData name="Delane Brandy" userId="0470fd441968644a" providerId="LiveId" clId="{9F5DE2F8-6166-47AC-890A-BC84D3D6F723}" dt="2021-07-13T16:33:04.993" v="1348" actId="20577"/>
          <ac:spMkLst>
            <pc:docMk/>
            <pc:sldMk cId="792135315" sldId="261"/>
            <ac:spMk id="59" creationId="{68763B47-DA0A-4A48-A676-98D9DB14AEA4}"/>
          </ac:spMkLst>
        </pc:spChg>
        <pc:spChg chg="mod">
          <ac:chgData name="Delane Brandy" userId="0470fd441968644a" providerId="LiveId" clId="{9F5DE2F8-6166-47AC-890A-BC84D3D6F723}" dt="2021-07-10T17:00:37.081" v="598"/>
          <ac:spMkLst>
            <pc:docMk/>
            <pc:sldMk cId="792135315" sldId="261"/>
            <ac:spMk id="61" creationId="{74B4C751-1D53-4EF1-B5FC-19A3F9F92B46}"/>
          </ac:spMkLst>
        </pc:spChg>
        <pc:spChg chg="mod">
          <ac:chgData name="Delane Brandy" userId="0470fd441968644a" providerId="LiveId" clId="{9F5DE2F8-6166-47AC-890A-BC84D3D6F723}" dt="2021-07-10T17:02:52.759" v="647"/>
          <ac:spMkLst>
            <pc:docMk/>
            <pc:sldMk cId="792135315" sldId="261"/>
            <ac:spMk id="62" creationId="{7E4276E8-22F8-4E74-A9EB-D576C09CFBFF}"/>
          </ac:spMkLst>
        </pc:spChg>
        <pc:spChg chg="mod">
          <ac:chgData name="Delane Brandy" userId="0470fd441968644a" providerId="LiveId" clId="{9F5DE2F8-6166-47AC-890A-BC84D3D6F723}" dt="2021-07-10T17:00:37.081" v="598"/>
          <ac:spMkLst>
            <pc:docMk/>
            <pc:sldMk cId="792135315" sldId="261"/>
            <ac:spMk id="63" creationId="{D6C2D3A4-1DC7-47CB-858D-C33DE4F00459}"/>
          </ac:spMkLst>
        </pc:spChg>
        <pc:spChg chg="mod">
          <ac:chgData name="Delane Brandy" userId="0470fd441968644a" providerId="LiveId" clId="{9F5DE2F8-6166-47AC-890A-BC84D3D6F723}" dt="2021-07-13T16:33:01.664" v="1346" actId="20577"/>
          <ac:spMkLst>
            <pc:docMk/>
            <pc:sldMk cId="792135315" sldId="261"/>
            <ac:spMk id="64" creationId="{4A05E7B7-E739-4D4E-97B5-35BEF018DCE4}"/>
          </ac:spMkLst>
        </pc:spChg>
        <pc:spChg chg="add mod">
          <ac:chgData name="Delane Brandy" userId="0470fd441968644a" providerId="LiveId" clId="{9F5DE2F8-6166-47AC-890A-BC84D3D6F723}" dt="2021-07-10T17:04:33.736" v="675" actId="1076"/>
          <ac:spMkLst>
            <pc:docMk/>
            <pc:sldMk cId="792135315" sldId="261"/>
            <ac:spMk id="65" creationId="{B1EF8BD3-906E-4930-A0CE-EE2A9026076A}"/>
          </ac:spMkLst>
        </pc:spChg>
        <pc:spChg chg="add mod">
          <ac:chgData name="Delane Brandy" userId="0470fd441968644a" providerId="LiveId" clId="{9F5DE2F8-6166-47AC-890A-BC84D3D6F723}" dt="2021-07-13T16:15:11.287" v="763" actId="1076"/>
          <ac:spMkLst>
            <pc:docMk/>
            <pc:sldMk cId="792135315" sldId="261"/>
            <ac:spMk id="66" creationId="{343D8990-3071-4E2C-BBB9-5A67EF675850}"/>
          </ac:spMkLst>
        </pc:spChg>
        <pc:spChg chg="add mod">
          <ac:chgData name="Delane Brandy" userId="0470fd441968644a" providerId="LiveId" clId="{9F5DE2F8-6166-47AC-890A-BC84D3D6F723}" dt="2021-08-13T11:13:08.298" v="5938" actId="2711"/>
          <ac:spMkLst>
            <pc:docMk/>
            <pc:sldMk cId="792135315" sldId="261"/>
            <ac:spMk id="68" creationId="{E91445B1-EF79-48C2-8B11-10216BBC7585}"/>
          </ac:spMkLst>
        </pc:spChg>
        <pc:spChg chg="add del mod topLvl">
          <ac:chgData name="Delane Brandy" userId="0470fd441968644a" providerId="LiveId" clId="{9F5DE2F8-6166-47AC-890A-BC84D3D6F723}" dt="2021-07-13T16:25:00.634" v="1049" actId="1076"/>
          <ac:spMkLst>
            <pc:docMk/>
            <pc:sldMk cId="792135315" sldId="261"/>
            <ac:spMk id="70" creationId="{079188B5-00F9-4133-91DA-7B7890F458DE}"/>
          </ac:spMkLst>
        </pc:spChg>
        <pc:spChg chg="add del mod topLvl">
          <ac:chgData name="Delane Brandy" userId="0470fd441968644a" providerId="LiveId" clId="{9F5DE2F8-6166-47AC-890A-BC84D3D6F723}" dt="2021-08-13T11:13:31.322" v="5943" actId="14100"/>
          <ac:spMkLst>
            <pc:docMk/>
            <pc:sldMk cId="792135315" sldId="261"/>
            <ac:spMk id="71" creationId="{9AEC472E-04C7-41B8-8255-116D32B3635F}"/>
          </ac:spMkLst>
        </pc:spChg>
        <pc:spChg chg="add del mod topLvl">
          <ac:chgData name="Delane Brandy" userId="0470fd441968644a" providerId="LiveId" clId="{9F5DE2F8-6166-47AC-890A-BC84D3D6F723}" dt="2021-08-13T11:13:35.069" v="5945" actId="14100"/>
          <ac:spMkLst>
            <pc:docMk/>
            <pc:sldMk cId="792135315" sldId="261"/>
            <ac:spMk id="72" creationId="{1071747B-067D-4964-A4BA-B02C11321C25}"/>
          </ac:spMkLst>
        </pc:spChg>
        <pc:spChg chg="add del mod topLvl">
          <ac:chgData name="Delane Brandy" userId="0470fd441968644a" providerId="LiveId" clId="{9F5DE2F8-6166-47AC-890A-BC84D3D6F723}" dt="2021-07-13T16:25:00.634" v="1049" actId="1076"/>
          <ac:spMkLst>
            <pc:docMk/>
            <pc:sldMk cId="792135315" sldId="261"/>
            <ac:spMk id="73" creationId="{9DC33C0E-9AAC-4F79-9522-BF8F4542007F}"/>
          </ac:spMkLst>
        </pc:spChg>
        <pc:spChg chg="add del mod">
          <ac:chgData name="Delane Brandy" userId="0470fd441968644a" providerId="LiveId" clId="{9F5DE2F8-6166-47AC-890A-BC84D3D6F723}" dt="2021-07-31T11:36:39.711" v="5851" actId="122"/>
          <ac:spMkLst>
            <pc:docMk/>
            <pc:sldMk cId="792135315" sldId="261"/>
            <ac:spMk id="74" creationId="{471ECDFE-77AF-4B85-A0F0-329EC147C897}"/>
          </ac:spMkLst>
        </pc:spChg>
        <pc:spChg chg="add del mod">
          <ac:chgData name="Delane Brandy" userId="0470fd441968644a" providerId="LiveId" clId="{9F5DE2F8-6166-47AC-890A-BC84D3D6F723}" dt="2021-07-13T16:25:47.713" v="1087" actId="22"/>
          <ac:spMkLst>
            <pc:docMk/>
            <pc:sldMk cId="792135315" sldId="261"/>
            <ac:spMk id="75" creationId="{FC48136B-7223-457C-B6F6-4DA6506B51A6}"/>
          </ac:spMkLst>
        </pc:spChg>
        <pc:spChg chg="add del">
          <ac:chgData name="Delane Brandy" userId="0470fd441968644a" providerId="LiveId" clId="{9F5DE2F8-6166-47AC-890A-BC84D3D6F723}" dt="2021-07-13T16:30:12.954" v="1199" actId="22"/>
          <ac:spMkLst>
            <pc:docMk/>
            <pc:sldMk cId="792135315" sldId="261"/>
            <ac:spMk id="77" creationId="{15D99CD5-5E9C-4427-AF7D-5FAE2FBEE021}"/>
          </ac:spMkLst>
        </pc:spChg>
        <pc:spChg chg="add mod ord">
          <ac:chgData name="Delane Brandy" userId="0470fd441968644a" providerId="LiveId" clId="{9F5DE2F8-6166-47AC-890A-BC84D3D6F723}" dt="2021-07-13T16:32:35.399" v="1325" actId="167"/>
          <ac:spMkLst>
            <pc:docMk/>
            <pc:sldMk cId="792135315" sldId="261"/>
            <ac:spMk id="78" creationId="{93DD5FB3-016A-4FBE-86FE-DC42FE2C3614}"/>
          </ac:spMkLst>
        </pc:spChg>
        <pc:spChg chg="add mod">
          <ac:chgData name="Delane Brandy" userId="0470fd441968644a" providerId="LiveId" clId="{9F5DE2F8-6166-47AC-890A-BC84D3D6F723}" dt="2021-07-13T16:30:48.174" v="1209" actId="207"/>
          <ac:spMkLst>
            <pc:docMk/>
            <pc:sldMk cId="792135315" sldId="261"/>
            <ac:spMk id="79" creationId="{C2836A93-4231-4869-A90A-F34046F68D24}"/>
          </ac:spMkLst>
        </pc:spChg>
        <pc:spChg chg="add mod">
          <ac:chgData name="Delane Brandy" userId="0470fd441968644a" providerId="LiveId" clId="{9F5DE2F8-6166-47AC-890A-BC84D3D6F723}" dt="2021-07-13T16:30:59.202" v="1227" actId="313"/>
          <ac:spMkLst>
            <pc:docMk/>
            <pc:sldMk cId="792135315" sldId="261"/>
            <ac:spMk id="80" creationId="{C253E835-AD75-4F77-A0BF-D668FAFB0C59}"/>
          </ac:spMkLst>
        </pc:spChg>
        <pc:spChg chg="add del mod">
          <ac:chgData name="Delane Brandy" userId="0470fd441968644a" providerId="LiveId" clId="{9F5DE2F8-6166-47AC-890A-BC84D3D6F723}" dt="2021-07-13T16:31:48.667" v="1311" actId="478"/>
          <ac:spMkLst>
            <pc:docMk/>
            <pc:sldMk cId="792135315" sldId="261"/>
            <ac:spMk id="81" creationId="{9BF3A56E-E99B-425E-8EDF-69A49255DE01}"/>
          </ac:spMkLst>
        </pc:spChg>
        <pc:spChg chg="add mod ord">
          <ac:chgData name="Delane Brandy" userId="0470fd441968644a" providerId="LiveId" clId="{9F5DE2F8-6166-47AC-890A-BC84D3D6F723}" dt="2021-07-13T16:32:41.096" v="1327" actId="167"/>
          <ac:spMkLst>
            <pc:docMk/>
            <pc:sldMk cId="792135315" sldId="261"/>
            <ac:spMk id="82" creationId="{1C65B0EA-F3F4-4413-AA42-C2D865640064}"/>
          </ac:spMkLst>
        </pc:spChg>
        <pc:spChg chg="add mod">
          <ac:chgData name="Delane Brandy" userId="0470fd441968644a" providerId="LiveId" clId="{9F5DE2F8-6166-47AC-890A-BC84D3D6F723}" dt="2021-07-13T16:32:52.923" v="1331" actId="1076"/>
          <ac:spMkLst>
            <pc:docMk/>
            <pc:sldMk cId="792135315" sldId="261"/>
            <ac:spMk id="83" creationId="{32E2077B-B4E9-40DD-88E2-F5EE3A9EEA70}"/>
          </ac:spMkLst>
        </pc:spChg>
        <pc:spChg chg="add mod">
          <ac:chgData name="Delane Brandy" userId="0470fd441968644a" providerId="LiveId" clId="{9F5DE2F8-6166-47AC-890A-BC84D3D6F723}" dt="2021-07-13T16:33:50.601" v="1420" actId="20577"/>
          <ac:spMkLst>
            <pc:docMk/>
            <pc:sldMk cId="792135315" sldId="261"/>
            <ac:spMk id="84" creationId="{24DBCD4E-AE06-44A4-A37A-1EBF2B537BF2}"/>
          </ac:spMkLst>
        </pc:spChg>
        <pc:spChg chg="add mod">
          <ac:chgData name="Delane Brandy" userId="0470fd441968644a" providerId="LiveId" clId="{9F5DE2F8-6166-47AC-890A-BC84D3D6F723}" dt="2021-07-13T16:32:52.923" v="1331" actId="1076"/>
          <ac:spMkLst>
            <pc:docMk/>
            <pc:sldMk cId="792135315" sldId="261"/>
            <ac:spMk id="85" creationId="{DB5FCD55-3B1D-45BA-95E8-77C8DBE1EF08}"/>
          </ac:spMkLst>
        </pc:spChg>
        <pc:spChg chg="add mod">
          <ac:chgData name="Delane Brandy" userId="0470fd441968644a" providerId="LiveId" clId="{9F5DE2F8-6166-47AC-890A-BC84D3D6F723}" dt="2021-07-13T16:32:58.674" v="1344" actId="20577"/>
          <ac:spMkLst>
            <pc:docMk/>
            <pc:sldMk cId="792135315" sldId="261"/>
            <ac:spMk id="86" creationId="{1D043A58-E322-44C9-A461-1511836419FB}"/>
          </ac:spMkLst>
        </pc:spChg>
        <pc:grpChg chg="add del">
          <ac:chgData name="Delane Brandy" userId="0470fd441968644a" providerId="LiveId" clId="{9F5DE2F8-6166-47AC-890A-BC84D3D6F723}" dt="2021-07-13T16:25:00.736" v="1052" actId="164"/>
          <ac:grpSpMkLst>
            <pc:docMk/>
            <pc:sldMk cId="792135315" sldId="261"/>
            <ac:grpSpMk id="19" creationId="{2DDB1A09-ECA4-4B05-BB8D-BBB913C40DA0}"/>
          </ac:grpSpMkLst>
        </pc:grpChg>
        <pc:grpChg chg="add">
          <ac:chgData name="Delane Brandy" userId="0470fd441968644a" providerId="LiveId" clId="{9F5DE2F8-6166-47AC-890A-BC84D3D6F723}" dt="2021-07-10T16:55:07.373" v="579" actId="164"/>
          <ac:grpSpMkLst>
            <pc:docMk/>
            <pc:sldMk cId="792135315" sldId="261"/>
            <ac:grpSpMk id="35" creationId="{02D9C430-B5E8-4750-93E5-FB96DFBCC054}"/>
          </ac:grpSpMkLst>
        </pc:grpChg>
        <pc:grpChg chg="add mod">
          <ac:chgData name="Delane Brandy" userId="0470fd441968644a" providerId="LiveId" clId="{9F5DE2F8-6166-47AC-890A-BC84D3D6F723}" dt="2021-07-10T17:00:09.316" v="587" actId="1076"/>
          <ac:grpSpMkLst>
            <pc:docMk/>
            <pc:sldMk cId="792135315" sldId="261"/>
            <ac:grpSpMk id="36" creationId="{682D4D4E-6164-4389-9F9B-D7E0CBCBC654}"/>
          </ac:grpSpMkLst>
        </pc:grpChg>
        <pc:grpChg chg="add mod">
          <ac:chgData name="Delane Brandy" userId="0470fd441968644a" providerId="LiveId" clId="{9F5DE2F8-6166-47AC-890A-BC84D3D6F723}" dt="2021-07-10T17:00:15.436" v="589" actId="1076"/>
          <ac:grpSpMkLst>
            <pc:docMk/>
            <pc:sldMk cId="792135315" sldId="261"/>
            <ac:grpSpMk id="41" creationId="{5C2805B4-3491-472B-A2B3-B735FE9C33D6}"/>
          </ac:grpSpMkLst>
        </pc:grpChg>
        <pc:grpChg chg="add mod">
          <ac:chgData name="Delane Brandy" userId="0470fd441968644a" providerId="LiveId" clId="{9F5DE2F8-6166-47AC-890A-BC84D3D6F723}" dt="2021-07-10T17:00:19.160" v="591" actId="1076"/>
          <ac:grpSpMkLst>
            <pc:docMk/>
            <pc:sldMk cId="792135315" sldId="261"/>
            <ac:grpSpMk id="46" creationId="{27505323-D2C7-4962-98E9-BBBC4367B3F9}"/>
          </ac:grpSpMkLst>
        </pc:grpChg>
        <pc:grpChg chg="add mod">
          <ac:chgData name="Delane Brandy" userId="0470fd441968644a" providerId="LiveId" clId="{9F5DE2F8-6166-47AC-890A-BC84D3D6F723}" dt="2021-07-10T17:00:35.996" v="597" actId="1076"/>
          <ac:grpSpMkLst>
            <pc:docMk/>
            <pc:sldMk cId="792135315" sldId="261"/>
            <ac:grpSpMk id="55" creationId="{CF73CED7-6F45-4B89-99DF-8C0820069550}"/>
          </ac:grpSpMkLst>
        </pc:grpChg>
        <pc:grpChg chg="add mod">
          <ac:chgData name="Delane Brandy" userId="0470fd441968644a" providerId="LiveId" clId="{9F5DE2F8-6166-47AC-890A-BC84D3D6F723}" dt="2021-07-10T17:00:41.023" v="599" actId="1076"/>
          <ac:grpSpMkLst>
            <pc:docMk/>
            <pc:sldMk cId="792135315" sldId="261"/>
            <ac:grpSpMk id="60" creationId="{D291434D-3661-4A5C-8790-38FBA6AFF22E}"/>
          </ac:grpSpMkLst>
        </pc:grpChg>
        <pc:grpChg chg="add mod">
          <ac:chgData name="Delane Brandy" userId="0470fd441968644a" providerId="LiveId" clId="{9F5DE2F8-6166-47AC-890A-BC84D3D6F723}" dt="2021-07-13T16:41:02.975" v="1468" actId="1035"/>
          <ac:grpSpMkLst>
            <pc:docMk/>
            <pc:sldMk cId="792135315" sldId="261"/>
            <ac:grpSpMk id="67" creationId="{50F79381-68FC-452E-9601-199BBACE1C6E}"/>
          </ac:grpSpMkLst>
        </pc:grpChg>
        <pc:grpChg chg="add mod">
          <ac:chgData name="Delane Brandy" userId="0470fd441968644a" providerId="LiveId" clId="{9F5DE2F8-6166-47AC-890A-BC84D3D6F723}" dt="2021-07-13T16:35:18.584" v="1438" actId="12788"/>
          <ac:grpSpMkLst>
            <pc:docMk/>
            <pc:sldMk cId="792135315" sldId="261"/>
            <ac:grpSpMk id="88" creationId="{0D862BCB-37FA-41E8-9B67-909F07B1A0ED}"/>
          </ac:grpSpMkLst>
        </pc:grpChg>
        <pc:grpChg chg="add mod">
          <ac:chgData name="Delane Brandy" userId="0470fd441968644a" providerId="LiveId" clId="{9F5DE2F8-6166-47AC-890A-BC84D3D6F723}" dt="2021-07-13T16:35:18.584" v="1438" actId="12788"/>
          <ac:grpSpMkLst>
            <pc:docMk/>
            <pc:sldMk cId="792135315" sldId="261"/>
            <ac:grpSpMk id="89" creationId="{84944222-CEF3-46D5-900C-F568E093F637}"/>
          </ac:grpSpMkLst>
        </pc:grpChg>
        <pc:grpChg chg="add mod">
          <ac:chgData name="Delane Brandy" userId="0470fd441968644a" providerId="LiveId" clId="{9F5DE2F8-6166-47AC-890A-BC84D3D6F723}" dt="2021-07-13T16:41:02.975" v="1468" actId="1035"/>
          <ac:grpSpMkLst>
            <pc:docMk/>
            <pc:sldMk cId="792135315" sldId="261"/>
            <ac:grpSpMk id="95" creationId="{5F97E356-5594-49E3-870F-46A84A740307}"/>
          </ac:grpSpMkLst>
        </pc:grpChg>
        <pc:picChg chg="del">
          <ac:chgData name="Delane Brandy" userId="0470fd441968644a" providerId="LiveId" clId="{9F5DE2F8-6166-47AC-890A-BC84D3D6F723}" dt="2021-07-10T16:27:53.066" v="425" actId="478"/>
          <ac:picMkLst>
            <pc:docMk/>
            <pc:sldMk cId="792135315" sldId="261"/>
            <ac:picMk id="6" creationId="{00000000-0000-0000-0000-000000000000}"/>
          </ac:picMkLst>
        </pc:picChg>
        <pc:picChg chg="add del mod">
          <ac:chgData name="Delane Brandy" userId="0470fd441968644a" providerId="LiveId" clId="{9F5DE2F8-6166-47AC-890A-BC84D3D6F723}" dt="2021-07-10T16:41:47.473" v="453" actId="22"/>
          <ac:picMkLst>
            <pc:docMk/>
            <pc:sldMk cId="792135315" sldId="261"/>
            <ac:picMk id="10" creationId="{88D46548-3FCD-4151-84AF-6EBC2A7526F5}"/>
          </ac:picMkLst>
        </pc:picChg>
        <pc:picChg chg="add mod">
          <ac:chgData name="Delane Brandy" userId="0470fd441968644a" providerId="LiveId" clId="{9F5DE2F8-6166-47AC-890A-BC84D3D6F723}" dt="2021-07-10T16:42:19.111" v="460" actId="1076"/>
          <ac:picMkLst>
            <pc:docMk/>
            <pc:sldMk cId="792135315" sldId="261"/>
            <ac:picMk id="12" creationId="{28133B23-492E-49B8-9A78-63053CC8B9A3}"/>
          </ac:picMkLst>
        </pc:picChg>
        <pc:picChg chg="add del mod">
          <ac:chgData name="Delane Brandy" userId="0470fd441968644a" providerId="LiveId" clId="{9F5DE2F8-6166-47AC-890A-BC84D3D6F723}" dt="2021-07-10T16:51:22.391" v="514" actId="22"/>
          <ac:picMkLst>
            <pc:docMk/>
            <pc:sldMk cId="792135315" sldId="261"/>
            <ac:picMk id="29" creationId="{B03FE0E0-BCEF-4364-BC11-6AD3C0A07956}"/>
          </ac:picMkLst>
        </pc:picChg>
        <pc:picChg chg="add del mod">
          <ac:chgData name="Delane Brandy" userId="0470fd441968644a" providerId="LiveId" clId="{9F5DE2F8-6166-47AC-890A-BC84D3D6F723}" dt="2021-07-13T16:35:04.884" v="1435" actId="478"/>
          <ac:picMkLst>
            <pc:docMk/>
            <pc:sldMk cId="792135315" sldId="261"/>
            <ac:picMk id="30" creationId="{4A21A561-C0E7-47BA-91AC-1A2B648D4545}"/>
          </ac:picMkLst>
        </pc:picChg>
        <pc:picChg chg="add del mod">
          <ac:chgData name="Delane Brandy" userId="0470fd441968644a" providerId="LiveId" clId="{9F5DE2F8-6166-47AC-890A-BC84D3D6F723}" dt="2021-07-13T16:12:26.005" v="696" actId="478"/>
          <ac:picMkLst>
            <pc:docMk/>
            <pc:sldMk cId="792135315" sldId="261"/>
            <ac:picMk id="69" creationId="{28061A0F-4A6C-4228-AD25-DB4050A8133B}"/>
          </ac:picMkLst>
        </pc:picChg>
        <pc:picChg chg="add del mod">
          <ac:chgData name="Delane Brandy" userId="0470fd441968644a" providerId="LiveId" clId="{9F5DE2F8-6166-47AC-890A-BC84D3D6F723}" dt="2021-07-13T16:25:44.584" v="1081"/>
          <ac:picMkLst>
            <pc:docMk/>
            <pc:sldMk cId="792135315" sldId="261"/>
            <ac:picMk id="76" creationId="{C02547E6-97C1-4D50-AACA-116DF59A2468}"/>
          </ac:picMkLst>
        </pc:picChg>
        <pc:cxnChg chg="add mod">
          <ac:chgData name="Delane Brandy" userId="0470fd441968644a" providerId="LiveId" clId="{9F5DE2F8-6166-47AC-890A-BC84D3D6F723}" dt="2021-07-10T16:59:58.780" v="585" actId="208"/>
          <ac:cxnSpMkLst>
            <pc:docMk/>
            <pc:sldMk cId="792135315" sldId="261"/>
            <ac:cxnSpMk id="18" creationId="{29633EB5-A4FB-437B-BEB7-B21B5BF52A17}"/>
          </ac:cxnSpMkLst>
        </pc:cxnChg>
        <pc:cxnChg chg="add mod">
          <ac:chgData name="Delane Brandy" userId="0470fd441968644a" providerId="LiveId" clId="{9F5DE2F8-6166-47AC-890A-BC84D3D6F723}" dt="2021-07-10T16:48:36.582" v="507" actId="1038"/>
          <ac:cxnSpMkLst>
            <pc:docMk/>
            <pc:sldMk cId="792135315" sldId="261"/>
            <ac:cxnSpMk id="20" creationId="{A8B21CEA-FEA1-4CE1-86C4-A85CF370F3AD}"/>
          </ac:cxnSpMkLst>
        </pc:cxnChg>
        <pc:cxnChg chg="add mod">
          <ac:chgData name="Delane Brandy" userId="0470fd441968644a" providerId="LiveId" clId="{9F5DE2F8-6166-47AC-890A-BC84D3D6F723}" dt="2021-07-10T16:48:36.582" v="507" actId="1038"/>
          <ac:cxnSpMkLst>
            <pc:docMk/>
            <pc:sldMk cId="792135315" sldId="261"/>
            <ac:cxnSpMk id="22" creationId="{65C922B6-4A69-480C-AE1B-2307EE315231}"/>
          </ac:cxnSpMkLst>
        </pc:cxnChg>
        <pc:cxnChg chg="add mod">
          <ac:chgData name="Delane Brandy" userId="0470fd441968644a" providerId="LiveId" clId="{9F5DE2F8-6166-47AC-890A-BC84D3D6F723}" dt="2021-07-10T16:48:36.582" v="507" actId="1038"/>
          <ac:cxnSpMkLst>
            <pc:docMk/>
            <pc:sldMk cId="792135315" sldId="261"/>
            <ac:cxnSpMk id="23" creationId="{36C38250-30B3-4098-8AF7-E1C93B744BF8}"/>
          </ac:cxnSpMkLst>
        </pc:cxnChg>
        <pc:cxnChg chg="add mod">
          <ac:chgData name="Delane Brandy" userId="0470fd441968644a" providerId="LiveId" clId="{9F5DE2F8-6166-47AC-890A-BC84D3D6F723}" dt="2021-07-10T16:48:36.582" v="507" actId="1038"/>
          <ac:cxnSpMkLst>
            <pc:docMk/>
            <pc:sldMk cId="792135315" sldId="261"/>
            <ac:cxnSpMk id="24" creationId="{00085D72-E70A-479D-8AFF-17D6B7D43E2D}"/>
          </ac:cxnSpMkLst>
        </pc:cxnChg>
        <pc:cxnChg chg="add mod">
          <ac:chgData name="Delane Brandy" userId="0470fd441968644a" providerId="LiveId" clId="{9F5DE2F8-6166-47AC-890A-BC84D3D6F723}" dt="2021-07-10T17:04:31.951" v="674" actId="14100"/>
          <ac:cxnSpMkLst>
            <pc:docMk/>
            <pc:sldMk cId="792135315" sldId="261"/>
            <ac:cxnSpMk id="25" creationId="{39136181-831C-4585-98A1-2DCA210E57EA}"/>
          </ac:cxnSpMkLst>
        </pc:cxnChg>
        <pc:cxnChg chg="add mod">
          <ac:chgData name="Delane Brandy" userId="0470fd441968644a" providerId="LiveId" clId="{9F5DE2F8-6166-47AC-890A-BC84D3D6F723}" dt="2021-07-10T16:48:00.585" v="495" actId="1582"/>
          <ac:cxnSpMkLst>
            <pc:docMk/>
            <pc:sldMk cId="792135315" sldId="261"/>
            <ac:cxnSpMk id="27" creationId="{3722343C-60FB-4414-92F9-8C8B588D18B0}"/>
          </ac:cxnSpMkLst>
        </pc:cxnChg>
        <pc:cxnChg chg="add mod">
          <ac:chgData name="Delane Brandy" userId="0470fd441968644a" providerId="LiveId" clId="{9F5DE2F8-6166-47AC-890A-BC84D3D6F723}" dt="2021-07-13T16:35:18.584" v="1438" actId="12788"/>
          <ac:cxnSpMkLst>
            <pc:docMk/>
            <pc:sldMk cId="792135315" sldId="261"/>
            <ac:cxnSpMk id="87" creationId="{9C30BCCB-5E82-4A98-BA22-C5E7B063BD10}"/>
          </ac:cxnSpMkLst>
        </pc:cxnChg>
      </pc:sldChg>
      <pc:sldChg chg="addSp delSp modSp add del mod">
        <pc:chgData name="Delane Brandy" userId="0470fd441968644a" providerId="LiveId" clId="{9F5DE2F8-6166-47AC-890A-BC84D3D6F723}" dt="2021-08-13T11:13:55.662" v="5947" actId="2711"/>
        <pc:sldMkLst>
          <pc:docMk/>
          <pc:sldMk cId="1643791114" sldId="262"/>
        </pc:sldMkLst>
        <pc:spChg chg="mod">
          <ac:chgData name="Delane Brandy" userId="0470fd441968644a" providerId="LiveId" clId="{9F5DE2F8-6166-47AC-890A-BC84D3D6F723}" dt="2021-07-13T16:46:36.712" v="1502" actId="207"/>
          <ac:spMkLst>
            <pc:docMk/>
            <pc:sldMk cId="1643791114" sldId="262"/>
            <ac:spMk id="3" creationId="{C9AE91F4-9AD0-4CE4-A5C1-5CE4EA269289}"/>
          </ac:spMkLst>
        </pc:spChg>
        <pc:spChg chg="mod topLvl">
          <ac:chgData name="Delane Brandy" userId="0470fd441968644a" providerId="LiveId" clId="{9F5DE2F8-6166-47AC-890A-BC84D3D6F723}" dt="2021-07-26T13:55:33.999" v="5174" actId="1076"/>
          <ac:spMkLst>
            <pc:docMk/>
            <pc:sldMk cId="1643791114" sldId="262"/>
            <ac:spMk id="4" creationId="{AA3DFB15-B0F2-4867-AC0F-E79D0568F6F2}"/>
          </ac:spMkLst>
        </pc:spChg>
        <pc:spChg chg="mod topLvl">
          <ac:chgData name="Delane Brandy" userId="0470fd441968644a" providerId="LiveId" clId="{9F5DE2F8-6166-47AC-890A-BC84D3D6F723}" dt="2021-08-13T11:13:48.591" v="5946" actId="2711"/>
          <ac:spMkLst>
            <pc:docMk/>
            <pc:sldMk cId="1643791114" sldId="262"/>
            <ac:spMk id="5" creationId="{00000000-0000-0000-0000-000000000000}"/>
          </ac:spMkLst>
        </pc:spChg>
        <pc:spChg chg="mod">
          <ac:chgData name="Delane Brandy" userId="0470fd441968644a" providerId="LiveId" clId="{9F5DE2F8-6166-47AC-890A-BC84D3D6F723}" dt="2021-08-13T11:13:55.662" v="5947" actId="2711"/>
          <ac:spMkLst>
            <pc:docMk/>
            <pc:sldMk cId="1643791114" sldId="262"/>
            <ac:spMk id="6" creationId="{00000000-0000-0000-0000-000000000000}"/>
          </ac:spMkLst>
        </pc:spChg>
        <pc:spChg chg="add mod">
          <ac:chgData name="Delane Brandy" userId="0470fd441968644a" providerId="LiveId" clId="{9F5DE2F8-6166-47AC-890A-BC84D3D6F723}" dt="2021-07-22T19:13:42.717" v="3740" actId="207"/>
          <ac:spMkLst>
            <pc:docMk/>
            <pc:sldMk cId="1643791114" sldId="262"/>
            <ac:spMk id="7" creationId="{44900ABF-AF71-4A94-9642-A1977FD1850E}"/>
          </ac:spMkLst>
        </pc:spChg>
        <pc:spChg chg="mod">
          <ac:chgData name="Delane Brandy" userId="0470fd441968644a" providerId="LiveId" clId="{9F5DE2F8-6166-47AC-890A-BC84D3D6F723}" dt="2021-07-13T16:46:21.990" v="1494" actId="1076"/>
          <ac:spMkLst>
            <pc:docMk/>
            <pc:sldMk cId="1643791114" sldId="262"/>
            <ac:spMk id="8" creationId="{B91ABC5D-46FD-4329-8933-D08CD22027AA}"/>
          </ac:spMkLst>
        </pc:spChg>
        <pc:spChg chg="add del mod">
          <ac:chgData name="Delane Brandy" userId="0470fd441968644a" providerId="LiveId" clId="{9F5DE2F8-6166-47AC-890A-BC84D3D6F723}" dt="2021-07-13T16:46:30.822" v="1498" actId="478"/>
          <ac:spMkLst>
            <pc:docMk/>
            <pc:sldMk cId="1643791114" sldId="262"/>
            <ac:spMk id="10" creationId="{E021C132-DB3D-4612-BDF1-3AE3F067B97A}"/>
          </ac:spMkLst>
        </pc:spChg>
        <pc:spChg chg="add mod">
          <ac:chgData name="Delane Brandy" userId="0470fd441968644a" providerId="LiveId" clId="{9F5DE2F8-6166-47AC-890A-BC84D3D6F723}" dt="2021-07-22T19:13:38.764" v="3738" actId="207"/>
          <ac:spMkLst>
            <pc:docMk/>
            <pc:sldMk cId="1643791114" sldId="262"/>
            <ac:spMk id="11" creationId="{473B86FF-4172-4E36-A0C2-CAF59D0C6AFF}"/>
          </ac:spMkLst>
        </pc:spChg>
        <pc:spChg chg="add del mod">
          <ac:chgData name="Delane Brandy" userId="0470fd441968644a" providerId="LiveId" clId="{9F5DE2F8-6166-47AC-890A-BC84D3D6F723}" dt="2021-07-26T13:53:19.548" v="4913" actId="478"/>
          <ac:spMkLst>
            <pc:docMk/>
            <pc:sldMk cId="1643791114" sldId="262"/>
            <ac:spMk id="16" creationId="{91DE32D4-9A22-4EAC-8F14-EE0F19D9FEAB}"/>
          </ac:spMkLst>
        </pc:spChg>
        <pc:spChg chg="add del">
          <ac:chgData name="Delane Brandy" userId="0470fd441968644a" providerId="LiveId" clId="{9F5DE2F8-6166-47AC-890A-BC84D3D6F723}" dt="2021-07-26T13:50:35.331" v="4842" actId="22"/>
          <ac:spMkLst>
            <pc:docMk/>
            <pc:sldMk cId="1643791114" sldId="262"/>
            <ac:spMk id="19" creationId="{1C0C0687-6DF4-46A0-9B0A-D7362D0E9FF9}"/>
          </ac:spMkLst>
        </pc:spChg>
        <pc:spChg chg="add mod">
          <ac:chgData name="Delane Brandy" userId="0470fd441968644a" providerId="LiveId" clId="{9F5DE2F8-6166-47AC-890A-BC84D3D6F723}" dt="2021-07-26T13:55:31.531" v="5172" actId="1076"/>
          <ac:spMkLst>
            <pc:docMk/>
            <pc:sldMk cId="1643791114" sldId="262"/>
            <ac:spMk id="20" creationId="{F0BB0E69-DD2E-4AF3-B8CF-FEB83152EC16}"/>
          </ac:spMkLst>
        </pc:spChg>
        <pc:spChg chg="add del mod">
          <ac:chgData name="Delane Brandy" userId="0470fd441968644a" providerId="LiveId" clId="{9F5DE2F8-6166-47AC-890A-BC84D3D6F723}" dt="2021-07-26T13:53:18.198" v="4912" actId="478"/>
          <ac:spMkLst>
            <pc:docMk/>
            <pc:sldMk cId="1643791114" sldId="262"/>
            <ac:spMk id="23" creationId="{72E9DD4D-2827-44DD-8B3F-3089B09761B1}"/>
          </ac:spMkLst>
        </pc:spChg>
        <pc:grpChg chg="add mod">
          <ac:chgData name="Delane Brandy" userId="0470fd441968644a" providerId="LiveId" clId="{9F5DE2F8-6166-47AC-890A-BC84D3D6F723}" dt="2021-07-26T13:55:42.822" v="5176" actId="1076"/>
          <ac:grpSpMkLst>
            <pc:docMk/>
            <pc:sldMk cId="1643791114" sldId="262"/>
            <ac:grpSpMk id="13" creationId="{C590B69C-FD30-469B-8736-CFEB007D31A6}"/>
          </ac:grpSpMkLst>
        </pc:grpChg>
        <pc:grpChg chg="add mod topLvl">
          <ac:chgData name="Delane Brandy" userId="0470fd441968644a" providerId="LiveId" clId="{9F5DE2F8-6166-47AC-890A-BC84D3D6F723}" dt="2021-07-22T19:14:07.285" v="3746" actId="1076"/>
          <ac:grpSpMkLst>
            <pc:docMk/>
            <pc:sldMk cId="1643791114" sldId="262"/>
            <ac:grpSpMk id="15" creationId="{4817177E-18CC-4DB2-9C6F-B6D8D91A5C37}"/>
          </ac:grpSpMkLst>
        </pc:grpChg>
        <pc:grpChg chg="add del">
          <ac:chgData name="Delane Brandy" userId="0470fd441968644a" providerId="LiveId" clId="{9F5DE2F8-6166-47AC-890A-BC84D3D6F723}" dt="2021-07-22T19:12:27.144" v="3709" actId="164"/>
          <ac:grpSpMkLst>
            <pc:docMk/>
            <pc:sldMk cId="1643791114" sldId="262"/>
            <ac:grpSpMk id="16" creationId="{E32D8D70-2D9D-4A47-81CE-2D67016454E5}"/>
          </ac:grpSpMkLst>
        </pc:grpChg>
        <pc:grpChg chg="add mod">
          <ac:chgData name="Delane Brandy" userId="0470fd441968644a" providerId="LiveId" clId="{9F5DE2F8-6166-47AC-890A-BC84D3D6F723}" dt="2021-07-22T19:12:36.738" v="3714" actId="1076"/>
          <ac:grpSpMkLst>
            <pc:docMk/>
            <pc:sldMk cId="1643791114" sldId="262"/>
            <ac:grpSpMk id="17" creationId="{8707621D-F178-4D7A-9F65-5E22CCF85F84}"/>
          </ac:grpSpMkLst>
        </pc:grpChg>
        <pc:grpChg chg="add mod">
          <ac:chgData name="Delane Brandy" userId="0470fd441968644a" providerId="LiveId" clId="{9F5DE2F8-6166-47AC-890A-BC84D3D6F723}" dt="2021-07-26T13:55:37.337" v="5175" actId="1076"/>
          <ac:grpSpMkLst>
            <pc:docMk/>
            <pc:sldMk cId="1643791114" sldId="262"/>
            <ac:grpSpMk id="18" creationId="{79B9DD54-289F-41ED-886C-5A05955F51A1}"/>
          </ac:grpSpMkLst>
        </pc:grpChg>
        <pc:picChg chg="mod modCrop">
          <ac:chgData name="Delane Brandy" userId="0470fd441968644a" providerId="LiveId" clId="{9F5DE2F8-6166-47AC-890A-BC84D3D6F723}" dt="2021-07-22T19:13:55.109" v="3742" actId="732"/>
          <ac:picMkLst>
            <pc:docMk/>
            <pc:sldMk cId="1643791114" sldId="262"/>
            <ac:picMk id="1026" creationId="{E8FED3C5-336A-42DF-95ED-34A379EAB42A}"/>
          </ac:picMkLst>
        </pc:picChg>
        <pc:picChg chg="del mod">
          <ac:chgData name="Delane Brandy" userId="0470fd441968644a" providerId="LiveId" clId="{9F5DE2F8-6166-47AC-890A-BC84D3D6F723}" dt="2021-07-22T19:11:39.019" v="3679" actId="478"/>
          <ac:picMkLst>
            <pc:docMk/>
            <pc:sldMk cId="1643791114" sldId="262"/>
            <ac:picMk id="1028" creationId="{00000000-0000-0000-0000-000000000000}"/>
          </ac:picMkLst>
        </pc:picChg>
        <pc:cxnChg chg="add mod">
          <ac:chgData name="Delane Brandy" userId="0470fd441968644a" providerId="LiveId" clId="{9F5DE2F8-6166-47AC-890A-BC84D3D6F723}" dt="2021-07-22T19:07:53.543" v="3663" actId="1076"/>
          <ac:cxnSpMkLst>
            <pc:docMk/>
            <pc:sldMk cId="1643791114" sldId="262"/>
            <ac:cxnSpMk id="10" creationId="{6ECD2AE5-A677-42F3-AA51-E9EB79C7E313}"/>
          </ac:cxnSpMkLst>
        </pc:cxnChg>
        <pc:cxnChg chg="add mod ord">
          <ac:chgData name="Delane Brandy" userId="0470fd441968644a" providerId="LiveId" clId="{9F5DE2F8-6166-47AC-890A-BC84D3D6F723}" dt="2021-07-22T19:07:53.582" v="3664" actId="1076"/>
          <ac:cxnSpMkLst>
            <pc:docMk/>
            <pc:sldMk cId="1643791114" sldId="262"/>
            <ac:cxnSpMk id="14" creationId="{1A3DFDA7-0576-44D7-81EB-09040AB70925}"/>
          </ac:cxnSpMkLst>
        </pc:cxnChg>
      </pc:sldChg>
      <pc:sldChg chg="addSp">
        <pc:chgData name="Delane Brandy" userId="0470fd441968644a" providerId="LiveId" clId="{9F5DE2F8-6166-47AC-890A-BC84D3D6F723}" dt="2021-07-22T19:03:14.078" v="3541"/>
        <pc:sldMkLst>
          <pc:docMk/>
          <pc:sldMk cId="1967571975" sldId="262"/>
        </pc:sldMkLst>
        <pc:picChg chg="add">
          <ac:chgData name="Delane Brandy" userId="0470fd441968644a" providerId="LiveId" clId="{9F5DE2F8-6166-47AC-890A-BC84D3D6F723}" dt="2021-07-22T19:03:14.078" v="3541"/>
          <ac:picMkLst>
            <pc:docMk/>
            <pc:sldMk cId="1967571975" sldId="262"/>
            <ac:picMk id="1026" creationId="{E8FED3C5-336A-42DF-95ED-34A379EAB42A}"/>
          </ac:picMkLst>
        </pc:picChg>
      </pc:sldChg>
      <pc:sldChg chg="addSp modSp mod">
        <pc:chgData name="Delane Brandy" userId="0470fd441968644a" providerId="LiveId" clId="{9F5DE2F8-6166-47AC-890A-BC84D3D6F723}" dt="2021-08-13T11:15:03.166" v="5967" actId="2711"/>
        <pc:sldMkLst>
          <pc:docMk/>
          <pc:sldMk cId="214614918" sldId="263"/>
        </pc:sldMkLst>
        <pc:spChg chg="mod">
          <ac:chgData name="Delane Brandy" userId="0470fd441968644a" providerId="LiveId" clId="{9F5DE2F8-6166-47AC-890A-BC84D3D6F723}" dt="2021-07-13T16:46:46.723" v="1504" actId="207"/>
          <ac:spMkLst>
            <pc:docMk/>
            <pc:sldMk cId="214614918" sldId="263"/>
            <ac:spMk id="3" creationId="{C9AE91F4-9AD0-4CE4-A5C1-5CE4EA269289}"/>
          </ac:spMkLst>
        </pc:spChg>
        <pc:spChg chg="mod">
          <ac:chgData name="Delane Brandy" userId="0470fd441968644a" providerId="LiveId" clId="{9F5DE2F8-6166-47AC-890A-BC84D3D6F723}" dt="2021-08-13T11:14:11.910" v="5951" actId="403"/>
          <ac:spMkLst>
            <pc:docMk/>
            <pc:sldMk cId="214614918" sldId="263"/>
            <ac:spMk id="4" creationId="{00000000-0000-0000-0000-000000000000}"/>
          </ac:spMkLst>
        </pc:spChg>
        <pc:spChg chg="mod">
          <ac:chgData name="Delane Brandy" userId="0470fd441968644a" providerId="LiveId" clId="{9F5DE2F8-6166-47AC-890A-BC84D3D6F723}" dt="2021-07-13T17:00:24.199" v="1568" actId="122"/>
          <ac:spMkLst>
            <pc:docMk/>
            <pc:sldMk cId="214614918" sldId="263"/>
            <ac:spMk id="6" creationId="{00000000-0000-0000-0000-000000000000}"/>
          </ac:spMkLst>
        </pc:spChg>
        <pc:spChg chg="mod">
          <ac:chgData name="Delane Brandy" userId="0470fd441968644a" providerId="LiveId" clId="{9F5DE2F8-6166-47AC-890A-BC84D3D6F723}" dt="2021-07-13T17:00:25.589" v="1569" actId="122"/>
          <ac:spMkLst>
            <pc:docMk/>
            <pc:sldMk cId="214614918" sldId="263"/>
            <ac:spMk id="7" creationId="{00000000-0000-0000-0000-000000000000}"/>
          </ac:spMkLst>
        </pc:spChg>
        <pc:spChg chg="add mod">
          <ac:chgData name="Delane Brandy" userId="0470fd441968644a" providerId="LiveId" clId="{9F5DE2F8-6166-47AC-890A-BC84D3D6F723}" dt="2021-08-13T11:14:50.698" v="5964" actId="2711"/>
          <ac:spMkLst>
            <pc:docMk/>
            <pc:sldMk cId="214614918" sldId="263"/>
            <ac:spMk id="10" creationId="{2A1FE713-A5D3-41F5-AC72-39E009A251F3}"/>
          </ac:spMkLst>
        </pc:spChg>
        <pc:spChg chg="add mod">
          <ac:chgData name="Delane Brandy" userId="0470fd441968644a" providerId="LiveId" clId="{9F5DE2F8-6166-47AC-890A-BC84D3D6F723}" dt="2021-07-13T17:02:24.479" v="1607" actId="1037"/>
          <ac:spMkLst>
            <pc:docMk/>
            <pc:sldMk cId="214614918" sldId="263"/>
            <ac:spMk id="12" creationId="{8D0A1B5E-AEE1-4F23-BBE4-6FB6249D8B63}"/>
          </ac:spMkLst>
        </pc:spChg>
        <pc:spChg chg="add mod">
          <ac:chgData name="Delane Brandy" userId="0470fd441968644a" providerId="LiveId" clId="{9F5DE2F8-6166-47AC-890A-BC84D3D6F723}" dt="2021-08-13T11:14:45.870" v="5963" actId="2711"/>
          <ac:spMkLst>
            <pc:docMk/>
            <pc:sldMk cId="214614918" sldId="263"/>
            <ac:spMk id="14" creationId="{D6C39F56-B44E-49C4-B65F-956317F4CD6A}"/>
          </ac:spMkLst>
        </pc:spChg>
        <pc:spChg chg="add mod">
          <ac:chgData name="Delane Brandy" userId="0470fd441968644a" providerId="LiveId" clId="{9F5DE2F8-6166-47AC-890A-BC84D3D6F723}" dt="2021-08-13T11:14:38.341" v="5961" actId="20577"/>
          <ac:spMkLst>
            <pc:docMk/>
            <pc:sldMk cId="214614918" sldId="263"/>
            <ac:spMk id="16" creationId="{9ACB7905-617F-455D-855E-08BD58D46BB7}"/>
          </ac:spMkLst>
        </pc:spChg>
        <pc:spChg chg="add mod">
          <ac:chgData name="Delane Brandy" userId="0470fd441968644a" providerId="LiveId" clId="{9F5DE2F8-6166-47AC-890A-BC84D3D6F723}" dt="2021-07-13T17:00:28.509" v="1570" actId="1076"/>
          <ac:spMkLst>
            <pc:docMk/>
            <pc:sldMk cId="214614918" sldId="263"/>
            <ac:spMk id="18" creationId="{01B0E1C9-030E-49EE-B98F-25A9419A8714}"/>
          </ac:spMkLst>
        </pc:spChg>
        <pc:spChg chg="add mod ord">
          <ac:chgData name="Delane Brandy" userId="0470fd441968644a" providerId="LiveId" clId="{9F5DE2F8-6166-47AC-890A-BC84D3D6F723}" dt="2021-07-13T17:02:20.938" v="1606" actId="167"/>
          <ac:spMkLst>
            <pc:docMk/>
            <pc:sldMk cId="214614918" sldId="263"/>
            <ac:spMk id="19" creationId="{D98EAF05-428D-406A-9E07-92DB7E7935C1}"/>
          </ac:spMkLst>
        </pc:spChg>
        <pc:spChg chg="add mod">
          <ac:chgData name="Delane Brandy" userId="0470fd441968644a" providerId="LiveId" clId="{9F5DE2F8-6166-47AC-890A-BC84D3D6F723}" dt="2021-08-13T11:15:03.166" v="5967" actId="2711"/>
          <ac:spMkLst>
            <pc:docMk/>
            <pc:sldMk cId="214614918" sldId="263"/>
            <ac:spMk id="20" creationId="{31C40D00-579A-432D-8834-C03990D64091}"/>
          </ac:spMkLst>
        </pc:spChg>
        <pc:spChg chg="add mod">
          <ac:chgData name="Delane Brandy" userId="0470fd441968644a" providerId="LiveId" clId="{9F5DE2F8-6166-47AC-890A-BC84D3D6F723}" dt="2021-08-13T11:14:56.981" v="5966" actId="1076"/>
          <ac:spMkLst>
            <pc:docMk/>
            <pc:sldMk cId="214614918" sldId="263"/>
            <ac:spMk id="22" creationId="{D8A42B60-2E30-46A9-A697-42D93BAC1319}"/>
          </ac:spMkLst>
        </pc:spChg>
        <pc:picChg chg="mod">
          <ac:chgData name="Delane Brandy" userId="0470fd441968644a" providerId="LiveId" clId="{9F5DE2F8-6166-47AC-890A-BC84D3D6F723}" dt="2021-07-13T17:00:07.377" v="1559" actId="1076"/>
          <ac:picMkLst>
            <pc:docMk/>
            <pc:sldMk cId="214614918" sldId="263"/>
            <ac:picMk id="1028" creationId="{00000000-0000-0000-0000-000000000000}"/>
          </ac:picMkLst>
        </pc:picChg>
        <pc:picChg chg="mod">
          <ac:chgData name="Delane Brandy" userId="0470fd441968644a" providerId="LiveId" clId="{9F5DE2F8-6166-47AC-890A-BC84D3D6F723}" dt="2021-07-13T16:59:12.612" v="1541" actId="1076"/>
          <ac:picMkLst>
            <pc:docMk/>
            <pc:sldMk cId="214614918" sldId="263"/>
            <ac:picMk id="1030" creationId="{00000000-0000-0000-0000-000000000000}"/>
          </ac:picMkLst>
        </pc:picChg>
      </pc:sldChg>
      <pc:sldChg chg="addSp delSp modSp mod">
        <pc:chgData name="Delane Brandy" userId="0470fd441968644a" providerId="LiveId" clId="{9F5DE2F8-6166-47AC-890A-BC84D3D6F723}" dt="2021-08-13T11:15:21.365" v="5970" actId="2711"/>
        <pc:sldMkLst>
          <pc:docMk/>
          <pc:sldMk cId="2833022999" sldId="264"/>
        </pc:sldMkLst>
        <pc:spChg chg="mod">
          <ac:chgData name="Delane Brandy" userId="0470fd441968644a" providerId="LiveId" clId="{9F5DE2F8-6166-47AC-890A-BC84D3D6F723}" dt="2021-07-14T08:17:34.438" v="2175" actId="1076"/>
          <ac:spMkLst>
            <pc:docMk/>
            <pc:sldMk cId="2833022999" sldId="264"/>
            <ac:spMk id="2" creationId="{00000000-0000-0000-0000-000000000000}"/>
          </ac:spMkLst>
        </pc:spChg>
        <pc:spChg chg="mod">
          <ac:chgData name="Delane Brandy" userId="0470fd441968644a" providerId="LiveId" clId="{9F5DE2F8-6166-47AC-890A-BC84D3D6F723}" dt="2021-07-13T17:22:13.716" v="1621" actId="2711"/>
          <ac:spMkLst>
            <pc:docMk/>
            <pc:sldMk cId="2833022999" sldId="264"/>
            <ac:spMk id="3" creationId="{C9AE91F4-9AD0-4CE4-A5C1-5CE4EA269289}"/>
          </ac:spMkLst>
        </pc:spChg>
        <pc:spChg chg="mod">
          <ac:chgData name="Delane Brandy" userId="0470fd441968644a" providerId="LiveId" clId="{9F5DE2F8-6166-47AC-890A-BC84D3D6F723}" dt="2021-08-13T11:15:14.330" v="5969" actId="2711"/>
          <ac:spMkLst>
            <pc:docMk/>
            <pc:sldMk cId="2833022999" sldId="264"/>
            <ac:spMk id="5" creationId="{00000000-0000-0000-0000-000000000000}"/>
          </ac:spMkLst>
        </pc:spChg>
        <pc:spChg chg="add mod">
          <ac:chgData name="Delane Brandy" userId="0470fd441968644a" providerId="LiveId" clId="{9F5DE2F8-6166-47AC-890A-BC84D3D6F723}" dt="2021-07-13T17:09:27.645" v="1617" actId="208"/>
          <ac:spMkLst>
            <pc:docMk/>
            <pc:sldMk cId="2833022999" sldId="264"/>
            <ac:spMk id="7" creationId="{68D7E3B5-A1E0-41C7-8F7A-4EEAF0B6FE69}"/>
          </ac:spMkLst>
        </pc:spChg>
        <pc:spChg chg="mod">
          <ac:chgData name="Delane Brandy" userId="0470fd441968644a" providerId="LiveId" clId="{9F5DE2F8-6166-47AC-890A-BC84D3D6F723}" dt="2021-08-13T11:15:10.993" v="5968" actId="2711"/>
          <ac:spMkLst>
            <pc:docMk/>
            <pc:sldMk cId="2833022999" sldId="264"/>
            <ac:spMk id="11" creationId="{00000000-0000-0000-0000-000000000000}"/>
          </ac:spMkLst>
        </pc:spChg>
        <pc:spChg chg="mod">
          <ac:chgData name="Delane Brandy" userId="0470fd441968644a" providerId="LiveId" clId="{9F5DE2F8-6166-47AC-890A-BC84D3D6F723}" dt="2021-07-14T07:32:02.977" v="1748" actId="255"/>
          <ac:spMkLst>
            <pc:docMk/>
            <pc:sldMk cId="2833022999" sldId="264"/>
            <ac:spMk id="12" creationId="{00000000-0000-0000-0000-000000000000}"/>
          </ac:spMkLst>
        </pc:spChg>
        <pc:spChg chg="mod">
          <ac:chgData name="Delane Brandy" userId="0470fd441968644a" providerId="LiveId" clId="{9F5DE2F8-6166-47AC-890A-BC84D3D6F723}" dt="2021-07-14T07:35:16.839" v="1807" actId="1076"/>
          <ac:spMkLst>
            <pc:docMk/>
            <pc:sldMk cId="2833022999" sldId="264"/>
            <ac:spMk id="14" creationId="{00000000-0000-0000-0000-000000000000}"/>
          </ac:spMkLst>
        </pc:spChg>
        <pc:spChg chg="mod">
          <ac:chgData name="Delane Brandy" userId="0470fd441968644a" providerId="LiveId" clId="{9F5DE2F8-6166-47AC-890A-BC84D3D6F723}" dt="2021-07-14T07:36:16.804" v="1825" actId="1076"/>
          <ac:spMkLst>
            <pc:docMk/>
            <pc:sldMk cId="2833022999" sldId="264"/>
            <ac:spMk id="15" creationId="{00000000-0000-0000-0000-000000000000}"/>
          </ac:spMkLst>
        </pc:spChg>
        <pc:spChg chg="mod">
          <ac:chgData name="Delane Brandy" userId="0470fd441968644a" providerId="LiveId" clId="{9F5DE2F8-6166-47AC-890A-BC84D3D6F723}" dt="2021-07-14T07:35:19.847" v="1808" actId="1076"/>
          <ac:spMkLst>
            <pc:docMk/>
            <pc:sldMk cId="2833022999" sldId="264"/>
            <ac:spMk id="19" creationId="{00000000-0000-0000-0000-000000000000}"/>
          </ac:spMkLst>
        </pc:spChg>
        <pc:spChg chg="mod">
          <ac:chgData name="Delane Brandy" userId="0470fd441968644a" providerId="LiveId" clId="{9F5DE2F8-6166-47AC-890A-BC84D3D6F723}" dt="2021-07-14T08:16:37.686" v="2171" actId="1076"/>
          <ac:spMkLst>
            <pc:docMk/>
            <pc:sldMk cId="2833022999" sldId="264"/>
            <ac:spMk id="22" creationId="{00000000-0000-0000-0000-000000000000}"/>
          </ac:spMkLst>
        </pc:spChg>
        <pc:spChg chg="mod">
          <ac:chgData name="Delane Brandy" userId="0470fd441968644a" providerId="LiveId" clId="{9F5DE2F8-6166-47AC-890A-BC84D3D6F723}" dt="2021-07-14T08:18:15.834" v="2200" actId="20577"/>
          <ac:spMkLst>
            <pc:docMk/>
            <pc:sldMk cId="2833022999" sldId="264"/>
            <ac:spMk id="23" creationId="{00000000-0000-0000-0000-000000000000}"/>
          </ac:spMkLst>
        </pc:spChg>
        <pc:spChg chg="mod">
          <ac:chgData name="Delane Brandy" userId="0470fd441968644a" providerId="LiveId" clId="{9F5DE2F8-6166-47AC-890A-BC84D3D6F723}" dt="2021-07-13T17:28:12.850" v="1641" actId="27803"/>
          <ac:spMkLst>
            <pc:docMk/>
            <pc:sldMk cId="2833022999" sldId="264"/>
            <ac:spMk id="25" creationId="{1F0BCF06-06BA-4E12-AC71-645CB3212E3A}"/>
          </ac:spMkLst>
        </pc:spChg>
        <pc:spChg chg="add mod">
          <ac:chgData name="Delane Brandy" userId="0470fd441968644a" providerId="LiveId" clId="{9F5DE2F8-6166-47AC-890A-BC84D3D6F723}" dt="2021-08-13T11:15:21.365" v="5970" actId="2711"/>
          <ac:spMkLst>
            <pc:docMk/>
            <pc:sldMk cId="2833022999" sldId="264"/>
            <ac:spMk id="26" creationId="{94C863B9-B703-42FC-9626-44E38ADC3345}"/>
          </ac:spMkLst>
        </pc:spChg>
        <pc:spChg chg="mod">
          <ac:chgData name="Delane Brandy" userId="0470fd441968644a" providerId="LiveId" clId="{9F5DE2F8-6166-47AC-890A-BC84D3D6F723}" dt="2021-07-13T17:28:12.850" v="1641" actId="27803"/>
          <ac:spMkLst>
            <pc:docMk/>
            <pc:sldMk cId="2833022999" sldId="264"/>
            <ac:spMk id="26" creationId="{B242C53D-9191-4CFD-82ED-7E04AC138680}"/>
          </ac:spMkLst>
        </pc:spChg>
        <pc:spChg chg="mod">
          <ac:chgData name="Delane Brandy" userId="0470fd441968644a" providerId="LiveId" clId="{9F5DE2F8-6166-47AC-890A-BC84D3D6F723}" dt="2021-07-14T07:35:25.847" v="1810" actId="207"/>
          <ac:spMkLst>
            <pc:docMk/>
            <pc:sldMk cId="2833022999" sldId="264"/>
            <ac:spMk id="27" creationId="{00000000-0000-0000-0000-000000000000}"/>
          </ac:spMkLst>
        </pc:spChg>
        <pc:spChg chg="add mod">
          <ac:chgData name="Delane Brandy" userId="0470fd441968644a" providerId="LiveId" clId="{9F5DE2F8-6166-47AC-890A-BC84D3D6F723}" dt="2021-07-14T07:33:52.668" v="1775" actId="1076"/>
          <ac:spMkLst>
            <pc:docMk/>
            <pc:sldMk cId="2833022999" sldId="264"/>
            <ac:spMk id="28" creationId="{7ACC76EB-6164-4B3A-ACA1-F2D34FA0F29C}"/>
          </ac:spMkLst>
        </pc:spChg>
        <pc:spChg chg="mod">
          <ac:chgData name="Delane Brandy" userId="0470fd441968644a" providerId="LiveId" clId="{9F5DE2F8-6166-47AC-890A-BC84D3D6F723}" dt="2021-07-13T17:28:12.850" v="1641" actId="27803"/>
          <ac:spMkLst>
            <pc:docMk/>
            <pc:sldMk cId="2833022999" sldId="264"/>
            <ac:spMk id="28" creationId="{C3E5B3A5-7931-4F57-A977-4831A2069B90}"/>
          </ac:spMkLst>
        </pc:spChg>
        <pc:spChg chg="mod">
          <ac:chgData name="Delane Brandy" userId="0470fd441968644a" providerId="LiveId" clId="{9F5DE2F8-6166-47AC-890A-BC84D3D6F723}" dt="2021-07-13T17:28:12.850" v="1641" actId="27803"/>
          <ac:spMkLst>
            <pc:docMk/>
            <pc:sldMk cId="2833022999" sldId="264"/>
            <ac:spMk id="29" creationId="{78318659-13F2-4DE2-8C4A-B0FDBAEBF348}"/>
          </ac:spMkLst>
        </pc:spChg>
        <pc:spChg chg="add mod">
          <ac:chgData name="Delane Brandy" userId="0470fd441968644a" providerId="LiveId" clId="{9F5DE2F8-6166-47AC-890A-BC84D3D6F723}" dt="2021-07-14T07:34:29.204" v="1799" actId="1076"/>
          <ac:spMkLst>
            <pc:docMk/>
            <pc:sldMk cId="2833022999" sldId="264"/>
            <ac:spMk id="30" creationId="{0572B18C-F778-4D16-B38C-2D5FE63636FF}"/>
          </ac:spMkLst>
        </pc:spChg>
        <pc:spChg chg="mod">
          <ac:chgData name="Delane Brandy" userId="0470fd441968644a" providerId="LiveId" clId="{9F5DE2F8-6166-47AC-890A-BC84D3D6F723}" dt="2021-07-13T17:28:12.850" v="1641" actId="27803"/>
          <ac:spMkLst>
            <pc:docMk/>
            <pc:sldMk cId="2833022999" sldId="264"/>
            <ac:spMk id="30" creationId="{92164B0B-7C37-4BF9-BF25-30425FC80333}"/>
          </ac:spMkLst>
        </pc:spChg>
        <pc:spChg chg="mod">
          <ac:chgData name="Delane Brandy" userId="0470fd441968644a" providerId="LiveId" clId="{9F5DE2F8-6166-47AC-890A-BC84D3D6F723}" dt="2021-07-13T17:28:12.850" v="1641" actId="27803"/>
          <ac:spMkLst>
            <pc:docMk/>
            <pc:sldMk cId="2833022999" sldId="264"/>
            <ac:spMk id="31" creationId="{24860B22-493C-4010-ADD6-6BEC8D81CED7}"/>
          </ac:spMkLst>
        </pc:spChg>
        <pc:spChg chg="add mod">
          <ac:chgData name="Delane Brandy" userId="0470fd441968644a" providerId="LiveId" clId="{9F5DE2F8-6166-47AC-890A-BC84D3D6F723}" dt="2021-07-14T07:35:56.162" v="1820" actId="122"/>
          <ac:spMkLst>
            <pc:docMk/>
            <pc:sldMk cId="2833022999" sldId="264"/>
            <ac:spMk id="32" creationId="{A1944654-EADB-45B1-97F1-DE3973C1A06D}"/>
          </ac:spMkLst>
        </pc:spChg>
        <pc:spChg chg="add mod">
          <ac:chgData name="Delane Brandy" userId="0470fd441968644a" providerId="LiveId" clId="{9F5DE2F8-6166-47AC-890A-BC84D3D6F723}" dt="2021-07-14T07:48:29.068" v="1904" actId="14100"/>
          <ac:spMkLst>
            <pc:docMk/>
            <pc:sldMk cId="2833022999" sldId="264"/>
            <ac:spMk id="41" creationId="{240BCCE7-61FC-4560-ADF8-742CCEEF2AA5}"/>
          </ac:spMkLst>
        </pc:spChg>
        <pc:spChg chg="add mod">
          <ac:chgData name="Delane Brandy" userId="0470fd441968644a" providerId="LiveId" clId="{9F5DE2F8-6166-47AC-890A-BC84D3D6F723}" dt="2021-07-14T07:48:57.261" v="1912" actId="1076"/>
          <ac:spMkLst>
            <pc:docMk/>
            <pc:sldMk cId="2833022999" sldId="264"/>
            <ac:spMk id="42" creationId="{D85024A2-8670-4331-9A87-3CB4DC772640}"/>
          </ac:spMkLst>
        </pc:spChg>
        <pc:spChg chg="add mod">
          <ac:chgData name="Delane Brandy" userId="0470fd441968644a" providerId="LiveId" clId="{9F5DE2F8-6166-47AC-890A-BC84D3D6F723}" dt="2021-07-14T08:08:52.350" v="2101" actId="1076"/>
          <ac:spMkLst>
            <pc:docMk/>
            <pc:sldMk cId="2833022999" sldId="264"/>
            <ac:spMk id="47" creationId="{1BBB30B3-1981-48BA-B7A6-0F578F1CFB94}"/>
          </ac:spMkLst>
        </pc:spChg>
        <pc:spChg chg="add mod">
          <ac:chgData name="Delane Brandy" userId="0470fd441968644a" providerId="LiveId" clId="{9F5DE2F8-6166-47AC-890A-BC84D3D6F723}" dt="2021-07-14T07:48:37.818" v="1908" actId="14100"/>
          <ac:spMkLst>
            <pc:docMk/>
            <pc:sldMk cId="2833022999" sldId="264"/>
            <ac:spMk id="51" creationId="{698DAF4A-DDEF-4B08-8BAA-BD1FD431595F}"/>
          </ac:spMkLst>
        </pc:spChg>
        <pc:spChg chg="add mod">
          <ac:chgData name="Delane Brandy" userId="0470fd441968644a" providerId="LiveId" clId="{9F5DE2F8-6166-47AC-890A-BC84D3D6F723}" dt="2021-07-13T18:06:41.032" v="1740" actId="1076"/>
          <ac:spMkLst>
            <pc:docMk/>
            <pc:sldMk cId="2833022999" sldId="264"/>
            <ac:spMk id="53" creationId="{7637687B-C4D6-4275-A346-BDF2555E887A}"/>
          </ac:spMkLst>
        </pc:spChg>
        <pc:spChg chg="add del mod">
          <ac:chgData name="Delane Brandy" userId="0470fd441968644a" providerId="LiveId" clId="{9F5DE2F8-6166-47AC-890A-BC84D3D6F723}" dt="2021-07-14T07:51:06.078" v="1940"/>
          <ac:spMkLst>
            <pc:docMk/>
            <pc:sldMk cId="2833022999" sldId="264"/>
            <ac:spMk id="57" creationId="{6C841CDB-2BED-4F26-A36A-B4E684BE9768}"/>
          </ac:spMkLst>
        </pc:spChg>
        <pc:spChg chg="add del mod">
          <ac:chgData name="Delane Brandy" userId="0470fd441968644a" providerId="LiveId" clId="{9F5DE2F8-6166-47AC-890A-BC84D3D6F723}" dt="2021-07-14T07:51:24.998" v="1946"/>
          <ac:spMkLst>
            <pc:docMk/>
            <pc:sldMk cId="2833022999" sldId="264"/>
            <ac:spMk id="58" creationId="{9AF23C58-D0FA-4123-81E2-2E838D12E576}"/>
          </ac:spMkLst>
        </pc:spChg>
        <pc:spChg chg="add mod">
          <ac:chgData name="Delane Brandy" userId="0470fd441968644a" providerId="LiveId" clId="{9F5DE2F8-6166-47AC-890A-BC84D3D6F723}" dt="2021-07-14T08:00:57.056" v="2026" actId="12789"/>
          <ac:spMkLst>
            <pc:docMk/>
            <pc:sldMk cId="2833022999" sldId="264"/>
            <ac:spMk id="69" creationId="{6618E430-33E7-45B2-AA3B-6D0418F0CA3A}"/>
          </ac:spMkLst>
        </pc:spChg>
        <pc:spChg chg="add mod">
          <ac:chgData name="Delane Brandy" userId="0470fd441968644a" providerId="LiveId" clId="{9F5DE2F8-6166-47AC-890A-BC84D3D6F723}" dt="2021-07-14T08:02:42.237" v="2043" actId="12789"/>
          <ac:spMkLst>
            <pc:docMk/>
            <pc:sldMk cId="2833022999" sldId="264"/>
            <ac:spMk id="70" creationId="{E145AB5E-F441-4541-A05E-4415B04A2A4A}"/>
          </ac:spMkLst>
        </pc:spChg>
        <pc:spChg chg="add del">
          <ac:chgData name="Delane Brandy" userId="0470fd441968644a" providerId="LiveId" clId="{9F5DE2F8-6166-47AC-890A-BC84D3D6F723}" dt="2021-07-14T08:05:29.547" v="2065" actId="22"/>
          <ac:spMkLst>
            <pc:docMk/>
            <pc:sldMk cId="2833022999" sldId="264"/>
            <ac:spMk id="87" creationId="{BB50686F-4EA7-4833-A2B2-76ABC0C3B3FC}"/>
          </ac:spMkLst>
        </pc:spChg>
        <pc:spChg chg="add mod">
          <ac:chgData name="Delane Brandy" userId="0470fd441968644a" providerId="LiveId" clId="{9F5DE2F8-6166-47AC-890A-BC84D3D6F723}" dt="2021-07-14T08:07:34.048" v="2086" actId="1076"/>
          <ac:spMkLst>
            <pc:docMk/>
            <pc:sldMk cId="2833022999" sldId="264"/>
            <ac:spMk id="90" creationId="{C2E5D210-DACB-4A13-90F6-50D34BA128E1}"/>
          </ac:spMkLst>
        </pc:spChg>
        <pc:spChg chg="add mod">
          <ac:chgData name="Delane Brandy" userId="0470fd441968644a" providerId="LiveId" clId="{9F5DE2F8-6166-47AC-890A-BC84D3D6F723}" dt="2021-07-14T08:09:24.984" v="2126" actId="403"/>
          <ac:spMkLst>
            <pc:docMk/>
            <pc:sldMk cId="2833022999" sldId="264"/>
            <ac:spMk id="97" creationId="{1C8415AB-0F5F-460B-A897-FB0EA720AEC0}"/>
          </ac:spMkLst>
        </pc:spChg>
        <pc:spChg chg="add mod">
          <ac:chgData name="Delane Brandy" userId="0470fd441968644a" providerId="LiveId" clId="{9F5DE2F8-6166-47AC-890A-BC84D3D6F723}" dt="2021-07-14T08:09:43.138" v="2143" actId="1076"/>
          <ac:spMkLst>
            <pc:docMk/>
            <pc:sldMk cId="2833022999" sldId="264"/>
            <ac:spMk id="98" creationId="{E0A21913-3186-47D9-9F1D-7F1EC1107ED9}"/>
          </ac:spMkLst>
        </pc:spChg>
        <pc:grpChg chg="mod">
          <ac:chgData name="Delane Brandy" userId="0470fd441968644a" providerId="LiveId" clId="{9F5DE2F8-6166-47AC-890A-BC84D3D6F723}" dt="2021-07-13T17:28:12.850" v="1641" actId="27803"/>
          <ac:grpSpMkLst>
            <pc:docMk/>
            <pc:sldMk cId="2833022999" sldId="264"/>
            <ac:grpSpMk id="21" creationId="{552999EB-1CCF-4D53-BFEC-C2DAE736665D}"/>
          </ac:grpSpMkLst>
        </pc:grpChg>
        <pc:grpChg chg="mod">
          <ac:chgData name="Delane Brandy" userId="0470fd441968644a" providerId="LiveId" clId="{9F5DE2F8-6166-47AC-890A-BC84D3D6F723}" dt="2021-07-13T17:28:12.850" v="1641" actId="27803"/>
          <ac:grpSpMkLst>
            <pc:docMk/>
            <pc:sldMk cId="2833022999" sldId="264"/>
            <ac:grpSpMk id="24" creationId="{4C919BA2-0CD6-4B09-A803-7865889184FC}"/>
          </ac:grpSpMkLst>
        </pc:grpChg>
        <pc:grpChg chg="add mod">
          <ac:chgData name="Delane Brandy" userId="0470fd441968644a" providerId="LiveId" clId="{9F5DE2F8-6166-47AC-890A-BC84D3D6F723}" dt="2021-07-14T07:32:27.554" v="1751" actId="1076"/>
          <ac:grpSpMkLst>
            <pc:docMk/>
            <pc:sldMk cId="2833022999" sldId="264"/>
            <ac:grpSpMk id="54" creationId="{62301727-DCD2-42BC-AA0B-CCC582EAC35D}"/>
          </ac:grpSpMkLst>
        </pc:grpChg>
        <pc:grpChg chg="add mod">
          <ac:chgData name="Delane Brandy" userId="0470fd441968644a" providerId="LiveId" clId="{9F5DE2F8-6166-47AC-890A-BC84D3D6F723}" dt="2021-07-14T08:01:03.520" v="2028" actId="12789"/>
          <ac:grpSpMkLst>
            <pc:docMk/>
            <pc:sldMk cId="2833022999" sldId="264"/>
            <ac:grpSpMk id="61" creationId="{0B1B26BC-CF85-4EAF-A67C-C08A514C77EE}"/>
          </ac:grpSpMkLst>
        </pc:grpChg>
        <pc:grpChg chg="add del">
          <ac:chgData name="Delane Brandy" userId="0470fd441968644a" providerId="LiveId" clId="{9F5DE2F8-6166-47AC-890A-BC84D3D6F723}" dt="2021-07-14T07:56:02.199" v="1980" actId="164"/>
          <ac:grpSpMkLst>
            <pc:docMk/>
            <pc:sldMk cId="2833022999" sldId="264"/>
            <ac:grpSpMk id="62" creationId="{C524C1FD-2C22-422D-BCFF-EA9F77FD5726}"/>
          </ac:grpSpMkLst>
        </pc:grpChg>
        <pc:grpChg chg="add mod">
          <ac:chgData name="Delane Brandy" userId="0470fd441968644a" providerId="LiveId" clId="{9F5DE2F8-6166-47AC-890A-BC84D3D6F723}" dt="2021-07-14T08:00:57.056" v="2026" actId="12789"/>
          <ac:grpSpMkLst>
            <pc:docMk/>
            <pc:sldMk cId="2833022999" sldId="264"/>
            <ac:grpSpMk id="65" creationId="{B6B95106-0357-4C53-BDF6-CBB61958A2EA}"/>
          </ac:grpSpMkLst>
        </pc:grpChg>
        <pc:grpChg chg="add mod">
          <ac:chgData name="Delane Brandy" userId="0470fd441968644a" providerId="LiveId" clId="{9F5DE2F8-6166-47AC-890A-BC84D3D6F723}" dt="2021-07-14T08:02:53.295" v="2045" actId="1076"/>
          <ac:grpSpMkLst>
            <pc:docMk/>
            <pc:sldMk cId="2833022999" sldId="264"/>
            <ac:grpSpMk id="71" creationId="{7F591892-9FF0-4B63-BB4C-8145118BC6E6}"/>
          </ac:grpSpMkLst>
        </pc:grpChg>
        <pc:grpChg chg="add">
          <ac:chgData name="Delane Brandy" userId="0470fd441968644a" providerId="LiveId" clId="{9F5DE2F8-6166-47AC-890A-BC84D3D6F723}" dt="2021-07-14T08:07:41.067" v="2087" actId="164"/>
          <ac:grpSpMkLst>
            <pc:docMk/>
            <pc:sldMk cId="2833022999" sldId="264"/>
            <ac:grpSpMk id="86" creationId="{6F8028D4-32B9-4C66-8D79-8402BDAE3E19}"/>
          </ac:grpSpMkLst>
        </pc:grpChg>
        <pc:grpChg chg="add mod">
          <ac:chgData name="Delane Brandy" userId="0470fd441968644a" providerId="LiveId" clId="{9F5DE2F8-6166-47AC-890A-BC84D3D6F723}" dt="2021-07-14T08:16:31.196" v="2167" actId="1076"/>
          <ac:grpSpMkLst>
            <pc:docMk/>
            <pc:sldMk cId="2833022999" sldId="264"/>
            <ac:grpSpMk id="89" creationId="{4A020533-18EE-42AF-B696-89F2D6697E0A}"/>
          </ac:grpSpMkLst>
        </pc:grpChg>
        <pc:grpChg chg="add mod">
          <ac:chgData name="Delane Brandy" userId="0470fd441968644a" providerId="LiveId" clId="{9F5DE2F8-6166-47AC-890A-BC84D3D6F723}" dt="2021-07-14T08:17:35.863" v="2177" actId="1076"/>
          <ac:grpSpMkLst>
            <pc:docMk/>
            <pc:sldMk cId="2833022999" sldId="264"/>
            <ac:grpSpMk id="99" creationId="{93976E82-9705-4E19-8E96-1C0F82AC0814}"/>
          </ac:grpSpMkLst>
        </pc:grpChg>
        <pc:grpChg chg="add mod">
          <ac:chgData name="Delane Brandy" userId="0470fd441968644a" providerId="LiveId" clId="{9F5DE2F8-6166-47AC-890A-BC84D3D6F723}" dt="2021-07-14T08:18:24.910" v="2202" actId="1076"/>
          <ac:grpSpMkLst>
            <pc:docMk/>
            <pc:sldMk cId="2833022999" sldId="264"/>
            <ac:grpSpMk id="100" creationId="{0CDF6C0A-EA26-41A1-8DD3-CB6211F1B2FE}"/>
          </ac:grpSpMkLst>
        </pc:grpChg>
        <pc:picChg chg="add del mod">
          <ac:chgData name="Delane Brandy" userId="0470fd441968644a" providerId="LiveId" clId="{9F5DE2F8-6166-47AC-890A-BC84D3D6F723}" dt="2021-07-13T17:27:01.553" v="1627" actId="22"/>
          <ac:picMkLst>
            <pc:docMk/>
            <pc:sldMk cId="2833022999" sldId="264"/>
            <ac:picMk id="9" creationId="{E7111EFC-04B6-47F1-A73B-346F9BF76618}"/>
          </ac:picMkLst>
        </pc:picChg>
        <pc:picChg chg="del">
          <ac:chgData name="Delane Brandy" userId="0470fd441968644a" providerId="LiveId" clId="{9F5DE2F8-6166-47AC-890A-BC84D3D6F723}" dt="2021-07-13T17:27:27.224" v="1634" actId="478"/>
          <ac:picMkLst>
            <pc:docMk/>
            <pc:sldMk cId="2833022999" sldId="264"/>
            <ac:picMk id="10" creationId="{00000000-0000-0000-0000-000000000000}"/>
          </ac:picMkLst>
        </pc:picChg>
        <pc:picChg chg="add del mod">
          <ac:chgData name="Delane Brandy" userId="0470fd441968644a" providerId="LiveId" clId="{9F5DE2F8-6166-47AC-890A-BC84D3D6F723}" dt="2021-07-13T17:27:20.802" v="1631" actId="22"/>
          <ac:picMkLst>
            <pc:docMk/>
            <pc:sldMk cId="2833022999" sldId="264"/>
            <ac:picMk id="16" creationId="{3482CDD7-5F01-4E69-91F9-50369443C1A2}"/>
          </ac:picMkLst>
        </pc:picChg>
        <pc:picChg chg="add mod">
          <ac:chgData name="Delane Brandy" userId="0470fd441968644a" providerId="LiveId" clId="{9F5DE2F8-6166-47AC-890A-BC84D3D6F723}" dt="2021-07-14T07:48:21.302" v="1903" actId="1076"/>
          <ac:picMkLst>
            <pc:docMk/>
            <pc:sldMk cId="2833022999" sldId="264"/>
            <ac:picMk id="18" creationId="{3258CAC6-870E-4F15-B355-1CFFF19D5C3C}"/>
          </ac:picMkLst>
        </pc:picChg>
        <pc:picChg chg="add del mod">
          <ac:chgData name="Delane Brandy" userId="0470fd441968644a" providerId="LiveId" clId="{9F5DE2F8-6166-47AC-890A-BC84D3D6F723}" dt="2021-07-13T17:37:42.628" v="1677" actId="478"/>
          <ac:picMkLst>
            <pc:docMk/>
            <pc:sldMk cId="2833022999" sldId="264"/>
            <ac:picMk id="20" creationId="{C06F198F-8A1E-4AB9-8C52-14DCFFFC8BA5}"/>
          </ac:picMkLst>
        </pc:picChg>
        <pc:picChg chg="add del mod">
          <ac:chgData name="Delane Brandy" userId="0470fd441968644a" providerId="LiveId" clId="{9F5DE2F8-6166-47AC-890A-BC84D3D6F723}" dt="2021-07-14T07:42:50.069" v="1843" actId="478"/>
          <ac:picMkLst>
            <pc:docMk/>
            <pc:sldMk cId="2833022999" sldId="264"/>
            <ac:picMk id="21" creationId="{89816C54-DFB5-4EE2-95F2-2A71872393C0}"/>
          </ac:picMkLst>
        </pc:picChg>
        <pc:picChg chg="add mod">
          <ac:chgData name="Delane Brandy" userId="0470fd441968644a" providerId="LiveId" clId="{9F5DE2F8-6166-47AC-890A-BC84D3D6F723}" dt="2021-07-14T07:48:00.458" v="1896" actId="1076"/>
          <ac:picMkLst>
            <pc:docMk/>
            <pc:sldMk cId="2833022999" sldId="264"/>
            <ac:picMk id="25" creationId="{FCEFF4FC-704D-463E-9175-812CD5FA6273}"/>
          </ac:picMkLst>
        </pc:picChg>
        <pc:picChg chg="add del mod">
          <ac:chgData name="Delane Brandy" userId="0470fd441968644a" providerId="LiveId" clId="{9F5DE2F8-6166-47AC-890A-BC84D3D6F723}" dt="2021-07-14T07:45:31.448" v="1862" actId="478"/>
          <ac:picMkLst>
            <pc:docMk/>
            <pc:sldMk cId="2833022999" sldId="264"/>
            <ac:picMk id="31" creationId="{C11B3C71-8E43-460B-9436-FD0F4E1368CA}"/>
          </ac:picMkLst>
        </pc:picChg>
        <pc:picChg chg="add mod">
          <ac:chgData name="Delane Brandy" userId="0470fd441968644a" providerId="LiveId" clId="{9F5DE2F8-6166-47AC-890A-BC84D3D6F723}" dt="2021-07-14T07:51:13.508" v="1942" actId="1076"/>
          <ac:picMkLst>
            <pc:docMk/>
            <pc:sldMk cId="2833022999" sldId="264"/>
            <ac:picMk id="34" creationId="{179020FA-77CE-4F11-99D6-451295FE36DC}"/>
          </ac:picMkLst>
        </pc:picChg>
        <pc:picChg chg="add mod topLvl">
          <ac:chgData name="Delane Brandy" userId="0470fd441968644a" providerId="LiveId" clId="{9F5DE2F8-6166-47AC-890A-BC84D3D6F723}" dt="2021-07-14T08:02:23.111" v="2040" actId="1076"/>
          <ac:picMkLst>
            <pc:docMk/>
            <pc:sldMk cId="2833022999" sldId="264"/>
            <ac:picMk id="44" creationId="{8C0B6D90-FCB1-4DAF-B152-B2D46A695CA6}"/>
          </ac:picMkLst>
        </pc:picChg>
        <pc:picChg chg="add mod">
          <ac:chgData name="Delane Brandy" userId="0470fd441968644a" providerId="LiveId" clId="{9F5DE2F8-6166-47AC-890A-BC84D3D6F723}" dt="2021-07-14T08:02:42.237" v="2043" actId="12789"/>
          <ac:picMkLst>
            <pc:docMk/>
            <pc:sldMk cId="2833022999" sldId="264"/>
            <ac:picMk id="46" creationId="{D872B7B6-5B16-4176-9149-CE9D39EDC177}"/>
          </ac:picMkLst>
        </pc:picChg>
        <pc:picChg chg="add del mod">
          <ac:chgData name="Delane Brandy" userId="0470fd441968644a" providerId="LiveId" clId="{9F5DE2F8-6166-47AC-890A-BC84D3D6F723}" dt="2021-07-13T17:37:58.120" v="1680" actId="478"/>
          <ac:picMkLst>
            <pc:docMk/>
            <pc:sldMk cId="2833022999" sldId="264"/>
            <ac:picMk id="48" creationId="{15A6FE7C-C870-4E79-9897-386E245FCD12}"/>
          </ac:picMkLst>
        </pc:picChg>
        <pc:picChg chg="add mod modCrop">
          <ac:chgData name="Delane Brandy" userId="0470fd441968644a" providerId="LiveId" clId="{9F5DE2F8-6166-47AC-890A-BC84D3D6F723}" dt="2021-07-14T08:07:53.055" v="2089" actId="732"/>
          <ac:picMkLst>
            <pc:docMk/>
            <pc:sldMk cId="2833022999" sldId="264"/>
            <ac:picMk id="49" creationId="{D6C375B6-82DF-41EC-BC9D-65426B135233}"/>
          </ac:picMkLst>
        </pc:picChg>
        <pc:picChg chg="add del mod modCrop">
          <ac:chgData name="Delane Brandy" userId="0470fd441968644a" providerId="LiveId" clId="{9F5DE2F8-6166-47AC-890A-BC84D3D6F723}" dt="2021-07-13T17:59:23.044" v="1687" actId="478"/>
          <ac:picMkLst>
            <pc:docMk/>
            <pc:sldMk cId="2833022999" sldId="264"/>
            <ac:picMk id="50" creationId="{FB2F0A1D-CFF6-4DC0-8EC2-4533D0BA637E}"/>
          </ac:picMkLst>
        </pc:picChg>
        <pc:picChg chg="add mod">
          <ac:chgData name="Delane Brandy" userId="0470fd441968644a" providerId="LiveId" clId="{9F5DE2F8-6166-47AC-890A-BC84D3D6F723}" dt="2021-07-13T17:59:34.537" v="1694" actId="1076"/>
          <ac:picMkLst>
            <pc:docMk/>
            <pc:sldMk cId="2833022999" sldId="264"/>
            <ac:picMk id="52" creationId="{36D2EF40-E315-4FD9-8884-F594128102FF}"/>
          </ac:picMkLst>
        </pc:picChg>
        <pc:picChg chg="add mod topLvl">
          <ac:chgData name="Delane Brandy" userId="0470fd441968644a" providerId="LiveId" clId="{9F5DE2F8-6166-47AC-890A-BC84D3D6F723}" dt="2021-07-14T08:00:57.056" v="2026" actId="12789"/>
          <ac:picMkLst>
            <pc:docMk/>
            <pc:sldMk cId="2833022999" sldId="264"/>
            <ac:picMk id="55" creationId="{9FB1283A-19A5-4CB0-BD62-D2C478017B16}"/>
          </ac:picMkLst>
        </pc:picChg>
        <pc:picChg chg="add del mod">
          <ac:chgData name="Delane Brandy" userId="0470fd441968644a" providerId="LiveId" clId="{9F5DE2F8-6166-47AC-890A-BC84D3D6F723}" dt="2021-07-14T07:50:36.762" v="1931" actId="478"/>
          <ac:picMkLst>
            <pc:docMk/>
            <pc:sldMk cId="2833022999" sldId="264"/>
            <ac:picMk id="56" creationId="{7600A354-1F66-483C-ACBF-5ACD7A12AE3C}"/>
          </ac:picMkLst>
        </pc:picChg>
        <pc:picChg chg="add mod modCrop">
          <ac:chgData name="Delane Brandy" userId="0470fd441968644a" providerId="LiveId" clId="{9F5DE2F8-6166-47AC-890A-BC84D3D6F723}" dt="2021-07-14T08:07:48.080" v="2088" actId="732"/>
          <ac:picMkLst>
            <pc:docMk/>
            <pc:sldMk cId="2833022999" sldId="264"/>
            <ac:picMk id="60" creationId="{F3B825B2-2C8C-4199-B767-0D36120AAE3C}"/>
          </ac:picMkLst>
        </pc:picChg>
        <pc:picChg chg="add mod modCrop">
          <ac:chgData name="Delane Brandy" userId="0470fd441968644a" providerId="LiveId" clId="{9F5DE2F8-6166-47AC-890A-BC84D3D6F723}" dt="2021-07-14T07:59:47.352" v="2002" actId="1076"/>
          <ac:picMkLst>
            <pc:docMk/>
            <pc:sldMk cId="2833022999" sldId="264"/>
            <ac:picMk id="64" creationId="{A6BCD69E-A769-4098-A61B-19A1D8752C25}"/>
          </ac:picMkLst>
        </pc:picChg>
        <pc:picChg chg="add mod">
          <ac:chgData name="Delane Brandy" userId="0470fd441968644a" providerId="LiveId" clId="{9F5DE2F8-6166-47AC-890A-BC84D3D6F723}" dt="2021-07-14T08:02:42.237" v="2043" actId="12789"/>
          <ac:picMkLst>
            <pc:docMk/>
            <pc:sldMk cId="2833022999" sldId="264"/>
            <ac:picMk id="67" creationId="{1ADC80F6-0121-4DE8-B1E0-D8708DD4D1BE}"/>
          </ac:picMkLst>
        </pc:picChg>
        <pc:picChg chg="add mod">
          <ac:chgData name="Delane Brandy" userId="0470fd441968644a" providerId="LiveId" clId="{9F5DE2F8-6166-47AC-890A-BC84D3D6F723}" dt="2021-07-14T08:02:42.237" v="2043" actId="12789"/>
          <ac:picMkLst>
            <pc:docMk/>
            <pc:sldMk cId="2833022999" sldId="264"/>
            <ac:picMk id="68" creationId="{49DFC587-30C2-4E6B-A63F-CD77396C7550}"/>
          </ac:picMkLst>
        </pc:picChg>
        <pc:picChg chg="add mod modCrop">
          <ac:chgData name="Delane Brandy" userId="0470fd441968644a" providerId="LiveId" clId="{9F5DE2F8-6166-47AC-890A-BC84D3D6F723}" dt="2021-07-14T08:00:38.173" v="2019" actId="1038"/>
          <ac:picMkLst>
            <pc:docMk/>
            <pc:sldMk cId="2833022999" sldId="264"/>
            <ac:picMk id="73" creationId="{D2195267-8047-4D54-9EA4-52F782E08A0F}"/>
          </ac:picMkLst>
        </pc:picChg>
        <pc:picChg chg="add mod">
          <ac:chgData name="Delane Brandy" userId="0470fd441968644a" providerId="LiveId" clId="{9F5DE2F8-6166-47AC-890A-BC84D3D6F723}" dt="2021-07-14T08:07:34.048" v="2086" actId="1076"/>
          <ac:picMkLst>
            <pc:docMk/>
            <pc:sldMk cId="2833022999" sldId="264"/>
            <ac:picMk id="82" creationId="{7120FCFF-C4B5-48CD-9CE4-1C7D05FD4273}"/>
          </ac:picMkLst>
        </pc:picChg>
        <pc:picChg chg="add mod">
          <ac:chgData name="Delane Brandy" userId="0470fd441968644a" providerId="LiveId" clId="{9F5DE2F8-6166-47AC-890A-BC84D3D6F723}" dt="2021-07-14T08:07:34.048" v="2086" actId="1076"/>
          <ac:picMkLst>
            <pc:docMk/>
            <pc:sldMk cId="2833022999" sldId="264"/>
            <ac:picMk id="84" creationId="{CC026D89-6341-4AF2-8528-43F78470847B}"/>
          </ac:picMkLst>
        </pc:picChg>
        <pc:picChg chg="add mod">
          <ac:chgData name="Delane Brandy" userId="0470fd441968644a" providerId="LiveId" clId="{9F5DE2F8-6166-47AC-890A-BC84D3D6F723}" dt="2021-07-14T08:16:35.936" v="2170" actId="1076"/>
          <ac:picMkLst>
            <pc:docMk/>
            <pc:sldMk cId="2833022999" sldId="264"/>
            <ac:picMk id="92" creationId="{31EF2385-D92A-4AD4-8FC3-1B51DADBFE7E}"/>
          </ac:picMkLst>
        </pc:picChg>
        <pc:picChg chg="add mod">
          <ac:chgData name="Delane Brandy" userId="0470fd441968644a" providerId="LiveId" clId="{9F5DE2F8-6166-47AC-890A-BC84D3D6F723}" dt="2021-07-14T08:16:39.953" v="2172" actId="1076"/>
          <ac:picMkLst>
            <pc:docMk/>
            <pc:sldMk cId="2833022999" sldId="264"/>
            <ac:picMk id="96" creationId="{7EAA3F97-8680-4211-BFB0-DE6B031D9840}"/>
          </ac:picMkLst>
        </pc:picChg>
        <pc:picChg chg="del mod">
          <ac:chgData name="Delane Brandy" userId="0470fd441968644a" providerId="LiveId" clId="{9F5DE2F8-6166-47AC-890A-BC84D3D6F723}" dt="2021-07-14T07:47:57.411" v="1895" actId="478"/>
          <ac:picMkLst>
            <pc:docMk/>
            <pc:sldMk cId="2833022999" sldId="264"/>
            <ac:picMk id="1030" creationId="{00000000-0000-0000-0000-000000000000}"/>
          </ac:picMkLst>
        </pc:picChg>
        <pc:picChg chg="del mod">
          <ac:chgData name="Delane Brandy" userId="0470fd441968644a" providerId="LiveId" clId="{9F5DE2F8-6166-47AC-890A-BC84D3D6F723}" dt="2021-07-14T07:52:28.649" v="1953" actId="478"/>
          <ac:picMkLst>
            <pc:docMk/>
            <pc:sldMk cId="2833022999" sldId="264"/>
            <ac:picMk id="1032" creationId="{00000000-0000-0000-0000-000000000000}"/>
          </ac:picMkLst>
        </pc:picChg>
        <pc:picChg chg="del">
          <ac:chgData name="Delane Brandy" userId="0470fd441968644a" providerId="LiveId" clId="{9F5DE2F8-6166-47AC-890A-BC84D3D6F723}" dt="2021-07-14T08:07:12.262" v="2083" actId="478"/>
          <ac:picMkLst>
            <pc:docMk/>
            <pc:sldMk cId="2833022999" sldId="264"/>
            <ac:picMk id="1034" creationId="{00000000-0000-0000-0000-000000000000}"/>
          </ac:picMkLst>
        </pc:picChg>
        <pc:picChg chg="del">
          <ac:chgData name="Delane Brandy" userId="0470fd441968644a" providerId="LiveId" clId="{9F5DE2F8-6166-47AC-890A-BC84D3D6F723}" dt="2021-07-14T08:02:34.640" v="2042" actId="478"/>
          <ac:picMkLst>
            <pc:docMk/>
            <pc:sldMk cId="2833022999" sldId="264"/>
            <ac:picMk id="1036" creationId="{00000000-0000-0000-0000-000000000000}"/>
          </ac:picMkLst>
        </pc:picChg>
        <pc:picChg chg="del mod">
          <ac:chgData name="Delane Brandy" userId="0470fd441968644a" providerId="LiveId" clId="{9F5DE2F8-6166-47AC-890A-BC84D3D6F723}" dt="2021-07-14T08:16:24.619" v="2166" actId="478"/>
          <ac:picMkLst>
            <pc:docMk/>
            <pc:sldMk cId="2833022999" sldId="264"/>
            <ac:picMk id="1038" creationId="{00000000-0000-0000-0000-000000000000}"/>
          </ac:picMkLst>
        </pc:picChg>
        <pc:cxnChg chg="mod">
          <ac:chgData name="Delane Brandy" userId="0470fd441968644a" providerId="LiveId" clId="{9F5DE2F8-6166-47AC-890A-BC84D3D6F723}" dt="2021-07-14T08:04:07.189" v="2056" actId="1037"/>
          <ac:cxnSpMkLst>
            <pc:docMk/>
            <pc:sldMk cId="2833022999" sldId="264"/>
            <ac:cxnSpMk id="17" creationId="{00000000-0000-0000-0000-000000000000}"/>
          </ac:cxnSpMkLst>
        </pc:cxnChg>
        <pc:cxnChg chg="add del mod">
          <ac:chgData name="Delane Brandy" userId="0470fd441968644a" providerId="LiveId" clId="{9F5DE2F8-6166-47AC-890A-BC84D3D6F723}" dt="2021-07-13T17:28:40.232" v="1648" actId="11529"/>
          <ac:cxnSpMkLst>
            <pc:docMk/>
            <pc:sldMk cId="2833022999" sldId="264"/>
            <ac:cxnSpMk id="33" creationId="{32D45903-B506-4C35-BE17-8EFBB30F3146}"/>
          </ac:cxnSpMkLst>
        </pc:cxnChg>
        <pc:cxnChg chg="add mod">
          <ac:chgData name="Delane Brandy" userId="0470fd441968644a" providerId="LiveId" clId="{9F5DE2F8-6166-47AC-890A-BC84D3D6F723}" dt="2021-07-14T07:47:46.117" v="1891" actId="14100"/>
          <ac:cxnSpMkLst>
            <pc:docMk/>
            <pc:sldMk cId="2833022999" sldId="264"/>
            <ac:cxnSpMk id="36" creationId="{2797FB53-18DE-43F7-8D77-E0C7DB107064}"/>
          </ac:cxnSpMkLst>
        </pc:cxnChg>
        <pc:cxnChg chg="add del mod">
          <ac:chgData name="Delane Brandy" userId="0470fd441968644a" providerId="LiveId" clId="{9F5DE2F8-6166-47AC-890A-BC84D3D6F723}" dt="2021-07-13T17:29:44.185" v="1676" actId="11529"/>
          <ac:cxnSpMkLst>
            <pc:docMk/>
            <pc:sldMk cId="2833022999" sldId="264"/>
            <ac:cxnSpMk id="37" creationId="{3A07D078-572B-4B13-812E-A56663758EA5}"/>
          </ac:cxnSpMkLst>
        </pc:cxnChg>
        <pc:cxnChg chg="add mod topLvl">
          <ac:chgData name="Delane Brandy" userId="0470fd441968644a" providerId="LiveId" clId="{9F5DE2F8-6166-47AC-890A-BC84D3D6F723}" dt="2021-07-14T08:00:57.056" v="2026" actId="12789"/>
          <ac:cxnSpMkLst>
            <pc:docMk/>
            <pc:sldMk cId="2833022999" sldId="264"/>
            <ac:cxnSpMk id="59" creationId="{869C80A1-A94E-4167-BA2E-505B1F7F7209}"/>
          </ac:cxnSpMkLst>
        </pc:cxnChg>
        <pc:cxnChg chg="add mod">
          <ac:chgData name="Delane Brandy" userId="0470fd441968644a" providerId="LiveId" clId="{9F5DE2F8-6166-47AC-890A-BC84D3D6F723}" dt="2021-07-14T08:02:42.237" v="2043" actId="12789"/>
          <ac:cxnSpMkLst>
            <pc:docMk/>
            <pc:sldMk cId="2833022999" sldId="264"/>
            <ac:cxnSpMk id="77" creationId="{85BEF094-C852-443D-9252-0794642CC6BD}"/>
          </ac:cxnSpMkLst>
        </pc:cxnChg>
        <pc:cxnChg chg="add mod">
          <ac:chgData name="Delane Brandy" userId="0470fd441968644a" providerId="LiveId" clId="{9F5DE2F8-6166-47AC-890A-BC84D3D6F723}" dt="2021-07-14T08:07:34.048" v="2086" actId="1076"/>
          <ac:cxnSpMkLst>
            <pc:docMk/>
            <pc:sldMk cId="2833022999" sldId="264"/>
            <ac:cxnSpMk id="79" creationId="{52708518-B776-447E-A14C-B8ACB7D43CDD}"/>
          </ac:cxnSpMkLst>
        </pc:cxnChg>
        <pc:cxnChg chg="add mod">
          <ac:chgData name="Delane Brandy" userId="0470fd441968644a" providerId="LiveId" clId="{9F5DE2F8-6166-47AC-890A-BC84D3D6F723}" dt="2021-07-14T08:07:34.048" v="2086" actId="1076"/>
          <ac:cxnSpMkLst>
            <pc:docMk/>
            <pc:sldMk cId="2833022999" sldId="264"/>
            <ac:cxnSpMk id="85" creationId="{206EDBEA-3E2C-4694-83A1-03CCEBF05A00}"/>
          </ac:cxnSpMkLst>
        </pc:cxnChg>
        <pc:cxnChg chg="add mod">
          <ac:chgData name="Delane Brandy" userId="0470fd441968644a" providerId="LiveId" clId="{9F5DE2F8-6166-47AC-890A-BC84D3D6F723}" dt="2021-07-14T08:18:21.608" v="2201" actId="1582"/>
          <ac:cxnSpMkLst>
            <pc:docMk/>
            <pc:sldMk cId="2833022999" sldId="264"/>
            <ac:cxnSpMk id="94" creationId="{71122C23-0697-47CB-9B2C-6E733778BC20}"/>
          </ac:cxnSpMkLst>
        </pc:cxnChg>
        <pc:cxnChg chg="add mod">
          <ac:chgData name="Delane Brandy" userId="0470fd441968644a" providerId="LiveId" clId="{9F5DE2F8-6166-47AC-890A-BC84D3D6F723}" dt="2021-07-14T08:08:42.345" v="2099" actId="14100"/>
          <ac:cxnSpMkLst>
            <pc:docMk/>
            <pc:sldMk cId="2833022999" sldId="264"/>
            <ac:cxnSpMk id="95" creationId="{12324665-3611-4322-A6D4-3ACD13EFC46C}"/>
          </ac:cxnSpMkLst>
        </pc:cxnChg>
      </pc:sldChg>
      <pc:sldChg chg="addSp delSp modSp mod">
        <pc:chgData name="Delane Brandy" userId="0470fd441968644a" providerId="LiveId" clId="{9F5DE2F8-6166-47AC-890A-BC84D3D6F723}" dt="2021-08-13T11:15:35.535" v="5972" actId="2711"/>
        <pc:sldMkLst>
          <pc:docMk/>
          <pc:sldMk cId="926088743" sldId="265"/>
        </pc:sldMkLst>
        <pc:spChg chg="mod">
          <ac:chgData name="Delane Brandy" userId="0470fd441968644a" providerId="LiveId" clId="{9F5DE2F8-6166-47AC-890A-BC84D3D6F723}" dt="2021-07-14T08:27:30.616" v="2312" actId="1076"/>
          <ac:spMkLst>
            <pc:docMk/>
            <pc:sldMk cId="926088743" sldId="265"/>
            <ac:spMk id="4" creationId="{00000000-0000-0000-0000-000000000000}"/>
          </ac:spMkLst>
        </pc:spChg>
        <pc:spChg chg="mod">
          <ac:chgData name="Delane Brandy" userId="0470fd441968644a" providerId="LiveId" clId="{9F5DE2F8-6166-47AC-890A-BC84D3D6F723}" dt="2021-07-14T08:29:39.057" v="2340" actId="20577"/>
          <ac:spMkLst>
            <pc:docMk/>
            <pc:sldMk cId="926088743" sldId="265"/>
            <ac:spMk id="6" creationId="{00000000-0000-0000-0000-000000000000}"/>
          </ac:spMkLst>
        </pc:spChg>
        <pc:spChg chg="mod">
          <ac:chgData name="Delane Brandy" userId="0470fd441968644a" providerId="LiveId" clId="{9F5DE2F8-6166-47AC-890A-BC84D3D6F723}" dt="2021-07-14T08:56:04.547" v="2518" actId="6549"/>
          <ac:spMkLst>
            <pc:docMk/>
            <pc:sldMk cId="926088743" sldId="265"/>
            <ac:spMk id="7" creationId="{00000000-0000-0000-0000-000000000000}"/>
          </ac:spMkLst>
        </pc:spChg>
        <pc:spChg chg="mod">
          <ac:chgData name="Delane Brandy" userId="0470fd441968644a" providerId="LiveId" clId="{9F5DE2F8-6166-47AC-890A-BC84D3D6F723}" dt="2021-08-13T11:15:29.095" v="5971" actId="2711"/>
          <ac:spMkLst>
            <pc:docMk/>
            <pc:sldMk cId="926088743" sldId="265"/>
            <ac:spMk id="9" creationId="{00000000-0000-0000-0000-000000000000}"/>
          </ac:spMkLst>
        </pc:spChg>
        <pc:spChg chg="mod">
          <ac:chgData name="Delane Brandy" userId="0470fd441968644a" providerId="LiveId" clId="{9F5DE2F8-6166-47AC-890A-BC84D3D6F723}" dt="2021-08-13T11:15:35.535" v="5972" actId="2711"/>
          <ac:spMkLst>
            <pc:docMk/>
            <pc:sldMk cId="926088743" sldId="265"/>
            <ac:spMk id="10" creationId="{00000000-0000-0000-0000-000000000000}"/>
          </ac:spMkLst>
        </pc:spChg>
        <pc:spChg chg="add mod">
          <ac:chgData name="Delane Brandy" userId="0470fd441968644a" providerId="LiveId" clId="{9F5DE2F8-6166-47AC-890A-BC84D3D6F723}" dt="2021-07-14T08:45:49.882" v="2517" actId="1038"/>
          <ac:spMkLst>
            <pc:docMk/>
            <pc:sldMk cId="926088743" sldId="265"/>
            <ac:spMk id="16" creationId="{8EFA1F79-C011-485F-9ECB-738116DCE246}"/>
          </ac:spMkLst>
        </pc:spChg>
        <pc:spChg chg="add mod ord">
          <ac:chgData name="Delane Brandy" userId="0470fd441968644a" providerId="LiveId" clId="{9F5DE2F8-6166-47AC-890A-BC84D3D6F723}" dt="2021-07-14T08:45:43.652" v="2513" actId="14100"/>
          <ac:spMkLst>
            <pc:docMk/>
            <pc:sldMk cId="926088743" sldId="265"/>
            <ac:spMk id="19" creationId="{56741B9E-21FD-4E98-9940-0C03E1F62FB9}"/>
          </ac:spMkLst>
        </pc:spChg>
        <pc:spChg chg="add mod">
          <ac:chgData name="Delane Brandy" userId="0470fd441968644a" providerId="LiveId" clId="{9F5DE2F8-6166-47AC-890A-BC84D3D6F723}" dt="2021-07-14T08:45:49.882" v="2517" actId="1038"/>
          <ac:spMkLst>
            <pc:docMk/>
            <pc:sldMk cId="926088743" sldId="265"/>
            <ac:spMk id="21" creationId="{17D5384E-78D6-4054-8624-049C463F483F}"/>
          </ac:spMkLst>
        </pc:spChg>
        <pc:spChg chg="add mod">
          <ac:chgData name="Delane Brandy" userId="0470fd441968644a" providerId="LiveId" clId="{9F5DE2F8-6166-47AC-890A-BC84D3D6F723}" dt="2021-07-14T08:45:49.882" v="2517" actId="1038"/>
          <ac:spMkLst>
            <pc:docMk/>
            <pc:sldMk cId="926088743" sldId="265"/>
            <ac:spMk id="22" creationId="{DA698112-5C4D-4A16-A6BA-1D5942920DA8}"/>
          </ac:spMkLst>
        </pc:spChg>
        <pc:spChg chg="add del">
          <ac:chgData name="Delane Brandy" userId="0470fd441968644a" providerId="LiveId" clId="{9F5DE2F8-6166-47AC-890A-BC84D3D6F723}" dt="2021-07-14T08:39:02.596" v="2355" actId="22"/>
          <ac:spMkLst>
            <pc:docMk/>
            <pc:sldMk cId="926088743" sldId="265"/>
            <ac:spMk id="28" creationId="{DE00B493-1AA2-4B6F-9FA3-25C6FDF4CB15}"/>
          </ac:spMkLst>
        </pc:spChg>
        <pc:spChg chg="add del">
          <ac:chgData name="Delane Brandy" userId="0470fd441968644a" providerId="LiveId" clId="{9F5DE2F8-6166-47AC-890A-BC84D3D6F723}" dt="2021-07-14T08:40:02.280" v="2368" actId="11529"/>
          <ac:spMkLst>
            <pc:docMk/>
            <pc:sldMk cId="926088743" sldId="265"/>
            <ac:spMk id="29" creationId="{FBF5DA7A-6459-4747-A1A8-68F584D22E43}"/>
          </ac:spMkLst>
        </pc:spChg>
        <pc:spChg chg="add mod">
          <ac:chgData name="Delane Brandy" userId="0470fd441968644a" providerId="LiveId" clId="{9F5DE2F8-6166-47AC-890A-BC84D3D6F723}" dt="2021-07-14T08:44:37.921" v="2499"/>
          <ac:spMkLst>
            <pc:docMk/>
            <pc:sldMk cId="926088743" sldId="265"/>
            <ac:spMk id="30" creationId="{10B6FA47-D68E-482C-A0B2-709A2B1A2D8A}"/>
          </ac:spMkLst>
        </pc:spChg>
        <pc:spChg chg="add mod">
          <ac:chgData name="Delane Brandy" userId="0470fd441968644a" providerId="LiveId" clId="{9F5DE2F8-6166-47AC-890A-BC84D3D6F723}" dt="2021-07-14T08:44:46.866" v="2500"/>
          <ac:spMkLst>
            <pc:docMk/>
            <pc:sldMk cId="926088743" sldId="265"/>
            <ac:spMk id="34" creationId="{4E7E6F9A-545C-4648-B22D-0B2D55F83BB4}"/>
          </ac:spMkLst>
        </pc:spChg>
        <pc:spChg chg="add mod ord">
          <ac:chgData name="Delane Brandy" userId="0470fd441968644a" providerId="LiveId" clId="{9F5DE2F8-6166-47AC-890A-BC84D3D6F723}" dt="2021-07-14T08:44:29.761" v="2498"/>
          <ac:spMkLst>
            <pc:docMk/>
            <pc:sldMk cId="926088743" sldId="265"/>
            <ac:spMk id="35" creationId="{6ADBA119-2A28-400E-93CA-8EAF9CDE91E8}"/>
          </ac:spMkLst>
        </pc:spChg>
        <pc:spChg chg="add del mod">
          <ac:chgData name="Delane Brandy" userId="0470fd441968644a" providerId="LiveId" clId="{9F5DE2F8-6166-47AC-890A-BC84D3D6F723}" dt="2021-07-14T08:44:11.326" v="2475" actId="207"/>
          <ac:spMkLst>
            <pc:docMk/>
            <pc:sldMk cId="926088743" sldId="265"/>
            <ac:spMk id="39" creationId="{9419A6FD-1F92-465F-9173-40D5439B39EA}"/>
          </ac:spMkLst>
        </pc:spChg>
        <pc:spChg chg="add del mod">
          <ac:chgData name="Delane Brandy" userId="0470fd441968644a" providerId="LiveId" clId="{9F5DE2F8-6166-47AC-890A-BC84D3D6F723}" dt="2021-07-14T08:44:11.462" v="2479" actId="207"/>
          <ac:spMkLst>
            <pc:docMk/>
            <pc:sldMk cId="926088743" sldId="265"/>
            <ac:spMk id="40" creationId="{B5205E77-19E5-4EA2-B880-8E4A44A13E37}"/>
          </ac:spMkLst>
        </pc:spChg>
        <pc:spChg chg="add del mod">
          <ac:chgData name="Delane Brandy" userId="0470fd441968644a" providerId="LiveId" clId="{9F5DE2F8-6166-47AC-890A-BC84D3D6F723}" dt="2021-07-14T08:44:11.562" v="2482" actId="207"/>
          <ac:spMkLst>
            <pc:docMk/>
            <pc:sldMk cId="926088743" sldId="265"/>
            <ac:spMk id="42" creationId="{1ACBEC3E-AC56-4068-BC62-957BA693D671}"/>
          </ac:spMkLst>
        </pc:spChg>
        <pc:spChg chg="add del mod">
          <ac:chgData name="Delane Brandy" userId="0470fd441968644a" providerId="LiveId" clId="{9F5DE2F8-6166-47AC-890A-BC84D3D6F723}" dt="2021-07-14T08:44:11.968" v="2494" actId="1076"/>
          <ac:spMkLst>
            <pc:docMk/>
            <pc:sldMk cId="926088743" sldId="265"/>
            <ac:spMk id="43" creationId="{ABE13BCA-3163-471D-8825-273F1E910D34}"/>
          </ac:spMkLst>
        </pc:spChg>
        <pc:spChg chg="add del mod">
          <ac:chgData name="Delane Brandy" userId="0470fd441968644a" providerId="LiveId" clId="{9F5DE2F8-6166-47AC-890A-BC84D3D6F723}" dt="2021-07-14T08:44:11.631" v="2484" actId="1076"/>
          <ac:spMkLst>
            <pc:docMk/>
            <pc:sldMk cId="926088743" sldId="265"/>
            <ac:spMk id="45" creationId="{F160AD0B-2B17-4B2B-8BE7-10B18A3C9080}"/>
          </ac:spMkLst>
        </pc:spChg>
        <pc:picChg chg="add mod">
          <ac:chgData name="Delane Brandy" userId="0470fd441968644a" providerId="LiveId" clId="{9F5DE2F8-6166-47AC-890A-BC84D3D6F723}" dt="2021-07-14T08:27:15.902" v="2309" actId="1037"/>
          <ac:picMkLst>
            <pc:docMk/>
            <pc:sldMk cId="926088743" sldId="265"/>
            <ac:picMk id="11" creationId="{FC58844C-21C5-4D70-984E-C61F16BC8D17}"/>
          </ac:picMkLst>
        </pc:picChg>
        <pc:picChg chg="add mod">
          <ac:chgData name="Delane Brandy" userId="0470fd441968644a" providerId="LiveId" clId="{9F5DE2F8-6166-47AC-890A-BC84D3D6F723}" dt="2021-07-14T08:27:15.902" v="2309" actId="1037"/>
          <ac:picMkLst>
            <pc:docMk/>
            <pc:sldMk cId="926088743" sldId="265"/>
            <ac:picMk id="13" creationId="{B870FF5E-98C3-4A7C-85D7-FCFA83BB03E0}"/>
          </ac:picMkLst>
        </pc:picChg>
        <pc:picChg chg="add mod">
          <ac:chgData name="Delane Brandy" userId="0470fd441968644a" providerId="LiveId" clId="{9F5DE2F8-6166-47AC-890A-BC84D3D6F723}" dt="2021-07-14T08:27:15.902" v="2309" actId="1037"/>
          <ac:picMkLst>
            <pc:docMk/>
            <pc:sldMk cId="926088743" sldId="265"/>
            <ac:picMk id="15" creationId="{69B478A1-06A0-4F2E-B243-6C9010BA48D1}"/>
          </ac:picMkLst>
        </pc:picChg>
        <pc:picChg chg="add del mod">
          <ac:chgData name="Delane Brandy" userId="0470fd441968644a" providerId="LiveId" clId="{9F5DE2F8-6166-47AC-890A-BC84D3D6F723}" dt="2021-07-14T08:24:45.963" v="2268" actId="931"/>
          <ac:picMkLst>
            <pc:docMk/>
            <pc:sldMk cId="926088743" sldId="265"/>
            <ac:picMk id="18" creationId="{27F25482-6347-4BA2-B16E-D4993CB52145}"/>
          </ac:picMkLst>
        </pc:picChg>
        <pc:picChg chg="add mod">
          <ac:chgData name="Delane Brandy" userId="0470fd441968644a" providerId="LiveId" clId="{9F5DE2F8-6166-47AC-890A-BC84D3D6F723}" dt="2021-07-14T08:38:06.378" v="2353" actId="1076"/>
          <ac:picMkLst>
            <pc:docMk/>
            <pc:sldMk cId="926088743" sldId="265"/>
            <ac:picMk id="23" creationId="{B287E3E4-E64D-4D20-A588-7652D2E767C5}"/>
          </ac:picMkLst>
        </pc:picChg>
        <pc:picChg chg="add mod">
          <ac:chgData name="Delane Brandy" userId="0470fd441968644a" providerId="LiveId" clId="{9F5DE2F8-6166-47AC-890A-BC84D3D6F723}" dt="2021-07-14T08:39:49.234" v="2366" actId="14100"/>
          <ac:picMkLst>
            <pc:docMk/>
            <pc:sldMk cId="926088743" sldId="265"/>
            <ac:picMk id="24" creationId="{D56A3776-7B6A-4975-ADDD-CDA8B56C117E}"/>
          </ac:picMkLst>
        </pc:picChg>
        <pc:picChg chg="add mod">
          <ac:chgData name="Delane Brandy" userId="0470fd441968644a" providerId="LiveId" clId="{9F5DE2F8-6166-47AC-890A-BC84D3D6F723}" dt="2021-07-14T08:45:38.235" v="2512" actId="1038"/>
          <ac:picMkLst>
            <pc:docMk/>
            <pc:sldMk cId="926088743" sldId="265"/>
            <ac:picMk id="27" creationId="{A9C93631-C390-4DA0-843A-865F23BF6E2E}"/>
          </ac:picMkLst>
        </pc:picChg>
        <pc:picChg chg="add mod">
          <ac:chgData name="Delane Brandy" userId="0470fd441968644a" providerId="LiveId" clId="{9F5DE2F8-6166-47AC-890A-BC84D3D6F723}" dt="2021-07-14T08:39:36.389" v="2365" actId="1076"/>
          <ac:picMkLst>
            <pc:docMk/>
            <pc:sldMk cId="926088743" sldId="265"/>
            <ac:picMk id="31" creationId="{F972FB84-1304-4DF1-8362-AC4621D877DA}"/>
          </ac:picMkLst>
        </pc:picChg>
        <pc:picChg chg="add mod">
          <ac:chgData name="Delane Brandy" userId="0470fd441968644a" providerId="LiveId" clId="{9F5DE2F8-6166-47AC-890A-BC84D3D6F723}" dt="2021-07-14T08:44:11.125" v="2469" actId="1076"/>
          <ac:picMkLst>
            <pc:docMk/>
            <pc:sldMk cId="926088743" sldId="265"/>
            <ac:picMk id="33" creationId="{330C4C17-973D-4EF4-BE1A-9F4002D75976}"/>
          </ac:picMkLst>
        </pc:picChg>
        <pc:picChg chg="add del">
          <ac:chgData name="Delane Brandy" userId="0470fd441968644a" providerId="LiveId" clId="{9F5DE2F8-6166-47AC-890A-BC84D3D6F723}" dt="2021-07-14T08:44:10.988" v="2465" actId="478"/>
          <ac:picMkLst>
            <pc:docMk/>
            <pc:sldMk cId="926088743" sldId="265"/>
            <ac:picMk id="2050" creationId="{00000000-0000-0000-0000-000000000000}"/>
          </ac:picMkLst>
        </pc:picChg>
        <pc:picChg chg="add del mod">
          <ac:chgData name="Delane Brandy" userId="0470fd441968644a" providerId="LiveId" clId="{9F5DE2F8-6166-47AC-890A-BC84D3D6F723}" dt="2021-07-14T08:25:25.752" v="2293" actId="478"/>
          <ac:picMkLst>
            <pc:docMk/>
            <pc:sldMk cId="926088743" sldId="265"/>
            <ac:picMk id="2052" creationId="{00000000-0000-0000-0000-000000000000}"/>
          </ac:picMkLst>
        </pc:picChg>
        <pc:cxnChg chg="add mod">
          <ac:chgData name="Delane Brandy" userId="0470fd441968644a" providerId="LiveId" clId="{9F5DE2F8-6166-47AC-890A-BC84D3D6F723}" dt="2021-07-14T08:42:10.748" v="2390" actId="14100"/>
          <ac:cxnSpMkLst>
            <pc:docMk/>
            <pc:sldMk cId="926088743" sldId="265"/>
            <ac:cxnSpMk id="38" creationId="{39184084-FCA8-4433-908E-CF7B6029F9D4}"/>
          </ac:cxnSpMkLst>
        </pc:cxnChg>
        <pc:cxnChg chg="add mod">
          <ac:chgData name="Delane Brandy" userId="0470fd441968644a" providerId="LiveId" clId="{9F5DE2F8-6166-47AC-890A-BC84D3D6F723}" dt="2021-07-14T08:44:10.496" v="2464" actId="1076"/>
          <ac:cxnSpMkLst>
            <pc:docMk/>
            <pc:sldMk cId="926088743" sldId="265"/>
            <ac:cxnSpMk id="41" creationId="{DEB03F88-B763-4CD4-8A93-E2A15FEFF3C0}"/>
          </ac:cxnSpMkLst>
        </pc:cxnChg>
      </pc:sldChg>
      <pc:sldChg chg="addSp delSp modSp mod addCm delCm modCm">
        <pc:chgData name="Delane Brandy" userId="0470fd441968644a" providerId="LiveId" clId="{9F5DE2F8-6166-47AC-890A-BC84D3D6F723}" dt="2021-08-13T11:15:46.152" v="5974" actId="2711"/>
        <pc:sldMkLst>
          <pc:docMk/>
          <pc:sldMk cId="1334092414" sldId="266"/>
        </pc:sldMkLst>
        <pc:spChg chg="mod">
          <ac:chgData name="Delane Brandy" userId="0470fd441968644a" providerId="LiveId" clId="{9F5DE2F8-6166-47AC-890A-BC84D3D6F723}" dt="2021-07-20T17:09:47.227" v="3353" actId="1076"/>
          <ac:spMkLst>
            <pc:docMk/>
            <pc:sldMk cId="1334092414" sldId="266"/>
            <ac:spMk id="4" creationId="{00000000-0000-0000-0000-000000000000}"/>
          </ac:spMkLst>
        </pc:spChg>
        <pc:spChg chg="mod">
          <ac:chgData name="Delane Brandy" userId="0470fd441968644a" providerId="LiveId" clId="{9F5DE2F8-6166-47AC-890A-BC84D3D6F723}" dt="2021-07-17T09:25:10.721" v="2629" actId="20577"/>
          <ac:spMkLst>
            <pc:docMk/>
            <pc:sldMk cId="1334092414" sldId="266"/>
            <ac:spMk id="5" creationId="{00000000-0000-0000-0000-000000000000}"/>
          </ac:spMkLst>
        </pc:spChg>
        <pc:spChg chg="del mod ord">
          <ac:chgData name="Delane Brandy" userId="0470fd441968644a" providerId="LiveId" clId="{9F5DE2F8-6166-47AC-890A-BC84D3D6F723}" dt="2021-07-20T10:44:32.776" v="3119" actId="478"/>
          <ac:spMkLst>
            <pc:docMk/>
            <pc:sldMk cId="1334092414" sldId="266"/>
            <ac:spMk id="7" creationId="{00000000-0000-0000-0000-000000000000}"/>
          </ac:spMkLst>
        </pc:spChg>
        <pc:spChg chg="del">
          <ac:chgData name="Delane Brandy" userId="0470fd441968644a" providerId="LiveId" clId="{9F5DE2F8-6166-47AC-890A-BC84D3D6F723}" dt="2021-07-17T09:46:02.406" v="2674" actId="478"/>
          <ac:spMkLst>
            <pc:docMk/>
            <pc:sldMk cId="1334092414" sldId="266"/>
            <ac:spMk id="8" creationId="{00000000-0000-0000-0000-000000000000}"/>
          </ac:spMkLst>
        </pc:spChg>
        <pc:spChg chg="del">
          <ac:chgData name="Delane Brandy" userId="0470fd441968644a" providerId="LiveId" clId="{9F5DE2F8-6166-47AC-890A-BC84D3D6F723}" dt="2021-07-17T09:45:50.466" v="2668" actId="478"/>
          <ac:spMkLst>
            <pc:docMk/>
            <pc:sldMk cId="1334092414" sldId="266"/>
            <ac:spMk id="10" creationId="{00000000-0000-0000-0000-000000000000}"/>
          </ac:spMkLst>
        </pc:spChg>
        <pc:spChg chg="add mod">
          <ac:chgData name="Delane Brandy" userId="0470fd441968644a" providerId="LiveId" clId="{9F5DE2F8-6166-47AC-890A-BC84D3D6F723}" dt="2021-08-13T11:15:41.135" v="5973" actId="2711"/>
          <ac:spMkLst>
            <pc:docMk/>
            <pc:sldMk cId="1334092414" sldId="266"/>
            <ac:spMk id="16" creationId="{891AF35D-01C9-4075-9F59-E0603D9EA7B4}"/>
          </ac:spMkLst>
        </pc:spChg>
        <pc:spChg chg="add mod">
          <ac:chgData name="Delane Brandy" userId="0470fd441968644a" providerId="LiveId" clId="{9F5DE2F8-6166-47AC-890A-BC84D3D6F723}" dt="2021-07-14T09:03:12.624" v="2592"/>
          <ac:spMkLst>
            <pc:docMk/>
            <pc:sldMk cId="1334092414" sldId="266"/>
            <ac:spMk id="18" creationId="{1C71D3B2-CA2C-4936-A735-729CBB33F985}"/>
          </ac:spMkLst>
        </pc:spChg>
        <pc:spChg chg="add del">
          <ac:chgData name="Delane Brandy" userId="0470fd441968644a" providerId="LiveId" clId="{9F5DE2F8-6166-47AC-890A-BC84D3D6F723}" dt="2021-07-14T09:02:09.576" v="2579" actId="478"/>
          <ac:spMkLst>
            <pc:docMk/>
            <pc:sldMk cId="1334092414" sldId="266"/>
            <ac:spMk id="20" creationId="{8024C8BE-8AE2-4B47-A073-84841C258E8F}"/>
          </ac:spMkLst>
        </pc:spChg>
        <pc:spChg chg="add mod">
          <ac:chgData name="Delane Brandy" userId="0470fd441968644a" providerId="LiveId" clId="{9F5DE2F8-6166-47AC-890A-BC84D3D6F723}" dt="2021-07-14T09:02:23.526" v="2583" actId="207"/>
          <ac:spMkLst>
            <pc:docMk/>
            <pc:sldMk cId="1334092414" sldId="266"/>
            <ac:spMk id="21" creationId="{8A4C3B67-0874-4536-9B12-038898131281}"/>
          </ac:spMkLst>
        </pc:spChg>
        <pc:spChg chg="add del">
          <ac:chgData name="Delane Brandy" userId="0470fd441968644a" providerId="LiveId" clId="{9F5DE2F8-6166-47AC-890A-BC84D3D6F723}" dt="2021-07-14T09:02:46.422" v="2588" actId="21"/>
          <ac:spMkLst>
            <pc:docMk/>
            <pc:sldMk cId="1334092414" sldId="266"/>
            <ac:spMk id="25" creationId="{6D43A883-32CA-4D8F-8790-6C7280AEF61B}"/>
          </ac:spMkLst>
        </pc:spChg>
        <pc:spChg chg="add mod">
          <ac:chgData name="Delane Brandy" userId="0470fd441968644a" providerId="LiveId" clId="{9F5DE2F8-6166-47AC-890A-BC84D3D6F723}" dt="2021-07-14T09:03:19.224" v="2593"/>
          <ac:spMkLst>
            <pc:docMk/>
            <pc:sldMk cId="1334092414" sldId="266"/>
            <ac:spMk id="26" creationId="{3A479A3D-364A-44CF-8FAF-9506EE95254E}"/>
          </ac:spMkLst>
        </pc:spChg>
        <pc:spChg chg="add del mod">
          <ac:chgData name="Delane Brandy" userId="0470fd441968644a" providerId="LiveId" clId="{9F5DE2F8-6166-47AC-890A-BC84D3D6F723}" dt="2021-07-17T09:58:41.976" v="2738" actId="478"/>
          <ac:spMkLst>
            <pc:docMk/>
            <pc:sldMk cId="1334092414" sldId="266"/>
            <ac:spMk id="29" creationId="{17EED58F-7FF1-4C69-BBBA-75323CA689B9}"/>
          </ac:spMkLst>
        </pc:spChg>
        <pc:spChg chg="add mod">
          <ac:chgData name="Delane Brandy" userId="0470fd441968644a" providerId="LiveId" clId="{9F5DE2F8-6166-47AC-890A-BC84D3D6F723}" dt="2021-07-14T09:02:35.056" v="2586" actId="1076"/>
          <ac:spMkLst>
            <pc:docMk/>
            <pc:sldMk cId="1334092414" sldId="266"/>
            <ac:spMk id="30" creationId="{B71543D9-9171-48FD-B783-A6560A7E8AAA}"/>
          </ac:spMkLst>
        </pc:spChg>
        <pc:spChg chg="add del mod">
          <ac:chgData name="Delane Brandy" userId="0470fd441968644a" providerId="LiveId" clId="{9F5DE2F8-6166-47AC-890A-BC84D3D6F723}" dt="2021-07-17T09:25:08.857" v="2624" actId="22"/>
          <ac:spMkLst>
            <pc:docMk/>
            <pc:sldMk cId="1334092414" sldId="266"/>
            <ac:spMk id="31" creationId="{338100CB-C88C-4568-ABCB-EC638029EAC5}"/>
          </ac:spMkLst>
        </pc:spChg>
        <pc:spChg chg="add mod">
          <ac:chgData name="Delane Brandy" userId="0470fd441968644a" providerId="LiveId" clId="{9F5DE2F8-6166-47AC-890A-BC84D3D6F723}" dt="2021-07-20T10:24:01.493" v="2993" actId="208"/>
          <ac:spMkLst>
            <pc:docMk/>
            <pc:sldMk cId="1334092414" sldId="266"/>
            <ac:spMk id="31" creationId="{8F7D72A5-6A60-48A0-A836-E06FF995A30C}"/>
          </ac:spMkLst>
        </pc:spChg>
        <pc:spChg chg="add mod">
          <ac:chgData name="Delane Brandy" userId="0470fd441968644a" providerId="LiveId" clId="{9F5DE2F8-6166-47AC-890A-BC84D3D6F723}" dt="2021-07-17T09:25:57.147" v="2648" actId="1076"/>
          <ac:spMkLst>
            <pc:docMk/>
            <pc:sldMk cId="1334092414" sldId="266"/>
            <ac:spMk id="32" creationId="{D1962C8F-5575-4BC6-BEC9-751CD8D62177}"/>
          </ac:spMkLst>
        </pc:spChg>
        <pc:spChg chg="add mod">
          <ac:chgData name="Delane Brandy" userId="0470fd441968644a" providerId="LiveId" clId="{9F5DE2F8-6166-47AC-890A-BC84D3D6F723}" dt="2021-07-14T09:03:31.634" v="2598" actId="14100"/>
          <ac:spMkLst>
            <pc:docMk/>
            <pc:sldMk cId="1334092414" sldId="266"/>
            <ac:spMk id="33" creationId="{C6D6A14F-F1BB-4205-BB36-FE2634DADF08}"/>
          </ac:spMkLst>
        </pc:spChg>
        <pc:spChg chg="add mod">
          <ac:chgData name="Delane Brandy" userId="0470fd441968644a" providerId="LiveId" clId="{9F5DE2F8-6166-47AC-890A-BC84D3D6F723}" dt="2021-07-14T09:03:34.449" v="2600" actId="1076"/>
          <ac:spMkLst>
            <pc:docMk/>
            <pc:sldMk cId="1334092414" sldId="266"/>
            <ac:spMk id="34" creationId="{6FD25D8F-5508-49D5-B4AD-1ADD660B6EE3}"/>
          </ac:spMkLst>
        </pc:spChg>
        <pc:spChg chg="add mod">
          <ac:chgData name="Delane Brandy" userId="0470fd441968644a" providerId="LiveId" clId="{9F5DE2F8-6166-47AC-890A-BC84D3D6F723}" dt="2021-07-20T17:09:47.227" v="3353" actId="1076"/>
          <ac:spMkLst>
            <pc:docMk/>
            <pc:sldMk cId="1334092414" sldId="266"/>
            <ac:spMk id="35" creationId="{987C5C6D-D0CD-4800-BDA0-40E75EEA9DDB}"/>
          </ac:spMkLst>
        </pc:spChg>
        <pc:spChg chg="add del mod">
          <ac:chgData name="Delane Brandy" userId="0470fd441968644a" providerId="LiveId" clId="{9F5DE2F8-6166-47AC-890A-BC84D3D6F723}" dt="2021-07-17T09:58:41.976" v="2738" actId="478"/>
          <ac:spMkLst>
            <pc:docMk/>
            <pc:sldMk cId="1334092414" sldId="266"/>
            <ac:spMk id="36" creationId="{6C781FCA-47C3-44A7-BB80-F25A215AAA94}"/>
          </ac:spMkLst>
        </pc:spChg>
        <pc:spChg chg="add del">
          <ac:chgData name="Delane Brandy" userId="0470fd441968644a" providerId="LiveId" clId="{9F5DE2F8-6166-47AC-890A-BC84D3D6F723}" dt="2021-07-17T09:58:41.976" v="2738" actId="478"/>
          <ac:spMkLst>
            <pc:docMk/>
            <pc:sldMk cId="1334092414" sldId="266"/>
            <ac:spMk id="37" creationId="{96D3D2C2-5C66-495A-B930-1BA4B3BB4222}"/>
          </ac:spMkLst>
        </pc:spChg>
        <pc:spChg chg="add del mod">
          <ac:chgData name="Delane Brandy" userId="0470fd441968644a" providerId="LiveId" clId="{9F5DE2F8-6166-47AC-890A-BC84D3D6F723}" dt="2021-07-17T09:58:41.976" v="2738" actId="478"/>
          <ac:spMkLst>
            <pc:docMk/>
            <pc:sldMk cId="1334092414" sldId="266"/>
            <ac:spMk id="40" creationId="{D5A0FEED-C588-439E-B551-1E26EB2DDA66}"/>
          </ac:spMkLst>
        </pc:spChg>
        <pc:spChg chg="add mod">
          <ac:chgData name="Delane Brandy" userId="0470fd441968644a" providerId="LiveId" clId="{9F5DE2F8-6166-47AC-890A-BC84D3D6F723}" dt="2021-07-17T09:59:37.496" v="2762" actId="2085"/>
          <ac:spMkLst>
            <pc:docMk/>
            <pc:sldMk cId="1334092414" sldId="266"/>
            <ac:spMk id="41" creationId="{5E01D6CC-0059-4038-B2A3-05F5BBDF1C88}"/>
          </ac:spMkLst>
        </pc:spChg>
        <pc:spChg chg="add mod">
          <ac:chgData name="Delane Brandy" userId="0470fd441968644a" providerId="LiveId" clId="{9F5DE2F8-6166-47AC-890A-BC84D3D6F723}" dt="2021-07-17T10:01:07.903" v="2775" actId="1036"/>
          <ac:spMkLst>
            <pc:docMk/>
            <pc:sldMk cId="1334092414" sldId="266"/>
            <ac:spMk id="42" creationId="{63FE5FE4-06A9-44DC-8ECF-5368C815A8C2}"/>
          </ac:spMkLst>
        </pc:spChg>
        <pc:spChg chg="add mod">
          <ac:chgData name="Delane Brandy" userId="0470fd441968644a" providerId="LiveId" clId="{9F5DE2F8-6166-47AC-890A-BC84D3D6F723}" dt="2021-07-17T10:01:46.822" v="2782" actId="1582"/>
          <ac:spMkLst>
            <pc:docMk/>
            <pc:sldMk cId="1334092414" sldId="266"/>
            <ac:spMk id="43" creationId="{364F4B7E-AF67-4A88-9384-5BEC35E3D4AC}"/>
          </ac:spMkLst>
        </pc:spChg>
        <pc:spChg chg="add mod">
          <ac:chgData name="Delane Brandy" userId="0470fd441968644a" providerId="LiveId" clId="{9F5DE2F8-6166-47AC-890A-BC84D3D6F723}" dt="2021-07-17T09:59:37.496" v="2762" actId="2085"/>
          <ac:spMkLst>
            <pc:docMk/>
            <pc:sldMk cId="1334092414" sldId="266"/>
            <ac:spMk id="46" creationId="{C2A727BA-60F7-4074-B724-C0B3F043C3D7}"/>
          </ac:spMkLst>
        </pc:spChg>
        <pc:spChg chg="add mod">
          <ac:chgData name="Delane Brandy" userId="0470fd441968644a" providerId="LiveId" clId="{9F5DE2F8-6166-47AC-890A-BC84D3D6F723}" dt="2021-07-17T10:02:21.940" v="2789"/>
          <ac:spMkLst>
            <pc:docMk/>
            <pc:sldMk cId="1334092414" sldId="266"/>
            <ac:spMk id="47" creationId="{E6A1D665-BB5C-4B7F-8884-EAC7D346874D}"/>
          </ac:spMkLst>
        </pc:spChg>
        <pc:spChg chg="add mod">
          <ac:chgData name="Delane Brandy" userId="0470fd441968644a" providerId="LiveId" clId="{9F5DE2F8-6166-47AC-890A-BC84D3D6F723}" dt="2021-07-17T10:00:59.810" v="2771" actId="2085"/>
          <ac:spMkLst>
            <pc:docMk/>
            <pc:sldMk cId="1334092414" sldId="266"/>
            <ac:spMk id="48" creationId="{77F3D812-4ED0-4E64-95C5-125C4A6B58E1}"/>
          </ac:spMkLst>
        </pc:spChg>
        <pc:spChg chg="add mod">
          <ac:chgData name="Delane Brandy" userId="0470fd441968644a" providerId="LiveId" clId="{9F5DE2F8-6166-47AC-890A-BC84D3D6F723}" dt="2021-07-17T10:01:03.979" v="2773" actId="1035"/>
          <ac:spMkLst>
            <pc:docMk/>
            <pc:sldMk cId="1334092414" sldId="266"/>
            <ac:spMk id="49" creationId="{D4EF8F16-161F-4287-9798-D90745DE6CC2}"/>
          </ac:spMkLst>
        </pc:spChg>
        <pc:spChg chg="add mod">
          <ac:chgData name="Delane Brandy" userId="0470fd441968644a" providerId="LiveId" clId="{9F5DE2F8-6166-47AC-890A-BC84D3D6F723}" dt="2021-07-17T10:06:34.576" v="2807" actId="404"/>
          <ac:spMkLst>
            <pc:docMk/>
            <pc:sldMk cId="1334092414" sldId="266"/>
            <ac:spMk id="51" creationId="{22EACA0B-6BF8-40C6-A743-5AC61D46D635}"/>
          </ac:spMkLst>
        </pc:spChg>
        <pc:spChg chg="add mod">
          <ac:chgData name="Delane Brandy" userId="0470fd441968644a" providerId="LiveId" clId="{9F5DE2F8-6166-47AC-890A-BC84D3D6F723}" dt="2021-07-17T10:25:44.120" v="2887" actId="1076"/>
          <ac:spMkLst>
            <pc:docMk/>
            <pc:sldMk cId="1334092414" sldId="266"/>
            <ac:spMk id="55" creationId="{BD842C12-6C9B-4D8B-89E3-F78B59E6A76C}"/>
          </ac:spMkLst>
        </pc:spChg>
        <pc:spChg chg="add mod">
          <ac:chgData name="Delane Brandy" userId="0470fd441968644a" providerId="LiveId" clId="{9F5DE2F8-6166-47AC-890A-BC84D3D6F723}" dt="2021-07-17T10:06:43.731" v="2812" actId="5793"/>
          <ac:spMkLst>
            <pc:docMk/>
            <pc:sldMk cId="1334092414" sldId="266"/>
            <ac:spMk id="56" creationId="{F38D0C88-57F4-45EB-B0D7-8CB46C34B051}"/>
          </ac:spMkLst>
        </pc:spChg>
        <pc:spChg chg="add mod">
          <ac:chgData name="Delane Brandy" userId="0470fd441968644a" providerId="LiveId" clId="{9F5DE2F8-6166-47AC-890A-BC84D3D6F723}" dt="2021-07-17T10:25:17.460" v="2870" actId="1076"/>
          <ac:spMkLst>
            <pc:docMk/>
            <pc:sldMk cId="1334092414" sldId="266"/>
            <ac:spMk id="61" creationId="{736C9E05-57CC-4275-B98C-FEE58EF48D3A}"/>
          </ac:spMkLst>
        </pc:spChg>
        <pc:spChg chg="add mod">
          <ac:chgData name="Delane Brandy" userId="0470fd441968644a" providerId="LiveId" clId="{9F5DE2F8-6166-47AC-890A-BC84D3D6F723}" dt="2021-07-17T10:25:20.309" v="2872" actId="1076"/>
          <ac:spMkLst>
            <pc:docMk/>
            <pc:sldMk cId="1334092414" sldId="266"/>
            <ac:spMk id="62" creationId="{A903DDC0-0075-4E7D-BAE7-E4E333C8CA21}"/>
          </ac:spMkLst>
        </pc:spChg>
        <pc:spChg chg="add mod">
          <ac:chgData name="Delane Brandy" userId="0470fd441968644a" providerId="LiveId" clId="{9F5DE2F8-6166-47AC-890A-BC84D3D6F723}" dt="2021-07-17T10:26:38.102" v="2901" actId="571"/>
          <ac:spMkLst>
            <pc:docMk/>
            <pc:sldMk cId="1334092414" sldId="266"/>
            <ac:spMk id="66" creationId="{DA3BEB23-402D-494A-AEB2-B9F2C0564171}"/>
          </ac:spMkLst>
        </pc:spChg>
        <pc:spChg chg="mod">
          <ac:chgData name="Delane Brandy" userId="0470fd441968644a" providerId="LiveId" clId="{9F5DE2F8-6166-47AC-890A-BC84D3D6F723}" dt="2021-07-20T10:10:46.173" v="2913"/>
          <ac:spMkLst>
            <pc:docMk/>
            <pc:sldMk cId="1334092414" sldId="266"/>
            <ac:spMk id="67" creationId="{8BA16465-24DE-4D63-B3EF-13626ADFBC37}"/>
          </ac:spMkLst>
        </pc:spChg>
        <pc:spChg chg="mod">
          <ac:chgData name="Delane Brandy" userId="0470fd441968644a" providerId="LiveId" clId="{9F5DE2F8-6166-47AC-890A-BC84D3D6F723}" dt="2021-07-20T10:10:46.173" v="2913"/>
          <ac:spMkLst>
            <pc:docMk/>
            <pc:sldMk cId="1334092414" sldId="266"/>
            <ac:spMk id="68" creationId="{401FE9D5-4547-4ADD-9B51-62AF02D49C4B}"/>
          </ac:spMkLst>
        </pc:spChg>
        <pc:spChg chg="mod">
          <ac:chgData name="Delane Brandy" userId="0470fd441968644a" providerId="LiveId" clId="{9F5DE2F8-6166-47AC-890A-BC84D3D6F723}" dt="2021-07-20T10:52:20.206" v="3171" actId="1076"/>
          <ac:spMkLst>
            <pc:docMk/>
            <pc:sldMk cId="1334092414" sldId="266"/>
            <ac:spMk id="72" creationId="{D9632FCC-EF4F-4E99-8614-57A828245980}"/>
          </ac:spMkLst>
        </pc:spChg>
        <pc:spChg chg="mod">
          <ac:chgData name="Delane Brandy" userId="0470fd441968644a" providerId="LiveId" clId="{9F5DE2F8-6166-47AC-890A-BC84D3D6F723}" dt="2021-07-20T10:10:46.173" v="2913"/>
          <ac:spMkLst>
            <pc:docMk/>
            <pc:sldMk cId="1334092414" sldId="266"/>
            <ac:spMk id="75" creationId="{781214C1-526B-4C6E-B20D-19E0776DD910}"/>
          </ac:spMkLst>
        </pc:spChg>
        <pc:spChg chg="mod">
          <ac:chgData name="Delane Brandy" userId="0470fd441968644a" providerId="LiveId" clId="{9F5DE2F8-6166-47AC-890A-BC84D3D6F723}" dt="2021-07-20T10:10:46.173" v="2913"/>
          <ac:spMkLst>
            <pc:docMk/>
            <pc:sldMk cId="1334092414" sldId="266"/>
            <ac:spMk id="76" creationId="{FF118F5E-FEB2-4685-BF67-06FD2D8ED297}"/>
          </ac:spMkLst>
        </pc:spChg>
        <pc:spChg chg="mod">
          <ac:chgData name="Delane Brandy" userId="0470fd441968644a" providerId="LiveId" clId="{9F5DE2F8-6166-47AC-890A-BC84D3D6F723}" dt="2021-07-20T10:10:46.173" v="2913"/>
          <ac:spMkLst>
            <pc:docMk/>
            <pc:sldMk cId="1334092414" sldId="266"/>
            <ac:spMk id="78" creationId="{1E96848E-4867-4A4C-9CE1-542660B6231A}"/>
          </ac:spMkLst>
        </pc:spChg>
        <pc:spChg chg="mod">
          <ac:chgData name="Delane Brandy" userId="0470fd441968644a" providerId="LiveId" clId="{9F5DE2F8-6166-47AC-890A-BC84D3D6F723}" dt="2021-07-20T10:10:46.173" v="2913"/>
          <ac:spMkLst>
            <pc:docMk/>
            <pc:sldMk cId="1334092414" sldId="266"/>
            <ac:spMk id="79" creationId="{262B060F-D17E-4EFB-A212-393F686033C2}"/>
          </ac:spMkLst>
        </pc:spChg>
        <pc:spChg chg="mod">
          <ac:chgData name="Delane Brandy" userId="0470fd441968644a" providerId="LiveId" clId="{9F5DE2F8-6166-47AC-890A-BC84D3D6F723}" dt="2021-07-20T10:10:46.173" v="2913"/>
          <ac:spMkLst>
            <pc:docMk/>
            <pc:sldMk cId="1334092414" sldId="266"/>
            <ac:spMk id="80" creationId="{719493AE-5AB8-43A0-9B7C-B6FFB13CA106}"/>
          </ac:spMkLst>
        </pc:spChg>
        <pc:spChg chg="mod">
          <ac:chgData name="Delane Brandy" userId="0470fd441968644a" providerId="LiveId" clId="{9F5DE2F8-6166-47AC-890A-BC84D3D6F723}" dt="2021-07-20T10:10:46.173" v="2913"/>
          <ac:spMkLst>
            <pc:docMk/>
            <pc:sldMk cId="1334092414" sldId="266"/>
            <ac:spMk id="81" creationId="{FDFE4E0D-0C62-44CA-90A4-368E3A11C315}"/>
          </ac:spMkLst>
        </pc:spChg>
        <pc:spChg chg="mod">
          <ac:chgData name="Delane Brandy" userId="0470fd441968644a" providerId="LiveId" clId="{9F5DE2F8-6166-47AC-890A-BC84D3D6F723}" dt="2021-07-20T10:10:46.173" v="2913"/>
          <ac:spMkLst>
            <pc:docMk/>
            <pc:sldMk cId="1334092414" sldId="266"/>
            <ac:spMk id="82" creationId="{93849A3B-0CBF-4118-B053-B08DA55E9C27}"/>
          </ac:spMkLst>
        </pc:spChg>
        <pc:spChg chg="mod">
          <ac:chgData name="Delane Brandy" userId="0470fd441968644a" providerId="LiveId" clId="{9F5DE2F8-6166-47AC-890A-BC84D3D6F723}" dt="2021-07-20T10:10:46.173" v="2913"/>
          <ac:spMkLst>
            <pc:docMk/>
            <pc:sldMk cId="1334092414" sldId="266"/>
            <ac:spMk id="83" creationId="{F0331E5E-9F92-47F3-987C-64E76B2D4349}"/>
          </ac:spMkLst>
        </pc:spChg>
        <pc:spChg chg="mod">
          <ac:chgData name="Delane Brandy" userId="0470fd441968644a" providerId="LiveId" clId="{9F5DE2F8-6166-47AC-890A-BC84D3D6F723}" dt="2021-07-20T10:10:46.173" v="2913"/>
          <ac:spMkLst>
            <pc:docMk/>
            <pc:sldMk cId="1334092414" sldId="266"/>
            <ac:spMk id="84" creationId="{8E9DB978-975C-40B8-B023-D425F2116F71}"/>
          </ac:spMkLst>
        </pc:spChg>
        <pc:spChg chg="add mod">
          <ac:chgData name="Delane Brandy" userId="0470fd441968644a" providerId="LiveId" clId="{9F5DE2F8-6166-47AC-890A-BC84D3D6F723}" dt="2021-07-20T17:09:47.227" v="3353" actId="1076"/>
          <ac:spMkLst>
            <pc:docMk/>
            <pc:sldMk cId="1334092414" sldId="266"/>
            <ac:spMk id="85" creationId="{7710E945-F487-461C-A7C0-3D9548A694F6}"/>
          </ac:spMkLst>
        </pc:spChg>
        <pc:spChg chg="add mod">
          <ac:chgData name="Delane Brandy" userId="0470fd441968644a" providerId="LiveId" clId="{9F5DE2F8-6166-47AC-890A-BC84D3D6F723}" dt="2021-07-20T17:09:47.227" v="3353" actId="1076"/>
          <ac:spMkLst>
            <pc:docMk/>
            <pc:sldMk cId="1334092414" sldId="266"/>
            <ac:spMk id="89" creationId="{9F330B8A-60A0-4798-B9A3-0500D52869E6}"/>
          </ac:spMkLst>
        </pc:spChg>
        <pc:spChg chg="mod">
          <ac:chgData name="Delane Brandy" userId="0470fd441968644a" providerId="LiveId" clId="{9F5DE2F8-6166-47AC-890A-BC84D3D6F723}" dt="2021-07-20T10:43:34.684" v="3103"/>
          <ac:spMkLst>
            <pc:docMk/>
            <pc:sldMk cId="1334092414" sldId="266"/>
            <ac:spMk id="92" creationId="{1B989BDE-1161-4F40-AF26-578EA16852CB}"/>
          </ac:spMkLst>
        </pc:spChg>
        <pc:spChg chg="add del">
          <ac:chgData name="Delane Brandy" userId="0470fd441968644a" providerId="LiveId" clId="{9F5DE2F8-6166-47AC-890A-BC84D3D6F723}" dt="2021-07-20T17:39:07.666" v="3475" actId="11529"/>
          <ac:spMkLst>
            <pc:docMk/>
            <pc:sldMk cId="1334092414" sldId="266"/>
            <ac:spMk id="96" creationId="{C7960A72-13B4-4696-B444-CEA0903A29E2}"/>
          </ac:spMkLst>
        </pc:spChg>
        <pc:spChg chg="add del">
          <ac:chgData name="Delane Brandy" userId="0470fd441968644a" providerId="LiveId" clId="{9F5DE2F8-6166-47AC-890A-BC84D3D6F723}" dt="2021-07-20T17:39:21.815" v="3478" actId="11529"/>
          <ac:spMkLst>
            <pc:docMk/>
            <pc:sldMk cId="1334092414" sldId="266"/>
            <ac:spMk id="97" creationId="{4D4B23CC-9474-4BED-BA61-41FD946DF887}"/>
          </ac:spMkLst>
        </pc:spChg>
        <pc:spChg chg="add del">
          <ac:chgData name="Delane Brandy" userId="0470fd441968644a" providerId="LiveId" clId="{9F5DE2F8-6166-47AC-890A-BC84D3D6F723}" dt="2021-07-20T17:39:30.092" v="3481" actId="11529"/>
          <ac:spMkLst>
            <pc:docMk/>
            <pc:sldMk cId="1334092414" sldId="266"/>
            <ac:spMk id="98" creationId="{12A5A866-5B9C-4B01-8886-465BD7D5C4B5}"/>
          </ac:spMkLst>
        </pc:spChg>
        <pc:spChg chg="add mod">
          <ac:chgData name="Delane Brandy" userId="0470fd441968644a" providerId="LiveId" clId="{9F5DE2F8-6166-47AC-890A-BC84D3D6F723}" dt="2021-07-20T17:41:31.890" v="3489" actId="208"/>
          <ac:spMkLst>
            <pc:docMk/>
            <pc:sldMk cId="1334092414" sldId="266"/>
            <ac:spMk id="99" creationId="{72D8EEAD-874D-4AEC-8301-533BCF9A5622}"/>
          </ac:spMkLst>
        </pc:spChg>
        <pc:spChg chg="add del">
          <ac:chgData name="Delane Brandy" userId="0470fd441968644a" providerId="LiveId" clId="{9F5DE2F8-6166-47AC-890A-BC84D3D6F723}" dt="2021-07-20T17:39:55.979" v="3484" actId="11529"/>
          <ac:spMkLst>
            <pc:docMk/>
            <pc:sldMk cId="1334092414" sldId="266"/>
            <ac:spMk id="100" creationId="{912BFEE5-437C-4D73-9E18-CCBEF0AA1821}"/>
          </ac:spMkLst>
        </pc:spChg>
        <pc:spChg chg="add mod">
          <ac:chgData name="Delane Brandy" userId="0470fd441968644a" providerId="LiveId" clId="{9F5DE2F8-6166-47AC-890A-BC84D3D6F723}" dt="2021-07-20T17:41:39.011" v="3490"/>
          <ac:spMkLst>
            <pc:docMk/>
            <pc:sldMk cId="1334092414" sldId="266"/>
            <ac:spMk id="101" creationId="{AB88D0B7-E8FC-4A68-B5F9-374B64E4213A}"/>
          </ac:spMkLst>
        </pc:spChg>
        <pc:spChg chg="mod">
          <ac:chgData name="Delane Brandy" userId="0470fd441968644a" providerId="LiveId" clId="{9F5DE2F8-6166-47AC-890A-BC84D3D6F723}" dt="2021-07-20T10:43:34.684" v="3103"/>
          <ac:spMkLst>
            <pc:docMk/>
            <pc:sldMk cId="1334092414" sldId="266"/>
            <ac:spMk id="101" creationId="{BF442515-152C-45BB-B203-4512D1AA89AB}"/>
          </ac:spMkLst>
        </pc:spChg>
        <pc:spChg chg="add mod">
          <ac:chgData name="Delane Brandy" userId="0470fd441968644a" providerId="LiveId" clId="{9F5DE2F8-6166-47AC-890A-BC84D3D6F723}" dt="2021-07-20T17:41:50.614" v="3491"/>
          <ac:spMkLst>
            <pc:docMk/>
            <pc:sldMk cId="1334092414" sldId="266"/>
            <ac:spMk id="102" creationId="{AF05CDA7-1712-4EEA-A06F-E90C90A0DD4D}"/>
          </ac:spMkLst>
        </pc:spChg>
        <pc:spChg chg="mod">
          <ac:chgData name="Delane Brandy" userId="0470fd441968644a" providerId="LiveId" clId="{9F5DE2F8-6166-47AC-890A-BC84D3D6F723}" dt="2021-07-20T10:43:34.684" v="3103"/>
          <ac:spMkLst>
            <pc:docMk/>
            <pc:sldMk cId="1334092414" sldId="266"/>
            <ac:spMk id="102" creationId="{F22C15D2-6543-44E7-8436-BE82FE397452}"/>
          </ac:spMkLst>
        </pc:spChg>
        <pc:spChg chg="add mod">
          <ac:chgData name="Delane Brandy" userId="0470fd441968644a" providerId="LiveId" clId="{9F5DE2F8-6166-47AC-890A-BC84D3D6F723}" dt="2021-07-20T17:44:56.463" v="3514" actId="1076"/>
          <ac:spMkLst>
            <pc:docMk/>
            <pc:sldMk cId="1334092414" sldId="266"/>
            <ac:spMk id="104" creationId="{3C38F448-F636-4280-A9A5-98BE42E08BC5}"/>
          </ac:spMkLst>
        </pc:spChg>
        <pc:spChg chg="mod">
          <ac:chgData name="Delane Brandy" userId="0470fd441968644a" providerId="LiveId" clId="{9F5DE2F8-6166-47AC-890A-BC84D3D6F723}" dt="2021-07-20T10:43:34.684" v="3103"/>
          <ac:spMkLst>
            <pc:docMk/>
            <pc:sldMk cId="1334092414" sldId="266"/>
            <ac:spMk id="105" creationId="{72B390AD-8EDC-40C6-AD53-DAED89352ABA}"/>
          </ac:spMkLst>
        </pc:spChg>
        <pc:spChg chg="mod">
          <ac:chgData name="Delane Brandy" userId="0470fd441968644a" providerId="LiveId" clId="{9F5DE2F8-6166-47AC-890A-BC84D3D6F723}" dt="2021-07-20T10:43:34.684" v="3103"/>
          <ac:spMkLst>
            <pc:docMk/>
            <pc:sldMk cId="1334092414" sldId="266"/>
            <ac:spMk id="108" creationId="{0687A874-5CEC-4AF1-ABC4-BCFD0F108CC2}"/>
          </ac:spMkLst>
        </pc:spChg>
        <pc:spChg chg="mod">
          <ac:chgData name="Delane Brandy" userId="0470fd441968644a" providerId="LiveId" clId="{9F5DE2F8-6166-47AC-890A-BC84D3D6F723}" dt="2021-07-20T10:43:34.684" v="3103"/>
          <ac:spMkLst>
            <pc:docMk/>
            <pc:sldMk cId="1334092414" sldId="266"/>
            <ac:spMk id="109" creationId="{1DFFD5B0-0A82-4F2F-8AEC-390814B2E214}"/>
          </ac:spMkLst>
        </pc:spChg>
        <pc:spChg chg="mod">
          <ac:chgData name="Delane Brandy" userId="0470fd441968644a" providerId="LiveId" clId="{9F5DE2F8-6166-47AC-890A-BC84D3D6F723}" dt="2021-07-20T10:43:34.684" v="3103"/>
          <ac:spMkLst>
            <pc:docMk/>
            <pc:sldMk cId="1334092414" sldId="266"/>
            <ac:spMk id="111" creationId="{2D8BD975-3B11-46DC-920B-3CA265B742D3}"/>
          </ac:spMkLst>
        </pc:spChg>
        <pc:spChg chg="mod">
          <ac:chgData name="Delane Brandy" userId="0470fd441968644a" providerId="LiveId" clId="{9F5DE2F8-6166-47AC-890A-BC84D3D6F723}" dt="2021-07-20T10:43:34.684" v="3103"/>
          <ac:spMkLst>
            <pc:docMk/>
            <pc:sldMk cId="1334092414" sldId="266"/>
            <ac:spMk id="112" creationId="{AF9AF569-7C78-4DF8-BE30-73E97D86B362}"/>
          </ac:spMkLst>
        </pc:spChg>
        <pc:spChg chg="mod">
          <ac:chgData name="Delane Brandy" userId="0470fd441968644a" providerId="LiveId" clId="{9F5DE2F8-6166-47AC-890A-BC84D3D6F723}" dt="2021-07-20T10:43:34.684" v="3103"/>
          <ac:spMkLst>
            <pc:docMk/>
            <pc:sldMk cId="1334092414" sldId="266"/>
            <ac:spMk id="113" creationId="{80BD4A93-7381-4CDD-956B-F57A80419358}"/>
          </ac:spMkLst>
        </pc:spChg>
        <pc:spChg chg="mod">
          <ac:chgData name="Delane Brandy" userId="0470fd441968644a" providerId="LiveId" clId="{9F5DE2F8-6166-47AC-890A-BC84D3D6F723}" dt="2021-07-20T10:43:34.684" v="3103"/>
          <ac:spMkLst>
            <pc:docMk/>
            <pc:sldMk cId="1334092414" sldId="266"/>
            <ac:spMk id="114" creationId="{79843BFE-B7F0-496D-B07D-52CE4FC2CF8B}"/>
          </ac:spMkLst>
        </pc:spChg>
        <pc:spChg chg="mod">
          <ac:chgData name="Delane Brandy" userId="0470fd441968644a" providerId="LiveId" clId="{9F5DE2F8-6166-47AC-890A-BC84D3D6F723}" dt="2021-07-20T10:43:34.684" v="3103"/>
          <ac:spMkLst>
            <pc:docMk/>
            <pc:sldMk cId="1334092414" sldId="266"/>
            <ac:spMk id="115" creationId="{586B5C68-F9BA-4930-AD3E-18F6C94BDCF5}"/>
          </ac:spMkLst>
        </pc:spChg>
        <pc:spChg chg="mod">
          <ac:chgData name="Delane Brandy" userId="0470fd441968644a" providerId="LiveId" clId="{9F5DE2F8-6166-47AC-890A-BC84D3D6F723}" dt="2021-07-20T10:43:34.684" v="3103"/>
          <ac:spMkLst>
            <pc:docMk/>
            <pc:sldMk cId="1334092414" sldId="266"/>
            <ac:spMk id="116" creationId="{F3B1DE5D-A813-4FE7-A504-73DE1D7CE86F}"/>
          </ac:spMkLst>
        </pc:spChg>
        <pc:spChg chg="mod">
          <ac:chgData name="Delane Brandy" userId="0470fd441968644a" providerId="LiveId" clId="{9F5DE2F8-6166-47AC-890A-BC84D3D6F723}" dt="2021-07-20T10:43:34.684" v="3103"/>
          <ac:spMkLst>
            <pc:docMk/>
            <pc:sldMk cId="1334092414" sldId="266"/>
            <ac:spMk id="117" creationId="{A2A4936D-FC47-49FF-AC56-1E1FDCAC02BD}"/>
          </ac:spMkLst>
        </pc:spChg>
        <pc:spChg chg="mod">
          <ac:chgData name="Delane Brandy" userId="0470fd441968644a" providerId="LiveId" clId="{9F5DE2F8-6166-47AC-890A-BC84D3D6F723}" dt="2021-07-20T10:43:40.918" v="3107"/>
          <ac:spMkLst>
            <pc:docMk/>
            <pc:sldMk cId="1334092414" sldId="266"/>
            <ac:spMk id="123" creationId="{8BDFB74E-8CA9-47BB-B402-5B825F3FB884}"/>
          </ac:spMkLst>
        </pc:spChg>
        <pc:spChg chg="mod">
          <ac:chgData name="Delane Brandy" userId="0470fd441968644a" providerId="LiveId" clId="{9F5DE2F8-6166-47AC-890A-BC84D3D6F723}" dt="2021-07-20T10:43:40.918" v="3107"/>
          <ac:spMkLst>
            <pc:docMk/>
            <pc:sldMk cId="1334092414" sldId="266"/>
            <ac:spMk id="124" creationId="{F0701213-4DA9-4040-AA7E-FBCDCC889229}"/>
          </ac:spMkLst>
        </pc:spChg>
        <pc:spChg chg="mod">
          <ac:chgData name="Delane Brandy" userId="0470fd441968644a" providerId="LiveId" clId="{9F5DE2F8-6166-47AC-890A-BC84D3D6F723}" dt="2021-07-20T11:01:58.850" v="3199" actId="1076"/>
          <ac:spMkLst>
            <pc:docMk/>
            <pc:sldMk cId="1334092414" sldId="266"/>
            <ac:spMk id="127" creationId="{059FA7F0-AE63-480C-A57A-EE0AB0199F32}"/>
          </ac:spMkLst>
        </pc:spChg>
        <pc:spChg chg="mod">
          <ac:chgData name="Delane Brandy" userId="0470fd441968644a" providerId="LiveId" clId="{9F5DE2F8-6166-47AC-890A-BC84D3D6F723}" dt="2021-07-20T10:43:40.918" v="3107"/>
          <ac:spMkLst>
            <pc:docMk/>
            <pc:sldMk cId="1334092414" sldId="266"/>
            <ac:spMk id="130" creationId="{674EB922-D0A7-431D-9633-93D95ED10250}"/>
          </ac:spMkLst>
        </pc:spChg>
        <pc:spChg chg="mod">
          <ac:chgData name="Delane Brandy" userId="0470fd441968644a" providerId="LiveId" clId="{9F5DE2F8-6166-47AC-890A-BC84D3D6F723}" dt="2021-07-20T10:43:40.918" v="3107"/>
          <ac:spMkLst>
            <pc:docMk/>
            <pc:sldMk cId="1334092414" sldId="266"/>
            <ac:spMk id="131" creationId="{2DF0355A-B044-4391-A74E-0B68A499A058}"/>
          </ac:spMkLst>
        </pc:spChg>
        <pc:spChg chg="del mod">
          <ac:chgData name="Delane Brandy" userId="0470fd441968644a" providerId="LiveId" clId="{9F5DE2F8-6166-47AC-890A-BC84D3D6F723}" dt="2021-07-20T10:43:52.161" v="3110" actId="478"/>
          <ac:spMkLst>
            <pc:docMk/>
            <pc:sldMk cId="1334092414" sldId="266"/>
            <ac:spMk id="133" creationId="{B7134855-5F3E-40BC-9581-2B912F612324}"/>
          </ac:spMkLst>
        </pc:spChg>
        <pc:spChg chg="add del mod">
          <ac:chgData name="Delane Brandy" userId="0470fd441968644a" providerId="LiveId" clId="{9F5DE2F8-6166-47AC-890A-BC84D3D6F723}" dt="2021-07-20T17:14:16.809" v="3421" actId="478"/>
          <ac:spMkLst>
            <pc:docMk/>
            <pc:sldMk cId="1334092414" sldId="266"/>
            <ac:spMk id="133" creationId="{F29DFE4C-6769-4DBB-B7A7-56FFD5CD6254}"/>
          </ac:spMkLst>
        </pc:spChg>
        <pc:spChg chg="mod">
          <ac:chgData name="Delane Brandy" userId="0470fd441968644a" providerId="LiveId" clId="{9F5DE2F8-6166-47AC-890A-BC84D3D6F723}" dt="2021-07-20T10:44:01.437" v="3114" actId="14100"/>
          <ac:spMkLst>
            <pc:docMk/>
            <pc:sldMk cId="1334092414" sldId="266"/>
            <ac:spMk id="134" creationId="{58B405A8-F109-46B2-B9E8-1DE607B9EC29}"/>
          </ac:spMkLst>
        </pc:spChg>
        <pc:spChg chg="mod">
          <ac:chgData name="Delane Brandy" userId="0470fd441968644a" providerId="LiveId" clId="{9F5DE2F8-6166-47AC-890A-BC84D3D6F723}" dt="2021-07-20T10:43:40.918" v="3107"/>
          <ac:spMkLst>
            <pc:docMk/>
            <pc:sldMk cId="1334092414" sldId="266"/>
            <ac:spMk id="135" creationId="{F9DF450E-F924-4540-98E4-8E8389FDBD66}"/>
          </ac:spMkLst>
        </pc:spChg>
        <pc:spChg chg="mod">
          <ac:chgData name="Delane Brandy" userId="0470fd441968644a" providerId="LiveId" clId="{9F5DE2F8-6166-47AC-890A-BC84D3D6F723}" dt="2021-07-20T10:43:40.918" v="3107"/>
          <ac:spMkLst>
            <pc:docMk/>
            <pc:sldMk cId="1334092414" sldId="266"/>
            <ac:spMk id="136" creationId="{75CDEC25-4C86-4423-A2BD-1B915FDE2076}"/>
          </ac:spMkLst>
        </pc:spChg>
        <pc:spChg chg="mod">
          <ac:chgData name="Delane Brandy" userId="0470fd441968644a" providerId="LiveId" clId="{9F5DE2F8-6166-47AC-890A-BC84D3D6F723}" dt="2021-07-20T10:43:40.918" v="3107"/>
          <ac:spMkLst>
            <pc:docMk/>
            <pc:sldMk cId="1334092414" sldId="266"/>
            <ac:spMk id="137" creationId="{B0A9CBDD-5CAB-4943-8B32-22135AAE5BC7}"/>
          </ac:spMkLst>
        </pc:spChg>
        <pc:spChg chg="mod">
          <ac:chgData name="Delane Brandy" userId="0470fd441968644a" providerId="LiveId" clId="{9F5DE2F8-6166-47AC-890A-BC84D3D6F723}" dt="2021-07-20T10:43:40.918" v="3107"/>
          <ac:spMkLst>
            <pc:docMk/>
            <pc:sldMk cId="1334092414" sldId="266"/>
            <ac:spMk id="138" creationId="{A3B4A9B3-27F6-40DC-BBB0-8440E93A0A4E}"/>
          </ac:spMkLst>
        </pc:spChg>
        <pc:spChg chg="mod">
          <ac:chgData name="Delane Brandy" userId="0470fd441968644a" providerId="LiveId" clId="{9F5DE2F8-6166-47AC-890A-BC84D3D6F723}" dt="2021-07-20T10:43:40.918" v="3107"/>
          <ac:spMkLst>
            <pc:docMk/>
            <pc:sldMk cId="1334092414" sldId="266"/>
            <ac:spMk id="139" creationId="{478CE58E-47C0-41DD-9582-DDE79C01BC30}"/>
          </ac:spMkLst>
        </pc:spChg>
        <pc:spChg chg="add mod topLvl">
          <ac:chgData name="Delane Brandy" userId="0470fd441968644a" providerId="LiveId" clId="{9F5DE2F8-6166-47AC-890A-BC84D3D6F723}" dt="2021-07-20T11:02:48.825" v="3206" actId="165"/>
          <ac:spMkLst>
            <pc:docMk/>
            <pc:sldMk cId="1334092414" sldId="266"/>
            <ac:spMk id="141" creationId="{090F897A-9C14-4C38-BC2D-5E00B7FDA810}"/>
          </ac:spMkLst>
        </pc:spChg>
        <pc:spChg chg="mod">
          <ac:chgData name="Delane Brandy" userId="0470fd441968644a" providerId="LiveId" clId="{9F5DE2F8-6166-47AC-890A-BC84D3D6F723}" dt="2021-08-13T11:15:46.152" v="5974" actId="2711"/>
          <ac:spMkLst>
            <pc:docMk/>
            <pc:sldMk cId="1334092414" sldId="266"/>
            <ac:spMk id="143" creationId="{933058A1-47CB-40AB-889C-98267394B70F}"/>
          </ac:spMkLst>
        </pc:spChg>
        <pc:spChg chg="mod">
          <ac:chgData name="Delane Brandy" userId="0470fd441968644a" providerId="LiveId" clId="{9F5DE2F8-6166-47AC-890A-BC84D3D6F723}" dt="2021-07-20T17:09:59.181" v="3356"/>
          <ac:spMkLst>
            <pc:docMk/>
            <pc:sldMk cId="1334092414" sldId="266"/>
            <ac:spMk id="144" creationId="{65E22396-CD68-4C30-967D-0377D5AEE344}"/>
          </ac:spMkLst>
        </pc:spChg>
        <pc:spChg chg="add mod">
          <ac:chgData name="Delane Brandy" userId="0470fd441968644a" providerId="LiveId" clId="{9F5DE2F8-6166-47AC-890A-BC84D3D6F723}" dt="2021-07-20T10:57:44.102" v="3181"/>
          <ac:spMkLst>
            <pc:docMk/>
            <pc:sldMk cId="1334092414" sldId="266"/>
            <ac:spMk id="145" creationId="{AB08BBDE-6FB0-4604-9D0B-E8564DA4A10C}"/>
          </ac:spMkLst>
        </pc:spChg>
        <pc:spChg chg="add mod">
          <ac:chgData name="Delane Brandy" userId="0470fd441968644a" providerId="LiveId" clId="{9F5DE2F8-6166-47AC-890A-BC84D3D6F723}" dt="2021-07-20T11:06:15.375" v="3220" actId="1037"/>
          <ac:spMkLst>
            <pc:docMk/>
            <pc:sldMk cId="1334092414" sldId="266"/>
            <ac:spMk id="146" creationId="{10FADECA-EF60-4E38-A586-061E367AE761}"/>
          </ac:spMkLst>
        </pc:spChg>
        <pc:spChg chg="add del">
          <ac:chgData name="Delane Brandy" userId="0470fd441968644a" providerId="LiveId" clId="{9F5DE2F8-6166-47AC-890A-BC84D3D6F723}" dt="2021-07-20T11:01:21.230" v="3193" actId="11529"/>
          <ac:spMkLst>
            <pc:docMk/>
            <pc:sldMk cId="1334092414" sldId="266"/>
            <ac:spMk id="148" creationId="{072F482C-826A-43E6-AE0F-B034E9FBA78A}"/>
          </ac:spMkLst>
        </pc:spChg>
        <pc:spChg chg="add mod">
          <ac:chgData name="Delane Brandy" userId="0470fd441968644a" providerId="LiveId" clId="{9F5DE2F8-6166-47AC-890A-BC84D3D6F723}" dt="2021-07-20T11:02:15.822" v="3202"/>
          <ac:spMkLst>
            <pc:docMk/>
            <pc:sldMk cId="1334092414" sldId="266"/>
            <ac:spMk id="149" creationId="{155988CB-3CC4-4321-AC99-0B43BCEA2A60}"/>
          </ac:spMkLst>
        </pc:spChg>
        <pc:spChg chg="add mod">
          <ac:chgData name="Delane Brandy" userId="0470fd441968644a" providerId="LiveId" clId="{9F5DE2F8-6166-47AC-890A-BC84D3D6F723}" dt="2021-07-20T17:14:40.954" v="3428" actId="207"/>
          <ac:spMkLst>
            <pc:docMk/>
            <pc:sldMk cId="1334092414" sldId="266"/>
            <ac:spMk id="150" creationId="{B0D4EFC1-10F5-4CB2-A0FE-83317B03B415}"/>
          </ac:spMkLst>
        </pc:spChg>
        <pc:spChg chg="add del">
          <ac:chgData name="Delane Brandy" userId="0470fd441968644a" providerId="LiveId" clId="{9F5DE2F8-6166-47AC-890A-BC84D3D6F723}" dt="2021-07-20T17:44:04.889" v="3502" actId="22"/>
          <ac:spMkLst>
            <pc:docMk/>
            <pc:sldMk cId="1334092414" sldId="266"/>
            <ac:spMk id="153" creationId="{C8F8706E-250E-4238-A172-9ED373372FB3}"/>
          </ac:spMkLst>
        </pc:spChg>
        <pc:spChg chg="add mod">
          <ac:chgData name="Delane Brandy" userId="0470fd441968644a" providerId="LiveId" clId="{9F5DE2F8-6166-47AC-890A-BC84D3D6F723}" dt="2021-07-20T11:11:41.563" v="3249" actId="14100"/>
          <ac:spMkLst>
            <pc:docMk/>
            <pc:sldMk cId="1334092414" sldId="266"/>
            <ac:spMk id="159" creationId="{9B0994BE-0DD7-4102-A9CE-00F364EC8F55}"/>
          </ac:spMkLst>
        </pc:spChg>
        <pc:grpChg chg="add del mod">
          <ac:chgData name="Delane Brandy" userId="0470fd441968644a" providerId="LiveId" clId="{9F5DE2F8-6166-47AC-890A-BC84D3D6F723}" dt="2021-07-20T16:45:51.263" v="3261" actId="478"/>
          <ac:grpSpMkLst>
            <pc:docMk/>
            <pc:sldMk cId="1334092414" sldId="266"/>
            <ac:grpSpMk id="6" creationId="{5BB3259F-C802-460A-819D-CF7D98146A39}"/>
          </ac:grpSpMkLst>
        </pc:grpChg>
        <pc:grpChg chg="add del mod">
          <ac:chgData name="Delane Brandy" userId="0470fd441968644a" providerId="LiveId" clId="{9F5DE2F8-6166-47AC-890A-BC84D3D6F723}" dt="2021-07-20T10:44:33.394" v="3120" actId="478"/>
          <ac:grpSpMkLst>
            <pc:docMk/>
            <pc:sldMk cId="1334092414" sldId="266"/>
            <ac:grpSpMk id="9" creationId="{29A29560-B827-4BC0-B81F-60B90B29702D}"/>
          </ac:grpSpMkLst>
        </pc:grpChg>
        <pc:grpChg chg="add del">
          <ac:chgData name="Delane Brandy" userId="0470fd441968644a" providerId="LiveId" clId="{9F5DE2F8-6166-47AC-890A-BC84D3D6F723}" dt="2021-07-20T16:50:23.199" v="3304" actId="478"/>
          <ac:grpSpMkLst>
            <pc:docMk/>
            <pc:sldMk cId="1334092414" sldId="266"/>
            <ac:grpSpMk id="25" creationId="{223BB83D-8CE0-4CC6-BC7E-3C40A4BF1207}"/>
          </ac:grpSpMkLst>
        </pc:grpChg>
        <pc:grpChg chg="add del mod">
          <ac:chgData name="Delane Brandy" userId="0470fd441968644a" providerId="LiveId" clId="{9F5DE2F8-6166-47AC-890A-BC84D3D6F723}" dt="2021-07-20T17:09:13.106" v="3347" actId="478"/>
          <ac:grpSpMkLst>
            <pc:docMk/>
            <pc:sldMk cId="1334092414" sldId="266"/>
            <ac:grpSpMk id="27" creationId="{E49B0689-3680-4020-A7E9-22460D4343BC}"/>
          </ac:grpSpMkLst>
        </pc:grpChg>
        <pc:grpChg chg="add mod ord">
          <ac:chgData name="Delane Brandy" userId="0470fd441968644a" providerId="LiveId" clId="{9F5DE2F8-6166-47AC-890A-BC84D3D6F723}" dt="2021-07-20T10:24:15.307" v="2996" actId="1076"/>
          <ac:grpSpMkLst>
            <pc:docMk/>
            <pc:sldMk cId="1334092414" sldId="266"/>
            <ac:grpSpMk id="29" creationId="{636FEEA1-212D-468B-B630-2A99EC836948}"/>
          </ac:grpSpMkLst>
        </pc:grpChg>
        <pc:grpChg chg="add del mod">
          <ac:chgData name="Delane Brandy" userId="0470fd441968644a" providerId="LiveId" clId="{9F5DE2F8-6166-47AC-890A-BC84D3D6F723}" dt="2021-07-20T16:48:03.655" v="3282" actId="478"/>
          <ac:grpSpMkLst>
            <pc:docMk/>
            <pc:sldMk cId="1334092414" sldId="266"/>
            <ac:grpSpMk id="40" creationId="{DCF18398-B6AA-4C5C-82B6-6A9BAA4B477B}"/>
          </ac:grpSpMkLst>
        </pc:grpChg>
        <pc:grpChg chg="add">
          <ac:chgData name="Delane Brandy" userId="0470fd441968644a" providerId="LiveId" clId="{9F5DE2F8-6166-47AC-890A-BC84D3D6F723}" dt="2021-07-17T10:02:27.448" v="2790" actId="164"/>
          <ac:grpSpMkLst>
            <pc:docMk/>
            <pc:sldMk cId="1334092414" sldId="266"/>
            <ac:grpSpMk id="50" creationId="{E97AF4C1-B023-4541-BEBC-41B88863AC0B}"/>
          </ac:grpSpMkLst>
        </pc:grpChg>
        <pc:grpChg chg="add mod">
          <ac:chgData name="Delane Brandy" userId="0470fd441968644a" providerId="LiveId" clId="{9F5DE2F8-6166-47AC-890A-BC84D3D6F723}" dt="2021-07-17T10:25:10.173" v="2868" actId="1076"/>
          <ac:grpSpMkLst>
            <pc:docMk/>
            <pc:sldMk cId="1334092414" sldId="266"/>
            <ac:grpSpMk id="52" creationId="{DA7BF304-E48C-42F3-AF86-AEF73DFA5EA7}"/>
          </ac:grpSpMkLst>
        </pc:grpChg>
        <pc:grpChg chg="add mod">
          <ac:chgData name="Delane Brandy" userId="0470fd441968644a" providerId="LiveId" clId="{9F5DE2F8-6166-47AC-890A-BC84D3D6F723}" dt="2021-07-20T10:40:06.535" v="3088" actId="1076"/>
          <ac:grpSpMkLst>
            <pc:docMk/>
            <pc:sldMk cId="1334092414" sldId="266"/>
            <ac:grpSpMk id="53" creationId="{E0D0632B-703D-4B0F-8CE7-7FF336D35C9A}"/>
          </ac:grpSpMkLst>
        </pc:grpChg>
        <pc:grpChg chg="add">
          <ac:chgData name="Delane Brandy" userId="0470fd441968644a" providerId="LiveId" clId="{9F5DE2F8-6166-47AC-890A-BC84D3D6F723}" dt="2021-07-17T10:26:41.985" v="2902" actId="164"/>
          <ac:grpSpMkLst>
            <pc:docMk/>
            <pc:sldMk cId="1334092414" sldId="266"/>
            <ac:grpSpMk id="57" creationId="{DFC04B9C-B790-41E7-9F6D-6E1CE6CA4A1A}"/>
          </ac:grpSpMkLst>
        </pc:grpChg>
        <pc:grpChg chg="add mod">
          <ac:chgData name="Delane Brandy" userId="0470fd441968644a" providerId="LiveId" clId="{9F5DE2F8-6166-47AC-890A-BC84D3D6F723}" dt="2021-07-17T10:28:01.773" v="2906" actId="1076"/>
          <ac:grpSpMkLst>
            <pc:docMk/>
            <pc:sldMk cId="1334092414" sldId="266"/>
            <ac:grpSpMk id="58" creationId="{08E76EDD-1FBB-44F9-8F51-6FA9600CC241}"/>
          </ac:grpSpMkLst>
        </pc:grpChg>
        <pc:grpChg chg="mod">
          <ac:chgData name="Delane Brandy" userId="0470fd441968644a" providerId="LiveId" clId="{9F5DE2F8-6166-47AC-890A-BC84D3D6F723}" dt="2021-07-20T10:10:46.173" v="2913"/>
          <ac:grpSpMkLst>
            <pc:docMk/>
            <pc:sldMk cId="1334092414" sldId="266"/>
            <ac:grpSpMk id="59" creationId="{FF4295DA-4631-4928-953B-608FDE067322}"/>
          </ac:grpSpMkLst>
        </pc:grpChg>
        <pc:grpChg chg="mod">
          <ac:chgData name="Delane Brandy" userId="0470fd441968644a" providerId="LiveId" clId="{9F5DE2F8-6166-47AC-890A-BC84D3D6F723}" dt="2021-07-20T10:10:46.173" v="2913"/>
          <ac:grpSpMkLst>
            <pc:docMk/>
            <pc:sldMk cId="1334092414" sldId="266"/>
            <ac:grpSpMk id="63" creationId="{797804B0-CE49-46DC-BBEA-302E1E4C2337}"/>
          </ac:grpSpMkLst>
        </pc:grpChg>
        <pc:grpChg chg="mod">
          <ac:chgData name="Delane Brandy" userId="0470fd441968644a" providerId="LiveId" clId="{9F5DE2F8-6166-47AC-890A-BC84D3D6F723}" dt="2021-07-20T10:10:46.173" v="2913"/>
          <ac:grpSpMkLst>
            <pc:docMk/>
            <pc:sldMk cId="1334092414" sldId="266"/>
            <ac:grpSpMk id="70" creationId="{4AE73732-E016-40EE-BF78-17B1CDDA1E5B}"/>
          </ac:grpSpMkLst>
        </pc:grpChg>
        <pc:grpChg chg="mod">
          <ac:chgData name="Delane Brandy" userId="0470fd441968644a" providerId="LiveId" clId="{9F5DE2F8-6166-47AC-890A-BC84D3D6F723}" dt="2021-07-20T10:10:46.173" v="2913"/>
          <ac:grpSpMkLst>
            <pc:docMk/>
            <pc:sldMk cId="1334092414" sldId="266"/>
            <ac:grpSpMk id="74" creationId="{ADE227D4-679C-43B7-BE3A-E69EE4B1C2F8}"/>
          </ac:grpSpMkLst>
        </pc:grpChg>
        <pc:grpChg chg="add del mod">
          <ac:chgData name="Delane Brandy" userId="0470fd441968644a" providerId="LiveId" clId="{9F5DE2F8-6166-47AC-890A-BC84D3D6F723}" dt="2021-07-20T10:25:11.204" v="3006" actId="478"/>
          <ac:grpSpMkLst>
            <pc:docMk/>
            <pc:sldMk cId="1334092414" sldId="266"/>
            <ac:grpSpMk id="86" creationId="{82E6B462-0456-420D-A392-713303EDC6F9}"/>
          </ac:grpSpMkLst>
        </pc:grpChg>
        <pc:grpChg chg="add del mod">
          <ac:chgData name="Delane Brandy" userId="0470fd441968644a" providerId="LiveId" clId="{9F5DE2F8-6166-47AC-890A-BC84D3D6F723}" dt="2021-07-20T10:43:38.137" v="3106"/>
          <ac:grpSpMkLst>
            <pc:docMk/>
            <pc:sldMk cId="1334092414" sldId="266"/>
            <ac:grpSpMk id="90" creationId="{D39F83A0-381A-44FE-8185-28667589A500}"/>
          </ac:grpSpMkLst>
        </pc:grpChg>
        <pc:grpChg chg="mod">
          <ac:chgData name="Delane Brandy" userId="0470fd441968644a" providerId="LiveId" clId="{9F5DE2F8-6166-47AC-890A-BC84D3D6F723}" dt="2021-07-20T10:43:34.684" v="3103"/>
          <ac:grpSpMkLst>
            <pc:docMk/>
            <pc:sldMk cId="1334092414" sldId="266"/>
            <ac:grpSpMk id="91" creationId="{4E78DCCD-D59E-4834-9FBA-50E2E4A936B1}"/>
          </ac:grpSpMkLst>
        </pc:grpChg>
        <pc:grpChg chg="mod">
          <ac:chgData name="Delane Brandy" userId="0470fd441968644a" providerId="LiveId" clId="{9F5DE2F8-6166-47AC-890A-BC84D3D6F723}" dt="2021-07-20T10:43:34.684" v="3103"/>
          <ac:grpSpMkLst>
            <pc:docMk/>
            <pc:sldMk cId="1334092414" sldId="266"/>
            <ac:grpSpMk id="93" creationId="{F313297F-8943-4D13-BDD7-2F979B51163C}"/>
          </ac:grpSpMkLst>
        </pc:grpChg>
        <pc:grpChg chg="mod">
          <ac:chgData name="Delane Brandy" userId="0470fd441968644a" providerId="LiveId" clId="{9F5DE2F8-6166-47AC-890A-BC84D3D6F723}" dt="2021-07-20T10:43:34.684" v="3103"/>
          <ac:grpSpMkLst>
            <pc:docMk/>
            <pc:sldMk cId="1334092414" sldId="266"/>
            <ac:grpSpMk id="97" creationId="{5511DF4D-8C90-432F-904F-00D319AF4CE7}"/>
          </ac:grpSpMkLst>
        </pc:grpChg>
        <pc:grpChg chg="mod">
          <ac:chgData name="Delane Brandy" userId="0470fd441968644a" providerId="LiveId" clId="{9F5DE2F8-6166-47AC-890A-BC84D3D6F723}" dt="2021-07-20T10:43:34.684" v="3103"/>
          <ac:grpSpMkLst>
            <pc:docMk/>
            <pc:sldMk cId="1334092414" sldId="266"/>
            <ac:grpSpMk id="98" creationId="{C5DAA8BD-D409-4F22-978D-DB99796D388B}"/>
          </ac:grpSpMkLst>
        </pc:grpChg>
        <pc:grpChg chg="mod">
          <ac:chgData name="Delane Brandy" userId="0470fd441968644a" providerId="LiveId" clId="{9F5DE2F8-6166-47AC-890A-BC84D3D6F723}" dt="2021-07-20T10:43:34.684" v="3103"/>
          <ac:grpSpMkLst>
            <pc:docMk/>
            <pc:sldMk cId="1334092414" sldId="266"/>
            <ac:grpSpMk id="103" creationId="{DE66302F-600A-4590-A0C8-00888331089E}"/>
          </ac:grpSpMkLst>
        </pc:grpChg>
        <pc:grpChg chg="add mod">
          <ac:chgData name="Delane Brandy" userId="0470fd441968644a" providerId="LiveId" clId="{9F5DE2F8-6166-47AC-890A-BC84D3D6F723}" dt="2021-07-20T17:45:09.129" v="3516" actId="1076"/>
          <ac:grpSpMkLst>
            <pc:docMk/>
            <pc:sldMk cId="1334092414" sldId="266"/>
            <ac:grpSpMk id="105" creationId="{4233287F-E54D-4C2A-AA2F-A9985380C10E}"/>
          </ac:grpSpMkLst>
        </pc:grpChg>
        <pc:grpChg chg="add">
          <ac:chgData name="Delane Brandy" userId="0470fd441968644a" providerId="LiveId" clId="{9F5DE2F8-6166-47AC-890A-BC84D3D6F723}" dt="2021-07-20T17:46:10.867" v="3528" actId="164"/>
          <ac:grpSpMkLst>
            <pc:docMk/>
            <pc:sldMk cId="1334092414" sldId="266"/>
            <ac:grpSpMk id="106" creationId="{2C1131B2-F8C0-4072-88B7-412AC6B3EAC6}"/>
          </ac:grpSpMkLst>
        </pc:grpChg>
        <pc:grpChg chg="mod">
          <ac:chgData name="Delane Brandy" userId="0470fd441968644a" providerId="LiveId" clId="{9F5DE2F8-6166-47AC-890A-BC84D3D6F723}" dt="2021-07-20T10:43:34.684" v="3103"/>
          <ac:grpSpMkLst>
            <pc:docMk/>
            <pc:sldMk cId="1334092414" sldId="266"/>
            <ac:grpSpMk id="107" creationId="{6957DF61-9F03-410E-814A-FB589711AC7F}"/>
          </ac:grpSpMkLst>
        </pc:grpChg>
        <pc:grpChg chg="add del mod topLvl">
          <ac:chgData name="Delane Brandy" userId="0470fd441968644a" providerId="LiveId" clId="{9F5DE2F8-6166-47AC-890A-BC84D3D6F723}" dt="2021-07-20T11:02:57.645" v="3207" actId="165"/>
          <ac:grpSpMkLst>
            <pc:docMk/>
            <pc:sldMk cId="1334092414" sldId="266"/>
            <ac:grpSpMk id="118" creationId="{A153BB0D-8C37-4705-A704-F8708589DC06}"/>
          </ac:grpSpMkLst>
        </pc:grpChg>
        <pc:grpChg chg="mod topLvl">
          <ac:chgData name="Delane Brandy" userId="0470fd441968644a" providerId="LiveId" clId="{9F5DE2F8-6166-47AC-890A-BC84D3D6F723}" dt="2021-07-20T11:02:57.645" v="3207" actId="165"/>
          <ac:grpSpMkLst>
            <pc:docMk/>
            <pc:sldMk cId="1334092414" sldId="266"/>
            <ac:grpSpMk id="119" creationId="{6F0814FB-2733-4AFB-AAA9-680396D919CF}"/>
          </ac:grpSpMkLst>
        </pc:grpChg>
        <pc:grpChg chg="mod topLvl">
          <ac:chgData name="Delane Brandy" userId="0470fd441968644a" providerId="LiveId" clId="{9F5DE2F8-6166-47AC-890A-BC84D3D6F723}" dt="2021-07-20T11:02:57.645" v="3207" actId="165"/>
          <ac:grpSpMkLst>
            <pc:docMk/>
            <pc:sldMk cId="1334092414" sldId="266"/>
            <ac:grpSpMk id="120" creationId="{BC02C38E-CB4A-49F6-B11A-87D06528FC7F}"/>
          </ac:grpSpMkLst>
        </pc:grpChg>
        <pc:grpChg chg="mod">
          <ac:chgData name="Delane Brandy" userId="0470fd441968644a" providerId="LiveId" clId="{9F5DE2F8-6166-47AC-890A-BC84D3D6F723}" dt="2021-07-20T10:43:40.918" v="3107"/>
          <ac:grpSpMkLst>
            <pc:docMk/>
            <pc:sldMk cId="1334092414" sldId="266"/>
            <ac:grpSpMk id="125" creationId="{7BC45E10-D433-4C65-80C0-5C44BCB0999C}"/>
          </ac:grpSpMkLst>
        </pc:grpChg>
        <pc:grpChg chg="mod">
          <ac:chgData name="Delane Brandy" userId="0470fd441968644a" providerId="LiveId" clId="{9F5DE2F8-6166-47AC-890A-BC84D3D6F723}" dt="2021-07-20T10:43:40.918" v="3107"/>
          <ac:grpSpMkLst>
            <pc:docMk/>
            <pc:sldMk cId="1334092414" sldId="266"/>
            <ac:grpSpMk id="129" creationId="{1BAE6D07-BDFE-45BA-947E-058C6BDFAA1A}"/>
          </ac:grpSpMkLst>
        </pc:grpChg>
        <pc:grpChg chg="add mod">
          <ac:chgData name="Delane Brandy" userId="0470fd441968644a" providerId="LiveId" clId="{9F5DE2F8-6166-47AC-890A-BC84D3D6F723}" dt="2021-07-20T17:10:09.124" v="3359" actId="1076"/>
          <ac:grpSpMkLst>
            <pc:docMk/>
            <pc:sldMk cId="1334092414" sldId="266"/>
            <ac:grpSpMk id="142" creationId="{F1083A98-3987-4FF3-AC21-E2361537A14C}"/>
          </ac:grpSpMkLst>
        </pc:grpChg>
        <pc:grpChg chg="add del mod">
          <ac:chgData name="Delane Brandy" userId="0470fd441968644a" providerId="LiveId" clId="{9F5DE2F8-6166-47AC-890A-BC84D3D6F723}" dt="2021-07-20T11:02:48.825" v="3206" actId="165"/>
          <ac:grpSpMkLst>
            <pc:docMk/>
            <pc:sldMk cId="1334092414" sldId="266"/>
            <ac:grpSpMk id="144" creationId="{7EAD209D-CC40-4686-ACCB-8C02805A4A38}"/>
          </ac:grpSpMkLst>
        </pc:grpChg>
        <pc:grpChg chg="add">
          <ac:chgData name="Delane Brandy" userId="0470fd441968644a" providerId="LiveId" clId="{9F5DE2F8-6166-47AC-890A-BC84D3D6F723}" dt="2021-07-20T11:03:08.089" v="3208" actId="164"/>
          <ac:grpSpMkLst>
            <pc:docMk/>
            <pc:sldMk cId="1334092414" sldId="266"/>
            <ac:grpSpMk id="151" creationId="{4386F441-E9B7-4903-B7CA-CA1AD5A36636}"/>
          </ac:grpSpMkLst>
        </pc:grpChg>
        <pc:grpChg chg="add del">
          <ac:chgData name="Delane Brandy" userId="0470fd441968644a" providerId="LiveId" clId="{9F5DE2F8-6166-47AC-890A-BC84D3D6F723}" dt="2021-07-20T11:04:06.527" v="3214" actId="478"/>
          <ac:grpSpMkLst>
            <pc:docMk/>
            <pc:sldMk cId="1334092414" sldId="266"/>
            <ac:grpSpMk id="153" creationId="{4C86E99D-8642-4804-9D88-4F106CCBB433}"/>
          </ac:grpSpMkLst>
        </pc:grpChg>
        <pc:grpChg chg="add mod">
          <ac:chgData name="Delane Brandy" userId="0470fd441968644a" providerId="LiveId" clId="{9F5DE2F8-6166-47AC-890A-BC84D3D6F723}" dt="2021-07-20T11:10:59.679" v="3235" actId="1076"/>
          <ac:grpSpMkLst>
            <pc:docMk/>
            <pc:sldMk cId="1334092414" sldId="266"/>
            <ac:grpSpMk id="155" creationId="{2018618D-9A5E-49EB-BA54-1D54344AD9D9}"/>
          </ac:grpSpMkLst>
        </pc:grpChg>
        <pc:grpChg chg="add mod">
          <ac:chgData name="Delane Brandy" userId="0470fd441968644a" providerId="LiveId" clId="{9F5DE2F8-6166-47AC-890A-BC84D3D6F723}" dt="2021-07-20T16:49:16.352" v="3300" actId="1076"/>
          <ac:grpSpMkLst>
            <pc:docMk/>
            <pc:sldMk cId="1334092414" sldId="266"/>
            <ac:grpSpMk id="160" creationId="{FF2C1350-9D87-48BC-95E4-93D6FDBFC3E5}"/>
          </ac:grpSpMkLst>
        </pc:grpChg>
        <pc:graphicFrameChg chg="del mod">
          <ac:chgData name="Delane Brandy" userId="0470fd441968644a" providerId="LiveId" clId="{9F5DE2F8-6166-47AC-890A-BC84D3D6F723}" dt="2021-07-20T10:44:35.857" v="3121" actId="478"/>
          <ac:graphicFrameMkLst>
            <pc:docMk/>
            <pc:sldMk cId="1334092414" sldId="266"/>
            <ac:graphicFrameMk id="14" creationId="{DD9BFA0C-F404-44C0-864C-2A5D392AA91C}"/>
          </ac:graphicFrameMkLst>
        </pc:graphicFrameChg>
        <pc:graphicFrameChg chg="add del mod modGraphic">
          <ac:chgData name="Delane Brandy" userId="0470fd441968644a" providerId="LiveId" clId="{9F5DE2F8-6166-47AC-890A-BC84D3D6F723}" dt="2021-07-20T17:48:06.349" v="3531" actId="478"/>
          <ac:graphicFrameMkLst>
            <pc:docMk/>
            <pc:sldMk cId="1334092414" sldId="266"/>
            <ac:graphicFrameMk id="148" creationId="{EA6878A2-B7A7-4DDB-AC4E-456E43E27AE5}"/>
          </ac:graphicFrameMkLst>
        </pc:graphicFrameChg>
        <pc:picChg chg="add del mod">
          <ac:chgData name="Delane Brandy" userId="0470fd441968644a" providerId="LiveId" clId="{9F5DE2F8-6166-47AC-890A-BC84D3D6F723}" dt="2021-07-20T16:46:00.783" v="3269" actId="22"/>
          <ac:picMkLst>
            <pc:docMk/>
            <pc:sldMk cId="1334092414" sldId="266"/>
            <ac:picMk id="7" creationId="{DBDA433A-5C0F-4D91-ACF8-D41064A7FC03}"/>
          </ac:picMkLst>
        </pc:picChg>
        <pc:picChg chg="add del mod">
          <ac:chgData name="Delane Brandy" userId="0470fd441968644a" providerId="LiveId" clId="{9F5DE2F8-6166-47AC-890A-BC84D3D6F723}" dt="2021-07-20T16:46:17.268" v="3275" actId="22"/>
          <ac:picMkLst>
            <pc:docMk/>
            <pc:sldMk cId="1334092414" sldId="266"/>
            <ac:picMk id="9" creationId="{DAD56A4A-1672-415D-8E53-24C255BD5214}"/>
          </ac:picMkLst>
        </pc:picChg>
        <pc:picChg chg="add mod">
          <ac:chgData name="Delane Brandy" userId="0470fd441968644a" providerId="LiveId" clId="{9F5DE2F8-6166-47AC-890A-BC84D3D6F723}" dt="2021-07-14T09:00:17.891" v="2553" actId="12789"/>
          <ac:picMkLst>
            <pc:docMk/>
            <pc:sldMk cId="1334092414" sldId="266"/>
            <ac:picMk id="11" creationId="{06F97570-2464-43DD-8252-21EA9E86C386}"/>
          </ac:picMkLst>
        </pc:picChg>
        <pc:picChg chg="add mod modCrop">
          <ac:chgData name="Delane Brandy" userId="0470fd441968644a" providerId="LiveId" clId="{9F5DE2F8-6166-47AC-890A-BC84D3D6F723}" dt="2021-07-20T10:24:27.873" v="2999" actId="732"/>
          <ac:picMkLst>
            <pc:docMk/>
            <pc:sldMk cId="1334092414" sldId="266"/>
            <ac:picMk id="12" creationId="{ECE3F8E4-2136-4473-8061-196F5DCC2FAC}"/>
          </ac:picMkLst>
        </pc:picChg>
        <pc:picChg chg="add mod">
          <ac:chgData name="Delane Brandy" userId="0470fd441968644a" providerId="LiveId" clId="{9F5DE2F8-6166-47AC-890A-BC84D3D6F723}" dt="2021-07-14T09:00:17.891" v="2553" actId="12789"/>
          <ac:picMkLst>
            <pc:docMk/>
            <pc:sldMk cId="1334092414" sldId="266"/>
            <ac:picMk id="13" creationId="{F7423EBE-5DA4-4DE8-9CFE-E35ABEFA4F6C}"/>
          </ac:picMkLst>
        </pc:picChg>
        <pc:picChg chg="add del mod">
          <ac:chgData name="Delane Brandy" userId="0470fd441968644a" providerId="LiveId" clId="{9F5DE2F8-6166-47AC-890A-BC84D3D6F723}" dt="2021-07-20T17:13:41.195" v="3401" actId="478"/>
          <ac:picMkLst>
            <pc:docMk/>
            <pc:sldMk cId="1334092414" sldId="266"/>
            <ac:picMk id="14" creationId="{81385BD0-2F2A-480D-AE88-40DB3728E8C6}"/>
          </ac:picMkLst>
        </pc:picChg>
        <pc:picChg chg="add mod modCrop">
          <ac:chgData name="Delane Brandy" userId="0470fd441968644a" providerId="LiveId" clId="{9F5DE2F8-6166-47AC-890A-BC84D3D6F723}" dt="2021-07-14T09:04:03.443" v="2605" actId="732"/>
          <ac:picMkLst>
            <pc:docMk/>
            <pc:sldMk cId="1334092414" sldId="266"/>
            <ac:picMk id="17" creationId="{ABE6B893-F092-4AF3-82CE-6D9D9AB1C5FF}"/>
          </ac:picMkLst>
        </pc:picChg>
        <pc:picChg chg="add mod">
          <ac:chgData name="Delane Brandy" userId="0470fd441968644a" providerId="LiveId" clId="{9F5DE2F8-6166-47AC-890A-BC84D3D6F723}" dt="2021-07-14T09:00:17.891" v="2553" actId="12789"/>
          <ac:picMkLst>
            <pc:docMk/>
            <pc:sldMk cId="1334092414" sldId="266"/>
            <ac:picMk id="19" creationId="{76B6BA1C-CFBC-409A-A2E2-71865D3D7945}"/>
          </ac:picMkLst>
        </pc:picChg>
        <pc:picChg chg="add del mod">
          <ac:chgData name="Delane Brandy" userId="0470fd441968644a" providerId="LiveId" clId="{9F5DE2F8-6166-47AC-890A-BC84D3D6F723}" dt="2021-07-20T10:21:46.679" v="2952" actId="931"/>
          <ac:picMkLst>
            <pc:docMk/>
            <pc:sldMk cId="1334092414" sldId="266"/>
            <ac:picMk id="20" creationId="{12ABBCCA-B305-4880-BE46-B61DA4A70E74}"/>
          </ac:picMkLst>
        </pc:picChg>
        <pc:picChg chg="add mod">
          <ac:chgData name="Delane Brandy" userId="0470fd441968644a" providerId="LiveId" clId="{9F5DE2F8-6166-47AC-890A-BC84D3D6F723}" dt="2021-07-20T17:45:26.414" v="3519" actId="1076"/>
          <ac:picMkLst>
            <pc:docMk/>
            <pc:sldMk cId="1334092414" sldId="266"/>
            <ac:picMk id="20" creationId="{55C50E80-91E3-4BA6-82F1-35A02B68F9EF}"/>
          </ac:picMkLst>
        </pc:picChg>
        <pc:picChg chg="add del mod modCrop">
          <ac:chgData name="Delane Brandy" userId="0470fd441968644a" providerId="LiveId" clId="{9F5DE2F8-6166-47AC-890A-BC84D3D6F723}" dt="2021-07-17T10:29:41.197" v="2908" actId="478"/>
          <ac:picMkLst>
            <pc:docMk/>
            <pc:sldMk cId="1334092414" sldId="266"/>
            <ac:picMk id="20" creationId="{ED669C06-0444-40CF-AFC8-173321A0E6A5}"/>
          </ac:picMkLst>
        </pc:picChg>
        <pc:picChg chg="add mod modCrop">
          <ac:chgData name="Delane Brandy" userId="0470fd441968644a" providerId="LiveId" clId="{9F5DE2F8-6166-47AC-890A-BC84D3D6F723}" dt="2021-07-20T10:24:38.475" v="3002" actId="732"/>
          <ac:picMkLst>
            <pc:docMk/>
            <pc:sldMk cId="1334092414" sldId="266"/>
            <ac:picMk id="28" creationId="{22E03285-CFD3-4DBB-A736-D497334F1E3F}"/>
          </ac:picMkLst>
        </pc:picChg>
        <pc:picChg chg="add del mod modCrop">
          <ac:chgData name="Delane Brandy" userId="0470fd441968644a" providerId="LiveId" clId="{9F5DE2F8-6166-47AC-890A-BC84D3D6F723}" dt="2021-07-17T09:58:41.976" v="2738" actId="478"/>
          <ac:picMkLst>
            <pc:docMk/>
            <pc:sldMk cId="1334092414" sldId="266"/>
            <ac:picMk id="28" creationId="{3048BF65-C25A-405B-A4B6-658AA5D61DC1}"/>
          </ac:picMkLst>
        </pc:picChg>
        <pc:picChg chg="add mod">
          <ac:chgData name="Delane Brandy" userId="0470fd441968644a" providerId="LiveId" clId="{9F5DE2F8-6166-47AC-890A-BC84D3D6F723}" dt="2021-07-20T17:10:05.042" v="3358" actId="1076"/>
          <ac:picMkLst>
            <pc:docMk/>
            <pc:sldMk cId="1334092414" sldId="266"/>
            <ac:picMk id="36" creationId="{DB9D001B-6082-450C-A8C8-BD8BE86D52BB}"/>
          </ac:picMkLst>
        </pc:picChg>
        <pc:picChg chg="add del mod">
          <ac:chgData name="Delane Brandy" userId="0470fd441968644a" providerId="LiveId" clId="{9F5DE2F8-6166-47AC-890A-BC84D3D6F723}" dt="2021-07-20T10:39:07.838" v="3058" actId="931"/>
          <ac:picMkLst>
            <pc:docMk/>
            <pc:sldMk cId="1334092414" sldId="266"/>
            <ac:picMk id="37" creationId="{F95EB42D-3C7E-4921-BB3C-89B4A77452F7}"/>
          </ac:picMkLst>
        </pc:picChg>
        <pc:picChg chg="add mod modCrop">
          <ac:chgData name="Delane Brandy" userId="0470fd441968644a" providerId="LiveId" clId="{9F5DE2F8-6166-47AC-890A-BC84D3D6F723}" dt="2021-07-17T10:26:06.854" v="2889" actId="1076"/>
          <ac:picMkLst>
            <pc:docMk/>
            <pc:sldMk cId="1334092414" sldId="266"/>
            <ac:picMk id="39" creationId="{E8663242-9EC6-4728-9337-821BD293B34D}"/>
          </ac:picMkLst>
        </pc:picChg>
        <pc:picChg chg="add del mod">
          <ac:chgData name="Delane Brandy" userId="0470fd441968644a" providerId="LiveId" clId="{9F5DE2F8-6166-47AC-890A-BC84D3D6F723}" dt="2021-07-20T17:13:40.817" v="3400" actId="931"/>
          <ac:picMkLst>
            <pc:docMk/>
            <pc:sldMk cId="1334092414" sldId="266"/>
            <ac:picMk id="44" creationId="{B1E2A4D5-582A-4234-A1DE-6CC0162EF003}"/>
          </ac:picMkLst>
        </pc:picChg>
        <pc:picChg chg="add mod ord topLvl modCrop">
          <ac:chgData name="Delane Brandy" userId="0470fd441968644a" providerId="LiveId" clId="{9F5DE2F8-6166-47AC-890A-BC84D3D6F723}" dt="2021-07-20T16:48:53.616" v="3294" actId="1076"/>
          <ac:picMkLst>
            <pc:docMk/>
            <pc:sldMk cId="1334092414" sldId="266"/>
            <ac:picMk id="45" creationId="{9584ECE6-F65D-41EE-9FA3-438D95FD1C51}"/>
          </ac:picMkLst>
        </pc:picChg>
        <pc:picChg chg="add mod modCrop">
          <ac:chgData name="Delane Brandy" userId="0470fd441968644a" providerId="LiveId" clId="{9F5DE2F8-6166-47AC-890A-BC84D3D6F723}" dt="2021-07-17T10:25:02.695" v="2865" actId="1076"/>
          <ac:picMkLst>
            <pc:docMk/>
            <pc:sldMk cId="1334092414" sldId="266"/>
            <ac:picMk id="54" creationId="{87F89469-2F58-4236-81D4-94F3B55E77C4}"/>
          </ac:picMkLst>
        </pc:picChg>
        <pc:picChg chg="add mod modCrop">
          <ac:chgData name="Delane Brandy" userId="0470fd441968644a" providerId="LiveId" clId="{9F5DE2F8-6166-47AC-890A-BC84D3D6F723}" dt="2021-07-17T10:25:25.479" v="2873" actId="1076"/>
          <ac:picMkLst>
            <pc:docMk/>
            <pc:sldMk cId="1334092414" sldId="266"/>
            <ac:picMk id="60" creationId="{EDA6192E-08D3-4507-955F-05267235E795}"/>
          </ac:picMkLst>
        </pc:picChg>
        <pc:picChg chg="add mod modCrop">
          <ac:chgData name="Delane Brandy" userId="0470fd441968644a" providerId="LiveId" clId="{9F5DE2F8-6166-47AC-890A-BC84D3D6F723}" dt="2021-07-17T10:26:33.502" v="2899" actId="1076"/>
          <ac:picMkLst>
            <pc:docMk/>
            <pc:sldMk cId="1334092414" sldId="266"/>
            <ac:picMk id="64" creationId="{CAF1E123-B66C-4EF9-A96B-9EADB6A8A65B}"/>
          </ac:picMkLst>
        </pc:picChg>
        <pc:picChg chg="add mod">
          <ac:chgData name="Delane Brandy" userId="0470fd441968644a" providerId="LiveId" clId="{9F5DE2F8-6166-47AC-890A-BC84D3D6F723}" dt="2021-07-17T10:26:38.102" v="2901" actId="571"/>
          <ac:picMkLst>
            <pc:docMk/>
            <pc:sldMk cId="1334092414" sldId="266"/>
            <ac:picMk id="65" creationId="{661C3D11-23E9-4857-9791-606C5C4850F7}"/>
          </ac:picMkLst>
        </pc:picChg>
        <pc:picChg chg="mod modCrop">
          <ac:chgData name="Delane Brandy" userId="0470fd441968644a" providerId="LiveId" clId="{9F5DE2F8-6166-47AC-890A-BC84D3D6F723}" dt="2021-07-20T10:25:33.247" v="3010" actId="732"/>
          <ac:picMkLst>
            <pc:docMk/>
            <pc:sldMk cId="1334092414" sldId="266"/>
            <ac:picMk id="66" creationId="{51252A62-43F4-4C92-8DFB-3D39ABD75B1D}"/>
          </ac:picMkLst>
        </pc:picChg>
        <pc:picChg chg="add mod">
          <ac:chgData name="Delane Brandy" userId="0470fd441968644a" providerId="LiveId" clId="{9F5DE2F8-6166-47AC-890A-BC84D3D6F723}" dt="2021-07-17T10:26:38.102" v="2901" actId="571"/>
          <ac:picMkLst>
            <pc:docMk/>
            <pc:sldMk cId="1334092414" sldId="266"/>
            <ac:picMk id="67" creationId="{C6F09898-F2D3-418E-BDFF-59D5AFCC06D0}"/>
          </ac:picMkLst>
        </pc:picChg>
        <pc:picChg chg="mod">
          <ac:chgData name="Delane Brandy" userId="0470fd441968644a" providerId="LiveId" clId="{9F5DE2F8-6166-47AC-890A-BC84D3D6F723}" dt="2021-07-20T10:52:20.206" v="3171" actId="1076"/>
          <ac:picMkLst>
            <pc:docMk/>
            <pc:sldMk cId="1334092414" sldId="266"/>
            <ac:picMk id="71" creationId="{3AC18144-F564-4C8D-A36F-B2CFB5D9B2EA}"/>
          </ac:picMkLst>
        </pc:picChg>
        <pc:picChg chg="mod">
          <ac:chgData name="Delane Brandy" userId="0470fd441968644a" providerId="LiveId" clId="{9F5DE2F8-6166-47AC-890A-BC84D3D6F723}" dt="2021-07-20T10:52:20.206" v="3171" actId="1076"/>
          <ac:picMkLst>
            <pc:docMk/>
            <pc:sldMk cId="1334092414" sldId="266"/>
            <ac:picMk id="73" creationId="{9D75D9AA-BF34-4663-AEA4-865E5D51465D}"/>
          </ac:picMkLst>
        </pc:picChg>
        <pc:picChg chg="mod">
          <ac:chgData name="Delane Brandy" userId="0470fd441968644a" providerId="LiveId" clId="{9F5DE2F8-6166-47AC-890A-BC84D3D6F723}" dt="2021-07-20T10:10:46.173" v="2913"/>
          <ac:picMkLst>
            <pc:docMk/>
            <pc:sldMk cId="1334092414" sldId="266"/>
            <ac:picMk id="77" creationId="{D7FEA8CF-50C7-4EF6-9E64-E5EC358B7F94}"/>
          </ac:picMkLst>
        </pc:picChg>
        <pc:picChg chg="mod topLvl modCrop">
          <ac:chgData name="Delane Brandy" userId="0470fd441968644a" providerId="LiveId" clId="{9F5DE2F8-6166-47AC-890A-BC84D3D6F723}" dt="2021-07-20T10:25:20.584" v="3008" actId="1076"/>
          <ac:picMkLst>
            <pc:docMk/>
            <pc:sldMk cId="1334092414" sldId="266"/>
            <ac:picMk id="87" creationId="{E0A6CCDF-D8C7-46A1-B1C3-F3D67DF8957E}"/>
          </ac:picMkLst>
        </pc:picChg>
        <pc:picChg chg="add mod">
          <ac:chgData name="Delane Brandy" userId="0470fd441968644a" providerId="LiveId" clId="{9F5DE2F8-6166-47AC-890A-BC84D3D6F723}" dt="2021-07-20T17:18:21.708" v="3436" actId="1076"/>
          <ac:picMkLst>
            <pc:docMk/>
            <pc:sldMk cId="1334092414" sldId="266"/>
            <ac:picMk id="88" creationId="{60B66517-DC05-40B1-AE42-D65A6831B25C}"/>
          </ac:picMkLst>
        </pc:picChg>
        <pc:picChg chg="del mod topLvl">
          <ac:chgData name="Delane Brandy" userId="0470fd441968644a" providerId="LiveId" clId="{9F5DE2F8-6166-47AC-890A-BC84D3D6F723}" dt="2021-07-20T10:25:11.204" v="3006" actId="478"/>
          <ac:picMkLst>
            <pc:docMk/>
            <pc:sldMk cId="1334092414" sldId="266"/>
            <ac:picMk id="88" creationId="{6B73F6D2-5A3E-4877-95C1-2DD6C9FF14F3}"/>
          </ac:picMkLst>
        </pc:picChg>
        <pc:picChg chg="add mod">
          <ac:chgData name="Delane Brandy" userId="0470fd441968644a" providerId="LiveId" clId="{9F5DE2F8-6166-47AC-890A-BC84D3D6F723}" dt="2021-07-20T17:39:23.314" v="3479" actId="1076"/>
          <ac:picMkLst>
            <pc:docMk/>
            <pc:sldMk cId="1334092414" sldId="266"/>
            <ac:picMk id="91" creationId="{24E57363-B0E8-4725-B470-BCE5EA67069B}"/>
          </ac:picMkLst>
        </pc:picChg>
        <pc:picChg chg="add del mod">
          <ac:chgData name="Delane Brandy" userId="0470fd441968644a" providerId="LiveId" clId="{9F5DE2F8-6166-47AC-890A-BC84D3D6F723}" dt="2021-07-20T17:30:50.746" v="3453" actId="478"/>
          <ac:picMkLst>
            <pc:docMk/>
            <pc:sldMk cId="1334092414" sldId="266"/>
            <ac:picMk id="93" creationId="{5105DC7B-7FEA-4B9C-BE21-449FA44883F2}"/>
          </ac:picMkLst>
        </pc:picChg>
        <pc:picChg chg="mod">
          <ac:chgData name="Delane Brandy" userId="0470fd441968644a" providerId="LiveId" clId="{9F5DE2F8-6166-47AC-890A-BC84D3D6F723}" dt="2021-07-20T10:43:34.684" v="3103"/>
          <ac:picMkLst>
            <pc:docMk/>
            <pc:sldMk cId="1334092414" sldId="266"/>
            <ac:picMk id="94" creationId="{D03C97D3-A841-4626-94DF-3F07E49AEBC7}"/>
          </ac:picMkLst>
        </pc:picChg>
        <pc:picChg chg="add mod">
          <ac:chgData name="Delane Brandy" userId="0470fd441968644a" providerId="LiveId" clId="{9F5DE2F8-6166-47AC-890A-BC84D3D6F723}" dt="2021-07-20T17:42:30.271" v="3500" actId="1076"/>
          <ac:picMkLst>
            <pc:docMk/>
            <pc:sldMk cId="1334092414" sldId="266"/>
            <ac:picMk id="95" creationId="{56C86D03-C65D-45CC-8928-F7A6E2380EC8}"/>
          </ac:picMkLst>
        </pc:picChg>
        <pc:picChg chg="mod">
          <ac:chgData name="Delane Brandy" userId="0470fd441968644a" providerId="LiveId" clId="{9F5DE2F8-6166-47AC-890A-BC84D3D6F723}" dt="2021-07-20T10:43:34.684" v="3103"/>
          <ac:picMkLst>
            <pc:docMk/>
            <pc:sldMk cId="1334092414" sldId="266"/>
            <ac:picMk id="95" creationId="{AB25D911-0547-48C0-BA86-609CB8A884C3}"/>
          </ac:picMkLst>
        </pc:picChg>
        <pc:picChg chg="mod">
          <ac:chgData name="Delane Brandy" userId="0470fd441968644a" providerId="LiveId" clId="{9F5DE2F8-6166-47AC-890A-BC84D3D6F723}" dt="2021-07-20T10:43:34.684" v="3103"/>
          <ac:picMkLst>
            <pc:docMk/>
            <pc:sldMk cId="1334092414" sldId="266"/>
            <ac:picMk id="96" creationId="{38CB2C65-EF47-4222-A600-DB3900425F6D}"/>
          </ac:picMkLst>
        </pc:picChg>
        <pc:picChg chg="mod">
          <ac:chgData name="Delane Brandy" userId="0470fd441968644a" providerId="LiveId" clId="{9F5DE2F8-6166-47AC-890A-BC84D3D6F723}" dt="2021-07-20T10:43:34.684" v="3103"/>
          <ac:picMkLst>
            <pc:docMk/>
            <pc:sldMk cId="1334092414" sldId="266"/>
            <ac:picMk id="100" creationId="{88706C89-4AB8-4683-BA11-05677CC27BAD}"/>
          </ac:picMkLst>
        </pc:picChg>
        <pc:picChg chg="mod">
          <ac:chgData name="Delane Brandy" userId="0470fd441968644a" providerId="LiveId" clId="{9F5DE2F8-6166-47AC-890A-BC84D3D6F723}" dt="2021-07-20T10:43:34.684" v="3103"/>
          <ac:picMkLst>
            <pc:docMk/>
            <pc:sldMk cId="1334092414" sldId="266"/>
            <ac:picMk id="104" creationId="{29E10579-0A26-4694-83E8-43B2A0D3ED5A}"/>
          </ac:picMkLst>
        </pc:picChg>
        <pc:picChg chg="mod">
          <ac:chgData name="Delane Brandy" userId="0470fd441968644a" providerId="LiveId" clId="{9F5DE2F8-6166-47AC-890A-BC84D3D6F723}" dt="2021-07-20T10:43:34.684" v="3103"/>
          <ac:picMkLst>
            <pc:docMk/>
            <pc:sldMk cId="1334092414" sldId="266"/>
            <ac:picMk id="106" creationId="{5B491E90-BA01-4A04-858F-67F2E16F0078}"/>
          </ac:picMkLst>
        </pc:picChg>
        <pc:picChg chg="mod">
          <ac:chgData name="Delane Brandy" userId="0470fd441968644a" providerId="LiveId" clId="{9F5DE2F8-6166-47AC-890A-BC84D3D6F723}" dt="2021-07-20T10:43:34.684" v="3103"/>
          <ac:picMkLst>
            <pc:docMk/>
            <pc:sldMk cId="1334092414" sldId="266"/>
            <ac:picMk id="110" creationId="{3ADCA013-0F44-4940-B706-CCC56840CB3C}"/>
          </ac:picMkLst>
        </pc:picChg>
        <pc:picChg chg="mod">
          <ac:chgData name="Delane Brandy" userId="0470fd441968644a" providerId="LiveId" clId="{9F5DE2F8-6166-47AC-890A-BC84D3D6F723}" dt="2021-07-20T10:43:40.918" v="3107"/>
          <ac:picMkLst>
            <pc:docMk/>
            <pc:sldMk cId="1334092414" sldId="266"/>
            <ac:picMk id="122" creationId="{EB08350A-637A-4AB3-B6CF-79D0D2BE59DB}"/>
          </ac:picMkLst>
        </pc:picChg>
        <pc:picChg chg="mod">
          <ac:chgData name="Delane Brandy" userId="0470fd441968644a" providerId="LiveId" clId="{9F5DE2F8-6166-47AC-890A-BC84D3D6F723}" dt="2021-07-20T11:01:58.850" v="3199" actId="1076"/>
          <ac:picMkLst>
            <pc:docMk/>
            <pc:sldMk cId="1334092414" sldId="266"/>
            <ac:picMk id="126" creationId="{84B0F148-BD69-4110-9D14-76F41E11217B}"/>
          </ac:picMkLst>
        </pc:picChg>
        <pc:picChg chg="mod">
          <ac:chgData name="Delane Brandy" userId="0470fd441968644a" providerId="LiveId" clId="{9F5DE2F8-6166-47AC-890A-BC84D3D6F723}" dt="2021-07-20T11:01:58.850" v="3199" actId="1076"/>
          <ac:picMkLst>
            <pc:docMk/>
            <pc:sldMk cId="1334092414" sldId="266"/>
            <ac:picMk id="128" creationId="{695145D6-7BDC-4993-989F-46289F922326}"/>
          </ac:picMkLst>
        </pc:picChg>
        <pc:picChg chg="mod">
          <ac:chgData name="Delane Brandy" userId="0470fd441968644a" providerId="LiveId" clId="{9F5DE2F8-6166-47AC-890A-BC84D3D6F723}" dt="2021-07-20T10:43:40.918" v="3107"/>
          <ac:picMkLst>
            <pc:docMk/>
            <pc:sldMk cId="1334092414" sldId="266"/>
            <ac:picMk id="132" creationId="{395AE887-3216-44A8-BE63-3F6AE47D36EC}"/>
          </ac:picMkLst>
        </pc:picChg>
        <pc:picChg chg="add mod ord topLvl modCrop">
          <ac:chgData name="Delane Brandy" userId="0470fd441968644a" providerId="LiveId" clId="{9F5DE2F8-6166-47AC-890A-BC84D3D6F723}" dt="2021-07-20T11:06:15.375" v="3220" actId="1037"/>
          <ac:picMkLst>
            <pc:docMk/>
            <pc:sldMk cId="1334092414" sldId="266"/>
            <ac:picMk id="140" creationId="{B36B590C-3FDF-4EA3-9EFB-4D6CDA0BE57B}"/>
          </ac:picMkLst>
        </pc:picChg>
        <pc:picChg chg="add del mod">
          <ac:chgData name="Delane Brandy" userId="0470fd441968644a" providerId="LiveId" clId="{9F5DE2F8-6166-47AC-890A-BC84D3D6F723}" dt="2021-07-20T16:48:47.055" v="3292" actId="1076"/>
          <ac:picMkLst>
            <pc:docMk/>
            <pc:sldMk cId="1334092414" sldId="266"/>
            <ac:picMk id="147" creationId="{7454D3F1-DB4B-42C2-9D78-7BC72AF97312}"/>
          </ac:picMkLst>
        </pc:picChg>
        <pc:picChg chg="add mod">
          <ac:chgData name="Delane Brandy" userId="0470fd441968644a" providerId="LiveId" clId="{9F5DE2F8-6166-47AC-890A-BC84D3D6F723}" dt="2021-07-20T17:44:27.733" v="3506" actId="1076"/>
          <ac:picMkLst>
            <pc:docMk/>
            <pc:sldMk cId="1334092414" sldId="266"/>
            <ac:picMk id="156" creationId="{E50F8791-F525-46D3-9A6D-D958EE30946C}"/>
          </ac:picMkLst>
        </pc:picChg>
        <pc:picChg chg="add mod ord modCrop">
          <ac:chgData name="Delane Brandy" userId="0470fd441968644a" providerId="LiveId" clId="{9F5DE2F8-6166-47AC-890A-BC84D3D6F723}" dt="2021-07-20T11:13:47.702" v="3259" actId="1037"/>
          <ac:picMkLst>
            <pc:docMk/>
            <pc:sldMk cId="1334092414" sldId="266"/>
            <ac:picMk id="157" creationId="{8B5EB401-E9E0-40D3-B9A6-D4F10DA0E32B}"/>
          </ac:picMkLst>
        </pc:picChg>
        <pc:picChg chg="add mod">
          <ac:chgData name="Delane Brandy" userId="0470fd441968644a" providerId="LiveId" clId="{9F5DE2F8-6166-47AC-890A-BC84D3D6F723}" dt="2021-07-20T11:11:21.938" v="3244" actId="1076"/>
          <ac:picMkLst>
            <pc:docMk/>
            <pc:sldMk cId="1334092414" sldId="266"/>
            <ac:picMk id="158" creationId="{E8FF2817-5E3E-4BDF-92D9-C78E2E05B321}"/>
          </ac:picMkLst>
        </pc:picChg>
        <pc:picChg chg="add del mod">
          <ac:chgData name="Delane Brandy" userId="0470fd441968644a" providerId="LiveId" clId="{9F5DE2F8-6166-47AC-890A-BC84D3D6F723}" dt="2021-07-20T17:45:24.843" v="3518"/>
          <ac:picMkLst>
            <pc:docMk/>
            <pc:sldMk cId="1334092414" sldId="266"/>
            <ac:picMk id="161" creationId="{432A0755-8319-47E5-B1F7-F9A5A0B81C84}"/>
          </ac:picMkLst>
        </pc:picChg>
        <pc:picChg chg="add mod modCrop">
          <ac:chgData name="Delane Brandy" userId="0470fd441968644a" providerId="LiveId" clId="{9F5DE2F8-6166-47AC-890A-BC84D3D6F723}" dt="2021-07-20T17:45:42.957" v="3527" actId="1076"/>
          <ac:picMkLst>
            <pc:docMk/>
            <pc:sldMk cId="1334092414" sldId="266"/>
            <ac:picMk id="162" creationId="{B2E2CE9F-278B-4BFB-B4F7-E9842DF16711}"/>
          </ac:picMkLst>
        </pc:picChg>
        <pc:picChg chg="add del mod">
          <ac:chgData name="Delane Brandy" userId="0470fd441968644a" providerId="LiveId" clId="{9F5DE2F8-6166-47AC-890A-BC84D3D6F723}" dt="2021-07-14T09:02:15.133" v="2580" actId="478"/>
          <ac:picMkLst>
            <pc:docMk/>
            <pc:sldMk cId="1334092414" sldId="266"/>
            <ac:picMk id="1026" creationId="{00000000-0000-0000-0000-000000000000}"/>
          </ac:picMkLst>
        </pc:picChg>
        <pc:picChg chg="del mod">
          <ac:chgData name="Delane Brandy" userId="0470fd441968644a" providerId="LiveId" clId="{9F5DE2F8-6166-47AC-890A-BC84D3D6F723}" dt="2021-07-17T09:45:49.029" v="2667" actId="478"/>
          <ac:picMkLst>
            <pc:docMk/>
            <pc:sldMk cId="1334092414" sldId="266"/>
            <ac:picMk id="1028" creationId="{00000000-0000-0000-0000-000000000000}"/>
          </ac:picMkLst>
        </pc:picChg>
        <pc:picChg chg="del">
          <ac:chgData name="Delane Brandy" userId="0470fd441968644a" providerId="LiveId" clId="{9F5DE2F8-6166-47AC-890A-BC84D3D6F723}" dt="2021-07-17T09:45:50.945" v="2669" actId="478"/>
          <ac:picMkLst>
            <pc:docMk/>
            <pc:sldMk cId="1334092414" sldId="266"/>
            <ac:picMk id="1030" creationId="{00000000-0000-0000-0000-000000000000}"/>
          </ac:picMkLst>
        </pc:picChg>
        <pc:picChg chg="del">
          <ac:chgData name="Delane Brandy" userId="0470fd441968644a" providerId="LiveId" clId="{9F5DE2F8-6166-47AC-890A-BC84D3D6F723}" dt="2021-07-17T09:45:51.399" v="2670" actId="478"/>
          <ac:picMkLst>
            <pc:docMk/>
            <pc:sldMk cId="1334092414" sldId="266"/>
            <ac:picMk id="1032" creationId="{00000000-0000-0000-0000-000000000000}"/>
          </ac:picMkLst>
        </pc:picChg>
        <pc:picChg chg="del">
          <ac:chgData name="Delane Brandy" userId="0470fd441968644a" providerId="LiveId" clId="{9F5DE2F8-6166-47AC-890A-BC84D3D6F723}" dt="2021-07-17T09:45:52.406" v="2671" actId="478"/>
          <ac:picMkLst>
            <pc:docMk/>
            <pc:sldMk cId="1334092414" sldId="266"/>
            <ac:picMk id="2050" creationId="{120421A5-C31A-430A-9615-25C3B0929367}"/>
          </ac:picMkLst>
        </pc:picChg>
        <pc:cxnChg chg="add mod">
          <ac:chgData name="Delane Brandy" userId="0470fd441968644a" providerId="LiveId" clId="{9F5DE2F8-6166-47AC-890A-BC84D3D6F723}" dt="2021-07-14T09:00:26.156" v="2555" actId="1076"/>
          <ac:cxnSpMkLst>
            <pc:docMk/>
            <pc:sldMk cId="1334092414" sldId="266"/>
            <ac:cxnSpMk id="22" creationId="{7BD2377B-EC9C-457C-8FEE-B3F50E945E18}"/>
          </ac:cxnSpMkLst>
        </pc:cxnChg>
        <pc:cxnChg chg="add mod">
          <ac:chgData name="Delane Brandy" userId="0470fd441968644a" providerId="LiveId" clId="{9F5DE2F8-6166-47AC-890A-BC84D3D6F723}" dt="2021-07-14T09:00:29.762" v="2557" actId="1076"/>
          <ac:cxnSpMkLst>
            <pc:docMk/>
            <pc:sldMk cId="1334092414" sldId="266"/>
            <ac:cxnSpMk id="23" creationId="{D9209F8B-1992-4880-B914-66776370999C}"/>
          </ac:cxnSpMkLst>
        </pc:cxnChg>
        <pc:cxnChg chg="add mod">
          <ac:chgData name="Delane Brandy" userId="0470fd441968644a" providerId="LiveId" clId="{9F5DE2F8-6166-47AC-890A-BC84D3D6F723}" dt="2021-07-14T09:00:39.964" v="2561" actId="1076"/>
          <ac:cxnSpMkLst>
            <pc:docMk/>
            <pc:sldMk cId="1334092414" sldId="266"/>
            <ac:cxnSpMk id="24" creationId="{16F8E932-D1D5-4818-ACD1-B622D22FE12D}"/>
          </ac:cxnSpMkLst>
        </pc:cxnChg>
        <pc:cxnChg chg="add del">
          <ac:chgData name="Delane Brandy" userId="0470fd441968644a" providerId="LiveId" clId="{9F5DE2F8-6166-47AC-890A-BC84D3D6F723}" dt="2021-07-17T10:01:55.193" v="2784" actId="11529"/>
          <ac:cxnSpMkLst>
            <pc:docMk/>
            <pc:sldMk cId="1334092414" sldId="266"/>
            <ac:cxnSpMk id="45" creationId="{B59D7553-B707-47B3-B3F6-13E88AA49BB2}"/>
          </ac:cxnSpMkLst>
        </pc:cxnChg>
        <pc:cxnChg chg="mod">
          <ac:chgData name="Delane Brandy" userId="0470fd441968644a" providerId="LiveId" clId="{9F5DE2F8-6166-47AC-890A-BC84D3D6F723}" dt="2021-07-20T10:10:46.173" v="2913"/>
          <ac:cxnSpMkLst>
            <pc:docMk/>
            <pc:sldMk cId="1334092414" sldId="266"/>
            <ac:cxnSpMk id="65" creationId="{FB25E448-40BC-45F9-85EC-A85B03357F63}"/>
          </ac:cxnSpMkLst>
        </pc:cxnChg>
        <pc:cxnChg chg="add mod">
          <ac:chgData name="Delane Brandy" userId="0470fd441968644a" providerId="LiveId" clId="{9F5DE2F8-6166-47AC-890A-BC84D3D6F723}" dt="2021-07-17T10:27:54.280" v="2904" actId="1076"/>
          <ac:cxnSpMkLst>
            <pc:docMk/>
            <pc:sldMk cId="1334092414" sldId="266"/>
            <ac:cxnSpMk id="69" creationId="{6C9CEB18-DAA6-48B7-AF19-79B1CA47D932}"/>
          </ac:cxnSpMkLst>
        </pc:cxnChg>
        <pc:cxnChg chg="mod">
          <ac:chgData name="Delane Brandy" userId="0470fd441968644a" providerId="LiveId" clId="{9F5DE2F8-6166-47AC-890A-BC84D3D6F723}" dt="2021-07-20T10:43:34.684" v="3103"/>
          <ac:cxnSpMkLst>
            <pc:docMk/>
            <pc:sldMk cId="1334092414" sldId="266"/>
            <ac:cxnSpMk id="99" creationId="{A8D0E6F6-9E85-4DDB-B4E6-8A0DD3FC4607}"/>
          </ac:cxnSpMkLst>
        </pc:cxnChg>
        <pc:cxnChg chg="mod topLvl">
          <ac:chgData name="Delane Brandy" userId="0470fd441968644a" providerId="LiveId" clId="{9F5DE2F8-6166-47AC-890A-BC84D3D6F723}" dt="2021-07-20T11:05:57.022" v="3217" actId="552"/>
          <ac:cxnSpMkLst>
            <pc:docMk/>
            <pc:sldMk cId="1334092414" sldId="266"/>
            <ac:cxnSpMk id="121" creationId="{2688278A-47DD-41E5-B2CA-0066B3ABBB62}"/>
          </ac:cxnSpMkLst>
        </pc:cxnChg>
        <pc:cxnChg chg="add del mod">
          <ac:chgData name="Delane Brandy" userId="0470fd441968644a" providerId="LiveId" clId="{9F5DE2F8-6166-47AC-890A-BC84D3D6F723}" dt="2021-07-20T10:52:22.002" v="3173" actId="478"/>
          <ac:cxnSpMkLst>
            <pc:docMk/>
            <pc:sldMk cId="1334092414" sldId="266"/>
            <ac:cxnSpMk id="143" creationId="{0A16D1FF-D073-4377-9B67-53AE347A05A3}"/>
          </ac:cxnSpMkLst>
        </pc:cxnChg>
        <pc:cxnChg chg="add mod">
          <ac:chgData name="Delane Brandy" userId="0470fd441968644a" providerId="LiveId" clId="{9F5DE2F8-6166-47AC-890A-BC84D3D6F723}" dt="2021-07-20T11:03:13.081" v="3209" actId="1076"/>
          <ac:cxnSpMkLst>
            <pc:docMk/>
            <pc:sldMk cId="1334092414" sldId="266"/>
            <ac:cxnSpMk id="150" creationId="{BBD2DC7B-0FE6-4E79-9925-798BC0D0EE6C}"/>
          </ac:cxnSpMkLst>
        </pc:cxnChg>
        <pc:cxnChg chg="add mod">
          <ac:chgData name="Delane Brandy" userId="0470fd441968644a" providerId="LiveId" clId="{9F5DE2F8-6166-47AC-890A-BC84D3D6F723}" dt="2021-07-20T17:42:28.894" v="3499" actId="1076"/>
          <ac:cxnSpMkLst>
            <pc:docMk/>
            <pc:sldMk cId="1334092414" sldId="266"/>
            <ac:cxnSpMk id="152" creationId="{6FCF4E25-89EF-4909-B09F-06AAFCF10F5A}"/>
          </ac:cxnSpMkLst>
        </pc:cxnChg>
        <pc:cxnChg chg="add mod">
          <ac:chgData name="Delane Brandy" userId="0470fd441968644a" providerId="LiveId" clId="{9F5DE2F8-6166-47AC-890A-BC84D3D6F723}" dt="2021-07-20T11:03:37.809" v="3212" actId="1076"/>
          <ac:cxnSpMkLst>
            <pc:docMk/>
            <pc:sldMk cId="1334092414" sldId="266"/>
            <ac:cxnSpMk id="152" creationId="{E358245E-3275-4796-BEC9-AC1A392396B2}"/>
          </ac:cxnSpMkLst>
        </pc:cxnChg>
        <pc:cxnChg chg="add mod">
          <ac:chgData name="Delane Brandy" userId="0470fd441968644a" providerId="LiveId" clId="{9F5DE2F8-6166-47AC-890A-BC84D3D6F723}" dt="2021-07-20T16:49:16.352" v="3300" actId="1076"/>
          <ac:cxnSpMkLst>
            <pc:docMk/>
            <pc:sldMk cId="1334092414" sldId="266"/>
            <ac:cxnSpMk id="154" creationId="{9AC7B2FE-6785-487F-9E08-8DE9B4DAC149}"/>
          </ac:cxnSpMkLst>
        </pc:cxnChg>
      </pc:sldChg>
      <pc:sldChg chg="addSp delSp modSp mod">
        <pc:chgData name="Delane Brandy" userId="0470fd441968644a" providerId="LiveId" clId="{9F5DE2F8-6166-47AC-890A-BC84D3D6F723}" dt="2021-08-13T11:16:29.405" v="5987" actId="2711"/>
        <pc:sldMkLst>
          <pc:docMk/>
          <pc:sldMk cId="3711028244" sldId="268"/>
        </pc:sldMkLst>
        <pc:spChg chg="mod">
          <ac:chgData name="Delane Brandy" userId="0470fd441968644a" providerId="LiveId" clId="{9F5DE2F8-6166-47AC-890A-BC84D3D6F723}" dt="2021-07-29T20:53:51.394" v="5626" actId="2711"/>
          <ac:spMkLst>
            <pc:docMk/>
            <pc:sldMk cId="3711028244" sldId="268"/>
            <ac:spMk id="3" creationId="{F068CB81-C739-4640-9411-D01CB9AB67DB}"/>
          </ac:spMkLst>
        </pc:spChg>
        <pc:spChg chg="mod">
          <ac:chgData name="Delane Brandy" userId="0470fd441968644a" providerId="LiveId" clId="{9F5DE2F8-6166-47AC-890A-BC84D3D6F723}" dt="2021-08-13T11:16:29.405" v="5987" actId="2711"/>
          <ac:spMkLst>
            <pc:docMk/>
            <pc:sldMk cId="3711028244" sldId="268"/>
            <ac:spMk id="4" creationId="{29D19260-0A70-4953-845A-CA7753493555}"/>
          </ac:spMkLst>
        </pc:spChg>
        <pc:spChg chg="mod topLvl">
          <ac:chgData name="Delane Brandy" userId="0470fd441968644a" providerId="LiveId" clId="{9F5DE2F8-6166-47AC-890A-BC84D3D6F723}" dt="2021-07-26T13:11:05.567" v="4401" actId="255"/>
          <ac:spMkLst>
            <pc:docMk/>
            <pc:sldMk cId="3711028244" sldId="268"/>
            <ac:spMk id="6" creationId="{3BAD4218-9240-4316-BE25-3F7F3C31B832}"/>
          </ac:spMkLst>
        </pc:spChg>
        <pc:spChg chg="mod">
          <ac:chgData name="Delane Brandy" userId="0470fd441968644a" providerId="LiveId" clId="{9F5DE2F8-6166-47AC-890A-BC84D3D6F723}" dt="2021-07-22T19:31:25.265" v="3906" actId="1076"/>
          <ac:spMkLst>
            <pc:docMk/>
            <pc:sldMk cId="3711028244" sldId="268"/>
            <ac:spMk id="11" creationId="{83BA484A-B322-45C2-9779-31AA5CC7F17C}"/>
          </ac:spMkLst>
        </pc:spChg>
        <pc:spChg chg="mod">
          <ac:chgData name="Delane Brandy" userId="0470fd441968644a" providerId="LiveId" clId="{9F5DE2F8-6166-47AC-890A-BC84D3D6F723}" dt="2021-07-22T19:38:09.627" v="4024" actId="14100"/>
          <ac:spMkLst>
            <pc:docMk/>
            <pc:sldMk cId="3711028244" sldId="268"/>
            <ac:spMk id="14" creationId="{0AEC9D07-05BA-4134-A838-E918726DEFA3}"/>
          </ac:spMkLst>
        </pc:spChg>
        <pc:spChg chg="mod topLvl">
          <ac:chgData name="Delane Brandy" userId="0470fd441968644a" providerId="LiveId" clId="{9F5DE2F8-6166-47AC-890A-BC84D3D6F723}" dt="2021-07-26T13:11:05.901" v="4409" actId="2711"/>
          <ac:spMkLst>
            <pc:docMk/>
            <pc:sldMk cId="3711028244" sldId="268"/>
            <ac:spMk id="15" creationId="{3070D24A-952F-450C-A9B7-BD8A8D88358A}"/>
          </ac:spMkLst>
        </pc:spChg>
        <pc:spChg chg="del mod topLvl">
          <ac:chgData name="Delane Brandy" userId="0470fd441968644a" providerId="LiveId" clId="{9F5DE2F8-6166-47AC-890A-BC84D3D6F723}" dt="2021-07-22T19:48:28.410" v="4188" actId="478"/>
          <ac:spMkLst>
            <pc:docMk/>
            <pc:sldMk cId="3711028244" sldId="268"/>
            <ac:spMk id="17" creationId="{D4C5579C-2513-4AAA-80B0-12CB5A3EC958}"/>
          </ac:spMkLst>
        </pc:spChg>
        <pc:spChg chg="mod topLvl">
          <ac:chgData name="Delane Brandy" userId="0470fd441968644a" providerId="LiveId" clId="{9F5DE2F8-6166-47AC-890A-BC84D3D6F723}" dt="2021-07-26T13:11:05.470" v="4399" actId="255"/>
          <ac:spMkLst>
            <pc:docMk/>
            <pc:sldMk cId="3711028244" sldId="268"/>
            <ac:spMk id="20" creationId="{C9E3794C-3255-45E7-9C0A-FDD799A21A74}"/>
          </ac:spMkLst>
        </pc:spChg>
        <pc:spChg chg="mod topLvl">
          <ac:chgData name="Delane Brandy" userId="0470fd441968644a" providerId="LiveId" clId="{9F5DE2F8-6166-47AC-890A-BC84D3D6F723}" dt="2021-07-22T19:51:59.722" v="4249" actId="1076"/>
          <ac:spMkLst>
            <pc:docMk/>
            <pc:sldMk cId="3711028244" sldId="268"/>
            <ac:spMk id="21" creationId="{F6D75E46-8413-40A1-9507-DE9E7B70E203}"/>
          </ac:spMkLst>
        </pc:spChg>
        <pc:spChg chg="add mod">
          <ac:chgData name="Delane Brandy" userId="0470fd441968644a" providerId="LiveId" clId="{9F5DE2F8-6166-47AC-890A-BC84D3D6F723}" dt="2021-07-22T19:27:15.544" v="3834" actId="207"/>
          <ac:spMkLst>
            <pc:docMk/>
            <pc:sldMk cId="3711028244" sldId="268"/>
            <ac:spMk id="24" creationId="{C72EFF9C-F344-4B76-8F72-A7130CC9EBA6}"/>
          </ac:spMkLst>
        </pc:spChg>
        <pc:spChg chg="add mod ord">
          <ac:chgData name="Delane Brandy" userId="0470fd441968644a" providerId="LiveId" clId="{9F5DE2F8-6166-47AC-890A-BC84D3D6F723}" dt="2021-07-22T19:27:35.885" v="3840" actId="167"/>
          <ac:spMkLst>
            <pc:docMk/>
            <pc:sldMk cId="3711028244" sldId="268"/>
            <ac:spMk id="25" creationId="{1154FFE1-52DF-4EE7-9BAD-4460D4F1DA8F}"/>
          </ac:spMkLst>
        </pc:spChg>
        <pc:spChg chg="mod topLvl">
          <ac:chgData name="Delane Brandy" userId="0470fd441968644a" providerId="LiveId" clId="{9F5DE2F8-6166-47AC-890A-BC84D3D6F723}" dt="2021-07-26T13:11:05.992" v="4411" actId="255"/>
          <ac:spMkLst>
            <pc:docMk/>
            <pc:sldMk cId="3711028244" sldId="268"/>
            <ac:spMk id="30" creationId="{3B1AA474-4122-44DE-971C-5F23527A6306}"/>
          </ac:spMkLst>
        </pc:spChg>
        <pc:spChg chg="mod topLvl">
          <ac:chgData name="Delane Brandy" userId="0470fd441968644a" providerId="LiveId" clId="{9F5DE2F8-6166-47AC-890A-BC84D3D6F723}" dt="2021-07-26T13:11:05.718" v="4405" actId="2711"/>
          <ac:spMkLst>
            <pc:docMk/>
            <pc:sldMk cId="3711028244" sldId="268"/>
            <ac:spMk id="35" creationId="{4CD2C75C-74FE-4C53-8A98-650405CA6E07}"/>
          </ac:spMkLst>
        </pc:spChg>
        <pc:spChg chg="del topLvl">
          <ac:chgData name="Delane Brandy" userId="0470fd441968644a" providerId="LiveId" clId="{9F5DE2F8-6166-47AC-890A-BC84D3D6F723}" dt="2021-07-22T19:40:37.654" v="4065" actId="478"/>
          <ac:spMkLst>
            <pc:docMk/>
            <pc:sldMk cId="3711028244" sldId="268"/>
            <ac:spMk id="38" creationId="{89BBAA3C-F130-4461-A277-5773BB0B546C}"/>
          </ac:spMkLst>
        </pc:spChg>
        <pc:spChg chg="mod topLvl">
          <ac:chgData name="Delane Brandy" userId="0470fd441968644a" providerId="LiveId" clId="{9F5DE2F8-6166-47AC-890A-BC84D3D6F723}" dt="2021-07-26T13:11:05.750" v="4406" actId="2711"/>
          <ac:spMkLst>
            <pc:docMk/>
            <pc:sldMk cId="3711028244" sldId="268"/>
            <ac:spMk id="39" creationId="{B8BA9C42-CA0C-4E11-B12B-7A440D26A613}"/>
          </ac:spMkLst>
        </pc:spChg>
        <pc:spChg chg="add mod">
          <ac:chgData name="Delane Brandy" userId="0470fd441968644a" providerId="LiveId" clId="{9F5DE2F8-6166-47AC-890A-BC84D3D6F723}" dt="2021-07-22T19:27:15.544" v="3834" actId="207"/>
          <ac:spMkLst>
            <pc:docMk/>
            <pc:sldMk cId="3711028244" sldId="268"/>
            <ac:spMk id="40" creationId="{8E89DEC2-42D4-4896-85B7-89D3A506A49E}"/>
          </ac:spMkLst>
        </pc:spChg>
        <pc:spChg chg="add mod">
          <ac:chgData name="Delane Brandy" userId="0470fd441968644a" providerId="LiveId" clId="{9F5DE2F8-6166-47AC-890A-BC84D3D6F723}" dt="2021-07-22T19:27:15.544" v="3834" actId="207"/>
          <ac:spMkLst>
            <pc:docMk/>
            <pc:sldMk cId="3711028244" sldId="268"/>
            <ac:spMk id="42" creationId="{445E6FB5-6B57-4B3B-A887-E6AEB7A5C9D4}"/>
          </ac:spMkLst>
        </pc:spChg>
        <pc:spChg chg="add mod">
          <ac:chgData name="Delane Brandy" userId="0470fd441968644a" providerId="LiveId" clId="{9F5DE2F8-6166-47AC-890A-BC84D3D6F723}" dt="2021-08-13T11:16:20.702" v="5986" actId="255"/>
          <ac:spMkLst>
            <pc:docMk/>
            <pc:sldMk cId="3711028244" sldId="268"/>
            <ac:spMk id="43" creationId="{7DBA4C9E-93FD-4E4C-B810-3FD4AB34FDCB}"/>
          </ac:spMkLst>
        </pc:spChg>
        <pc:spChg chg="add mod">
          <ac:chgData name="Delane Brandy" userId="0470fd441968644a" providerId="LiveId" clId="{9F5DE2F8-6166-47AC-890A-BC84D3D6F723}" dt="2021-07-22T19:29:34.884" v="3882" actId="14100"/>
          <ac:spMkLst>
            <pc:docMk/>
            <pc:sldMk cId="3711028244" sldId="268"/>
            <ac:spMk id="45" creationId="{C43CEF5B-6481-43FB-80CD-9A100B2C6F3B}"/>
          </ac:spMkLst>
        </pc:spChg>
        <pc:spChg chg="add mod">
          <ac:chgData name="Delane Brandy" userId="0470fd441968644a" providerId="LiveId" clId="{9F5DE2F8-6166-47AC-890A-BC84D3D6F723}" dt="2021-07-22T19:29:31.692" v="3880" actId="1076"/>
          <ac:spMkLst>
            <pc:docMk/>
            <pc:sldMk cId="3711028244" sldId="268"/>
            <ac:spMk id="47" creationId="{8E43A80F-8487-4054-8153-216FE369949D}"/>
          </ac:spMkLst>
        </pc:spChg>
        <pc:spChg chg="add mod">
          <ac:chgData name="Delane Brandy" userId="0470fd441968644a" providerId="LiveId" clId="{9F5DE2F8-6166-47AC-890A-BC84D3D6F723}" dt="2021-07-22T19:43:09.964" v="4104" actId="1076"/>
          <ac:spMkLst>
            <pc:docMk/>
            <pc:sldMk cId="3711028244" sldId="268"/>
            <ac:spMk id="49" creationId="{E6817860-341D-4343-A0CD-B69AA8B04343}"/>
          </ac:spMkLst>
        </pc:spChg>
        <pc:spChg chg="add mod">
          <ac:chgData name="Delane Brandy" userId="0470fd441968644a" providerId="LiveId" clId="{9F5DE2F8-6166-47AC-890A-BC84D3D6F723}" dt="2021-08-13T11:15:52.469" v="5975" actId="2711"/>
          <ac:spMkLst>
            <pc:docMk/>
            <pc:sldMk cId="3711028244" sldId="268"/>
            <ac:spMk id="51" creationId="{9B84E30E-318A-4D68-B846-01421A2E28B6}"/>
          </ac:spMkLst>
        </pc:spChg>
        <pc:spChg chg="add del mod">
          <ac:chgData name="Delane Brandy" userId="0470fd441968644a" providerId="LiveId" clId="{9F5DE2F8-6166-47AC-890A-BC84D3D6F723}" dt="2021-07-22T19:32:11.221" v="3908"/>
          <ac:spMkLst>
            <pc:docMk/>
            <pc:sldMk cId="3711028244" sldId="268"/>
            <ac:spMk id="52" creationId="{ADDB49E2-C841-4E29-9021-996EAE2C3BDE}"/>
          </ac:spMkLst>
        </pc:spChg>
        <pc:spChg chg="add del mod">
          <ac:chgData name="Delane Brandy" userId="0470fd441968644a" providerId="LiveId" clId="{9F5DE2F8-6166-47AC-890A-BC84D3D6F723}" dt="2021-07-22T19:35:56.373" v="3986" actId="1076"/>
          <ac:spMkLst>
            <pc:docMk/>
            <pc:sldMk cId="3711028244" sldId="268"/>
            <ac:spMk id="60" creationId="{8D9E1B6F-9DF0-43DD-A51C-334967ED79EC}"/>
          </ac:spMkLst>
        </pc:spChg>
        <pc:spChg chg="add mod">
          <ac:chgData name="Delane Brandy" userId="0470fd441968644a" providerId="LiveId" clId="{9F5DE2F8-6166-47AC-890A-BC84D3D6F723}" dt="2021-08-13T11:15:56.060" v="5976" actId="2711"/>
          <ac:spMkLst>
            <pc:docMk/>
            <pc:sldMk cId="3711028244" sldId="268"/>
            <ac:spMk id="62" creationId="{C87F8A5C-F458-49B3-BA26-2FB5F10C6517}"/>
          </ac:spMkLst>
        </pc:spChg>
        <pc:spChg chg="add mod">
          <ac:chgData name="Delane Brandy" userId="0470fd441968644a" providerId="LiveId" clId="{9F5DE2F8-6166-47AC-890A-BC84D3D6F723}" dt="2021-08-13T11:16:00.270" v="5977" actId="2711"/>
          <ac:spMkLst>
            <pc:docMk/>
            <pc:sldMk cId="3711028244" sldId="268"/>
            <ac:spMk id="64" creationId="{6A46CF5C-9434-449B-A727-F526CA992054}"/>
          </ac:spMkLst>
        </pc:spChg>
        <pc:spChg chg="add del mod ord">
          <ac:chgData name="Delane Brandy" userId="0470fd441968644a" providerId="LiveId" clId="{9F5DE2F8-6166-47AC-890A-BC84D3D6F723}" dt="2021-07-22T19:43:56.239" v="4122" actId="11529"/>
          <ac:spMkLst>
            <pc:docMk/>
            <pc:sldMk cId="3711028244" sldId="268"/>
            <ac:spMk id="69" creationId="{AD79BDA0-052C-4A76-8628-6A4F09619E97}"/>
          </ac:spMkLst>
        </pc:spChg>
        <pc:spChg chg="add mod">
          <ac:chgData name="Delane Brandy" userId="0470fd441968644a" providerId="LiveId" clId="{9F5DE2F8-6166-47AC-890A-BC84D3D6F723}" dt="2021-07-26T13:11:05.683" v="4404" actId="1076"/>
          <ac:spMkLst>
            <pc:docMk/>
            <pc:sldMk cId="3711028244" sldId="268"/>
            <ac:spMk id="71" creationId="{0F2A8AE5-7CAD-4914-9020-FBE91203BCBF}"/>
          </ac:spMkLst>
        </pc:spChg>
        <pc:spChg chg="add mod">
          <ac:chgData name="Delane Brandy" userId="0470fd441968644a" providerId="LiveId" clId="{9F5DE2F8-6166-47AC-890A-BC84D3D6F723}" dt="2021-07-26T13:11:05.855" v="4408" actId="403"/>
          <ac:spMkLst>
            <pc:docMk/>
            <pc:sldMk cId="3711028244" sldId="268"/>
            <ac:spMk id="74" creationId="{6A450774-854C-4AB4-B7CD-DEE6E0295B72}"/>
          </ac:spMkLst>
        </pc:spChg>
        <pc:spChg chg="add mod">
          <ac:chgData name="Delane Brandy" userId="0470fd441968644a" providerId="LiveId" clId="{9F5DE2F8-6166-47AC-890A-BC84D3D6F723}" dt="2021-07-22T19:52:39.682" v="4263" actId="1076"/>
          <ac:spMkLst>
            <pc:docMk/>
            <pc:sldMk cId="3711028244" sldId="268"/>
            <ac:spMk id="80" creationId="{5E501DC8-8296-404F-9477-C0AE479A9214}"/>
          </ac:spMkLst>
        </pc:spChg>
        <pc:grpChg chg="del">
          <ac:chgData name="Delane Brandy" userId="0470fd441968644a" providerId="LiveId" clId="{9F5DE2F8-6166-47AC-890A-BC84D3D6F723}" dt="2021-07-22T19:48:18.514" v="4185" actId="165"/>
          <ac:grpSpMkLst>
            <pc:docMk/>
            <pc:sldMk cId="3711028244" sldId="268"/>
            <ac:grpSpMk id="5" creationId="{BEA24D5A-0642-40A9-8B31-90C2755AECA1}"/>
          </ac:grpSpMkLst>
        </pc:grpChg>
        <pc:grpChg chg="add del mod topLvl">
          <ac:chgData name="Delane Brandy" userId="0470fd441968644a" providerId="LiveId" clId="{9F5DE2F8-6166-47AC-890A-BC84D3D6F723}" dt="2021-07-22T19:34:03.239" v="3950" actId="478"/>
          <ac:grpSpMkLst>
            <pc:docMk/>
            <pc:sldMk cId="3711028244" sldId="268"/>
            <ac:grpSpMk id="12" creationId="{33BBC18C-5B81-4800-830C-318C40D56675}"/>
          </ac:grpSpMkLst>
        </pc:grpChg>
        <pc:grpChg chg="del topLvl">
          <ac:chgData name="Delane Brandy" userId="0470fd441968644a" providerId="LiveId" clId="{9F5DE2F8-6166-47AC-890A-BC84D3D6F723}" dt="2021-07-22T19:48:24.348" v="4186" actId="165"/>
          <ac:grpSpMkLst>
            <pc:docMk/>
            <pc:sldMk cId="3711028244" sldId="268"/>
            <ac:grpSpMk id="18" creationId="{CFDD9402-143F-473E-B572-1A43A2C1E5B9}"/>
          </ac:grpSpMkLst>
        </pc:grpChg>
        <pc:grpChg chg="del mod">
          <ac:chgData name="Delane Brandy" userId="0470fd441968644a" providerId="LiveId" clId="{9F5DE2F8-6166-47AC-890A-BC84D3D6F723}" dt="2021-07-22T19:33:28.153" v="3929" actId="165"/>
          <ac:grpSpMkLst>
            <pc:docMk/>
            <pc:sldMk cId="3711028244" sldId="268"/>
            <ac:grpSpMk id="19" creationId="{B5A5C483-C774-482F-9690-5E36EB077208}"/>
          </ac:grpSpMkLst>
        </pc:grpChg>
        <pc:grpChg chg="add mod">
          <ac:chgData name="Delane Brandy" userId="0470fd441968644a" providerId="LiveId" clId="{9F5DE2F8-6166-47AC-890A-BC84D3D6F723}" dt="2021-07-22T19:28:21.791" v="3847" actId="1076"/>
          <ac:grpSpMkLst>
            <pc:docMk/>
            <pc:sldMk cId="3711028244" sldId="268"/>
            <ac:grpSpMk id="29" creationId="{1301FB7B-24BC-449B-A16F-FF02C69B966A}"/>
          </ac:grpSpMkLst>
        </pc:grpChg>
        <pc:grpChg chg="del">
          <ac:chgData name="Delane Brandy" userId="0470fd441968644a" providerId="LiveId" clId="{9F5DE2F8-6166-47AC-890A-BC84D3D6F723}" dt="2021-07-22T19:40:27.608" v="4057" actId="165"/>
          <ac:grpSpMkLst>
            <pc:docMk/>
            <pc:sldMk cId="3711028244" sldId="268"/>
            <ac:grpSpMk id="33" creationId="{54E76920-3C20-4127-83EC-2995FE67B2B3}"/>
          </ac:grpSpMkLst>
        </pc:grpChg>
        <pc:grpChg chg="add mod">
          <ac:chgData name="Delane Brandy" userId="0470fd441968644a" providerId="LiveId" clId="{9F5DE2F8-6166-47AC-890A-BC84D3D6F723}" dt="2021-07-26T13:08:17.237" v="4318" actId="1076"/>
          <ac:grpSpMkLst>
            <pc:docMk/>
            <pc:sldMk cId="3711028244" sldId="268"/>
            <ac:grpSpMk id="56" creationId="{2C524213-0E28-4980-B00F-263634F265A1}"/>
          </ac:grpSpMkLst>
        </pc:grpChg>
        <pc:grpChg chg="add mod">
          <ac:chgData name="Delane Brandy" userId="0470fd441968644a" providerId="LiveId" clId="{9F5DE2F8-6166-47AC-890A-BC84D3D6F723}" dt="2021-07-22T19:42:42.897" v="4101" actId="1076"/>
          <ac:grpSpMkLst>
            <pc:docMk/>
            <pc:sldMk cId="3711028244" sldId="268"/>
            <ac:grpSpMk id="65" creationId="{8E4D3120-BA5B-4114-A4B4-65AF07ACBB44}"/>
          </ac:grpSpMkLst>
        </pc:grpChg>
        <pc:grpChg chg="add">
          <ac:chgData name="Delane Brandy" userId="0470fd441968644a" providerId="LiveId" clId="{9F5DE2F8-6166-47AC-890A-BC84D3D6F723}" dt="2021-07-22T19:53:52.600" v="4264" actId="164"/>
          <ac:grpSpMkLst>
            <pc:docMk/>
            <pc:sldMk cId="3711028244" sldId="268"/>
            <ac:grpSpMk id="78" creationId="{785F77DE-51A6-4CEE-B388-FEF505564A17}"/>
          </ac:grpSpMkLst>
        </pc:grpChg>
        <pc:picChg chg="add mod">
          <ac:chgData name="Delane Brandy" userId="0470fd441968644a" providerId="LiveId" clId="{9F5DE2F8-6166-47AC-890A-BC84D3D6F723}" dt="2021-07-22T19:26:59.324" v="3818" actId="554"/>
          <ac:picMkLst>
            <pc:docMk/>
            <pc:sldMk cId="3711028244" sldId="268"/>
            <ac:picMk id="9" creationId="{C72D25EE-39D0-47AF-BFD9-4C3891AC8508}"/>
          </ac:picMkLst>
        </pc:picChg>
        <pc:picChg chg="add mod">
          <ac:chgData name="Delane Brandy" userId="0470fd441968644a" providerId="LiveId" clId="{9F5DE2F8-6166-47AC-890A-BC84D3D6F723}" dt="2021-07-22T19:26:59.324" v="3818" actId="554"/>
          <ac:picMkLst>
            <pc:docMk/>
            <pc:sldMk cId="3711028244" sldId="268"/>
            <ac:picMk id="13" creationId="{A83E8C61-0BBB-49F0-849F-B96EB5BDF1F4}"/>
          </ac:picMkLst>
        </pc:picChg>
        <pc:picChg chg="mod">
          <ac:chgData name="Delane Brandy" userId="0470fd441968644a" providerId="LiveId" clId="{9F5DE2F8-6166-47AC-890A-BC84D3D6F723}" dt="2021-07-22T19:31:25.265" v="3906" actId="1076"/>
          <ac:picMkLst>
            <pc:docMk/>
            <pc:sldMk cId="3711028244" sldId="268"/>
            <ac:picMk id="16" creationId="{BF16BB01-CF04-485A-BCAF-73416076FD7C}"/>
          </ac:picMkLst>
        </pc:picChg>
        <pc:picChg chg="add mod">
          <ac:chgData name="Delane Brandy" userId="0470fd441968644a" providerId="LiveId" clId="{9F5DE2F8-6166-47AC-890A-BC84D3D6F723}" dt="2021-07-22T19:26:59.324" v="3818" actId="554"/>
          <ac:picMkLst>
            <pc:docMk/>
            <pc:sldMk cId="3711028244" sldId="268"/>
            <ac:picMk id="23" creationId="{9471CC24-A42F-4341-AA3D-FDC634745B82}"/>
          </ac:picMkLst>
        </pc:picChg>
        <pc:picChg chg="del topLvl">
          <ac:chgData name="Delane Brandy" userId="0470fd441968644a" providerId="LiveId" clId="{9F5DE2F8-6166-47AC-890A-BC84D3D6F723}" dt="2021-07-22T19:48:26.125" v="4187" actId="478"/>
          <ac:picMkLst>
            <pc:docMk/>
            <pc:sldMk cId="3711028244" sldId="268"/>
            <ac:picMk id="28" creationId="{B34EB72C-BC13-4AAD-9FFA-0ACBD7FD4F5A}"/>
          </ac:picMkLst>
        </pc:picChg>
        <pc:picChg chg="del topLvl">
          <ac:chgData name="Delane Brandy" userId="0470fd441968644a" providerId="LiveId" clId="{9F5DE2F8-6166-47AC-890A-BC84D3D6F723}" dt="2021-07-22T19:40:42.417" v="4068" actId="478"/>
          <ac:picMkLst>
            <pc:docMk/>
            <pc:sldMk cId="3711028244" sldId="268"/>
            <ac:picMk id="34" creationId="{F836740C-E9C4-4916-8441-68ECDFD4D1E4}"/>
          </ac:picMkLst>
        </pc:picChg>
        <pc:picChg chg="del topLvl">
          <ac:chgData name="Delane Brandy" userId="0470fd441968644a" providerId="LiveId" clId="{9F5DE2F8-6166-47AC-890A-BC84D3D6F723}" dt="2021-07-22T19:40:35.154" v="4063" actId="478"/>
          <ac:picMkLst>
            <pc:docMk/>
            <pc:sldMk cId="3711028244" sldId="268"/>
            <ac:picMk id="37" creationId="{4526466C-3794-4200-BB42-C7A6CEC7CFD6}"/>
          </ac:picMkLst>
        </pc:picChg>
        <pc:picChg chg="del">
          <ac:chgData name="Delane Brandy" userId="0470fd441968644a" providerId="LiveId" clId="{9F5DE2F8-6166-47AC-890A-BC84D3D6F723}" dt="2021-07-22T19:26:51.388" v="3817" actId="478"/>
          <ac:picMkLst>
            <pc:docMk/>
            <pc:sldMk cId="3711028244" sldId="268"/>
            <ac:picMk id="41" creationId="{38A8D5E0-9BD2-45C7-8F0B-821F5C0383C3}"/>
          </ac:picMkLst>
        </pc:picChg>
        <pc:picChg chg="add mod modCrop">
          <ac:chgData name="Delane Brandy" userId="0470fd441968644a" providerId="LiveId" clId="{9F5DE2F8-6166-47AC-890A-BC84D3D6F723}" dt="2021-07-22T19:34:40.863" v="3962" actId="732"/>
          <ac:picMkLst>
            <pc:docMk/>
            <pc:sldMk cId="3711028244" sldId="268"/>
            <ac:picMk id="50" creationId="{993C80D2-D61F-44E7-BFD8-EEAD0AB85D5D}"/>
          </ac:picMkLst>
        </pc:picChg>
        <pc:picChg chg="add mod modCrop">
          <ac:chgData name="Delane Brandy" userId="0470fd441968644a" providerId="LiveId" clId="{9F5DE2F8-6166-47AC-890A-BC84D3D6F723}" dt="2021-07-22T19:35:20.546" v="3968" actId="1076"/>
          <ac:picMkLst>
            <pc:docMk/>
            <pc:sldMk cId="3711028244" sldId="268"/>
            <ac:picMk id="54" creationId="{33753AF1-6C77-492C-860D-0E6EF7B1BDD0}"/>
          </ac:picMkLst>
        </pc:picChg>
        <pc:picChg chg="add del mod modCrop">
          <ac:chgData name="Delane Brandy" userId="0470fd441968644a" providerId="LiveId" clId="{9F5DE2F8-6166-47AC-890A-BC84D3D6F723}" dt="2021-07-22T19:41:24.237" v="4078" actId="1076"/>
          <ac:picMkLst>
            <pc:docMk/>
            <pc:sldMk cId="3711028244" sldId="268"/>
            <ac:picMk id="63" creationId="{4F2D9E91-F401-4794-AAFC-B5B3961B87F0}"/>
          </ac:picMkLst>
        </pc:picChg>
        <pc:picChg chg="add mod">
          <ac:chgData name="Delane Brandy" userId="0470fd441968644a" providerId="LiveId" clId="{9F5DE2F8-6166-47AC-890A-BC84D3D6F723}" dt="2021-07-22T19:41:31.193" v="4079" actId="1076"/>
          <ac:picMkLst>
            <pc:docMk/>
            <pc:sldMk cId="3711028244" sldId="268"/>
            <ac:picMk id="67" creationId="{7DC00FA2-B726-4F1D-AB45-9602EA3C66BA}"/>
          </ac:picMkLst>
        </pc:picChg>
        <pc:picChg chg="add mod">
          <ac:chgData name="Delane Brandy" userId="0470fd441968644a" providerId="LiveId" clId="{9F5DE2F8-6166-47AC-890A-BC84D3D6F723}" dt="2021-07-22T19:51:32.716" v="4237" actId="1076"/>
          <ac:picMkLst>
            <pc:docMk/>
            <pc:sldMk cId="3711028244" sldId="268"/>
            <ac:picMk id="73" creationId="{0CFDE0F4-478B-4352-9759-9F5B66A950F4}"/>
          </ac:picMkLst>
        </pc:picChg>
        <pc:picChg chg="add mod">
          <ac:chgData name="Delane Brandy" userId="0470fd441968644a" providerId="LiveId" clId="{9F5DE2F8-6166-47AC-890A-BC84D3D6F723}" dt="2021-07-22T19:48:55.734" v="4198" actId="1076"/>
          <ac:picMkLst>
            <pc:docMk/>
            <pc:sldMk cId="3711028244" sldId="268"/>
            <ac:picMk id="76" creationId="{E3C6D611-F364-43A3-B598-2C92060C5019}"/>
          </ac:picMkLst>
        </pc:picChg>
        <pc:picChg chg="del mod topLvl">
          <ac:chgData name="Delane Brandy" userId="0470fd441968644a" providerId="LiveId" clId="{9F5DE2F8-6166-47AC-890A-BC84D3D6F723}" dt="2021-07-22T19:34:08.283" v="3953" actId="478"/>
          <ac:picMkLst>
            <pc:docMk/>
            <pc:sldMk cId="3711028244" sldId="268"/>
            <ac:picMk id="1036" creationId="{CA8ED084-C18F-4127-AAE9-99AE2F567D75}"/>
          </ac:picMkLst>
        </pc:picChg>
        <pc:picChg chg="del topLvl">
          <ac:chgData name="Delane Brandy" userId="0470fd441968644a" providerId="LiveId" clId="{9F5DE2F8-6166-47AC-890A-BC84D3D6F723}" dt="2021-07-22T19:48:30.370" v="4189" actId="478"/>
          <ac:picMkLst>
            <pc:docMk/>
            <pc:sldMk cId="3711028244" sldId="268"/>
            <ac:picMk id="1042" creationId="{3A4783F1-73C9-4BB8-A9A4-D50EE92877AE}"/>
          </ac:picMkLst>
        </pc:picChg>
        <pc:cxnChg chg="mod topLvl">
          <ac:chgData name="Delane Brandy" userId="0470fd441968644a" providerId="LiveId" clId="{9F5DE2F8-6166-47AC-890A-BC84D3D6F723}" dt="2021-07-22T19:35:19.365" v="3967" actId="1076"/>
          <ac:cxnSpMkLst>
            <pc:docMk/>
            <pc:sldMk cId="3711028244" sldId="268"/>
            <ac:cxnSpMk id="8" creationId="{F2962E1C-223A-472D-9E92-9E8FB35AA09E}"/>
          </ac:cxnSpMkLst>
        </pc:cxnChg>
        <pc:cxnChg chg="del topLvl">
          <ac:chgData name="Delane Brandy" userId="0470fd441968644a" providerId="LiveId" clId="{9F5DE2F8-6166-47AC-890A-BC84D3D6F723}" dt="2021-07-22T19:48:37.526" v="4192" actId="478"/>
          <ac:cxnSpMkLst>
            <pc:docMk/>
            <pc:sldMk cId="3711028244" sldId="268"/>
            <ac:cxnSpMk id="27" creationId="{FA547FD5-DFD2-442B-8EF4-64F74D73368C}"/>
          </ac:cxnSpMkLst>
        </pc:cxnChg>
        <pc:cxnChg chg="del topLvl">
          <ac:chgData name="Delane Brandy" userId="0470fd441968644a" providerId="LiveId" clId="{9F5DE2F8-6166-47AC-890A-BC84D3D6F723}" dt="2021-07-22T19:40:29.981" v="4058" actId="478"/>
          <ac:cxnSpMkLst>
            <pc:docMk/>
            <pc:sldMk cId="3711028244" sldId="268"/>
            <ac:cxnSpMk id="36" creationId="{91228788-5F86-4AF0-B85F-75F17CFDD8CD}"/>
          </ac:cxnSpMkLst>
        </pc:cxnChg>
        <pc:cxnChg chg="add mod">
          <ac:chgData name="Delane Brandy" userId="0470fd441968644a" providerId="LiveId" clId="{9F5DE2F8-6166-47AC-890A-BC84D3D6F723}" dt="2021-07-22T19:40:01.006" v="4051" actId="1076"/>
          <ac:cxnSpMkLst>
            <pc:docMk/>
            <pc:sldMk cId="3711028244" sldId="268"/>
            <ac:cxnSpMk id="68" creationId="{509079E8-6418-49F2-90BF-2F63FB22455D}"/>
          </ac:cxnSpMkLst>
        </pc:cxnChg>
        <pc:cxnChg chg="add mod">
          <ac:chgData name="Delane Brandy" userId="0470fd441968644a" providerId="LiveId" clId="{9F5DE2F8-6166-47AC-890A-BC84D3D6F723}" dt="2021-07-22T19:51:38.455" v="4239" actId="1076"/>
          <ac:cxnSpMkLst>
            <pc:docMk/>
            <pc:sldMk cId="3711028244" sldId="268"/>
            <ac:cxnSpMk id="75" creationId="{4A42906E-C192-4066-A8D9-518D639B2469}"/>
          </ac:cxnSpMkLst>
        </pc:cxnChg>
      </pc:sldChg>
      <pc:sldChg chg="addSp delSp modSp mod">
        <pc:chgData name="Delane Brandy" userId="0470fd441968644a" providerId="LiveId" clId="{9F5DE2F8-6166-47AC-890A-BC84D3D6F723}" dt="2021-08-13T11:16:45.606" v="5990" actId="2711"/>
        <pc:sldMkLst>
          <pc:docMk/>
          <pc:sldMk cId="21097699" sldId="269"/>
        </pc:sldMkLst>
        <pc:spChg chg="mod">
          <ac:chgData name="Delane Brandy" userId="0470fd441968644a" providerId="LiveId" clId="{9F5DE2F8-6166-47AC-890A-BC84D3D6F723}" dt="2021-07-29T20:54:52.915" v="5629" actId="2711"/>
          <ac:spMkLst>
            <pc:docMk/>
            <pc:sldMk cId="21097699" sldId="269"/>
            <ac:spMk id="3" creationId="{8B6C2359-1C50-40A9-9779-4DE00EB34FD7}"/>
          </ac:spMkLst>
        </pc:spChg>
        <pc:spChg chg="mod">
          <ac:chgData name="Delane Brandy" userId="0470fd441968644a" providerId="LiveId" clId="{9F5DE2F8-6166-47AC-890A-BC84D3D6F723}" dt="2021-07-29T20:53:39.736" v="5623" actId="115"/>
          <ac:spMkLst>
            <pc:docMk/>
            <pc:sldMk cId="21097699" sldId="269"/>
            <ac:spMk id="4" creationId="{17A99ED3-F0E2-494C-A71B-E4D864E393C4}"/>
          </ac:spMkLst>
        </pc:spChg>
        <pc:spChg chg="mod">
          <ac:chgData name="Delane Brandy" userId="0470fd441968644a" providerId="LiveId" clId="{9F5DE2F8-6166-47AC-890A-BC84D3D6F723}" dt="2021-08-13T11:16:39.905" v="5989" actId="2711"/>
          <ac:spMkLst>
            <pc:docMk/>
            <pc:sldMk cId="21097699" sldId="269"/>
            <ac:spMk id="5" creationId="{474B5201-A55C-4D35-B1FE-1E1C205C7877}"/>
          </ac:spMkLst>
        </pc:spChg>
        <pc:spChg chg="mod">
          <ac:chgData name="Delane Brandy" userId="0470fd441968644a" providerId="LiveId" clId="{9F5DE2F8-6166-47AC-890A-BC84D3D6F723}" dt="2021-07-29T20:56:11.156" v="5648" actId="1076"/>
          <ac:spMkLst>
            <pc:docMk/>
            <pc:sldMk cId="21097699" sldId="269"/>
            <ac:spMk id="10" creationId="{449E6C22-BC98-4372-9C94-BFB1E5A4DF44}"/>
          </ac:spMkLst>
        </pc:spChg>
        <pc:spChg chg="mod">
          <ac:chgData name="Delane Brandy" userId="0470fd441968644a" providerId="LiveId" clId="{9F5DE2F8-6166-47AC-890A-BC84D3D6F723}" dt="2021-07-29T20:56:07.321" v="5647" actId="403"/>
          <ac:spMkLst>
            <pc:docMk/>
            <pc:sldMk cId="21097699" sldId="269"/>
            <ac:spMk id="12" creationId="{8297C596-9E83-42B4-84E5-E7C5D3EBFFCD}"/>
          </ac:spMkLst>
        </pc:spChg>
        <pc:spChg chg="mod topLvl">
          <ac:chgData name="Delane Brandy" userId="0470fd441968644a" providerId="LiveId" clId="{9F5DE2F8-6166-47AC-890A-BC84D3D6F723}" dt="2021-07-26T13:20:16.591" v="4516" actId="113"/>
          <ac:spMkLst>
            <pc:docMk/>
            <pc:sldMk cId="21097699" sldId="269"/>
            <ac:spMk id="14" creationId="{BCD319A2-DB29-4D08-AEB1-16FD33CA83F1}"/>
          </ac:spMkLst>
        </pc:spChg>
        <pc:spChg chg="mod topLvl">
          <ac:chgData name="Delane Brandy" userId="0470fd441968644a" providerId="LiveId" clId="{9F5DE2F8-6166-47AC-890A-BC84D3D6F723}" dt="2021-07-26T13:20:16.908" v="4517" actId="113"/>
          <ac:spMkLst>
            <pc:docMk/>
            <pc:sldMk cId="21097699" sldId="269"/>
            <ac:spMk id="17" creationId="{BD906AFE-ADCE-408B-9B24-D9B93E20705B}"/>
          </ac:spMkLst>
        </pc:spChg>
        <pc:spChg chg="add mod">
          <ac:chgData name="Delane Brandy" userId="0470fd441968644a" providerId="LiveId" clId="{9F5DE2F8-6166-47AC-890A-BC84D3D6F723}" dt="2021-07-29T21:04:09.254" v="5809" actId="404"/>
          <ac:spMkLst>
            <pc:docMk/>
            <pc:sldMk cId="21097699" sldId="269"/>
            <ac:spMk id="24" creationId="{30AFB6D7-0D99-4E40-97B1-2681140BF2D3}"/>
          </ac:spMkLst>
        </pc:spChg>
        <pc:spChg chg="mod topLvl">
          <ac:chgData name="Delane Brandy" userId="0470fd441968644a" providerId="LiveId" clId="{9F5DE2F8-6166-47AC-890A-BC84D3D6F723}" dt="2021-07-26T13:20:17.456" v="4518" actId="113"/>
          <ac:spMkLst>
            <pc:docMk/>
            <pc:sldMk cId="21097699" sldId="269"/>
            <ac:spMk id="27" creationId="{1B9E2D4C-705A-4A6D-A06A-6D4DCDE3794B}"/>
          </ac:spMkLst>
        </pc:spChg>
        <pc:spChg chg="mod">
          <ac:chgData name="Delane Brandy" userId="0470fd441968644a" providerId="LiveId" clId="{9F5DE2F8-6166-47AC-890A-BC84D3D6F723}" dt="2021-08-13T11:16:45.606" v="5990" actId="2711"/>
          <ac:spMkLst>
            <pc:docMk/>
            <pc:sldMk cId="21097699" sldId="269"/>
            <ac:spMk id="29" creationId="{F0A94B94-AE28-400C-A068-062A45A0F2B7}"/>
          </ac:spMkLst>
        </pc:spChg>
        <pc:spChg chg="add del mod">
          <ac:chgData name="Delane Brandy" userId="0470fd441968644a" providerId="LiveId" clId="{9F5DE2F8-6166-47AC-890A-BC84D3D6F723}" dt="2021-07-26T13:36:14.385" v="4724" actId="478"/>
          <ac:spMkLst>
            <pc:docMk/>
            <pc:sldMk cId="21097699" sldId="269"/>
            <ac:spMk id="30" creationId="{E8CED1E2-8265-4639-A3F5-DB26FF50445D}"/>
          </ac:spMkLst>
        </pc:spChg>
        <pc:spChg chg="add mod">
          <ac:chgData name="Delane Brandy" userId="0470fd441968644a" providerId="LiveId" clId="{9F5DE2F8-6166-47AC-890A-BC84D3D6F723}" dt="2021-07-26T13:36:26.438" v="4728" actId="1076"/>
          <ac:spMkLst>
            <pc:docMk/>
            <pc:sldMk cId="21097699" sldId="269"/>
            <ac:spMk id="32" creationId="{64E1F278-60C5-4B41-BC60-DCAE8A88BEAF}"/>
          </ac:spMkLst>
        </pc:spChg>
        <pc:spChg chg="add mod">
          <ac:chgData name="Delane Brandy" userId="0470fd441968644a" providerId="LiveId" clId="{9F5DE2F8-6166-47AC-890A-BC84D3D6F723}" dt="2021-08-13T11:16:35.976" v="5988" actId="2711"/>
          <ac:spMkLst>
            <pc:docMk/>
            <pc:sldMk cId="21097699" sldId="269"/>
            <ac:spMk id="34" creationId="{E8CF5EF2-A58B-4477-ABFE-DA55D233ACFE}"/>
          </ac:spMkLst>
        </pc:spChg>
        <pc:spChg chg="mod topLvl">
          <ac:chgData name="Delane Brandy" userId="0470fd441968644a" providerId="LiveId" clId="{9F5DE2F8-6166-47AC-890A-BC84D3D6F723}" dt="2021-07-26T13:37:10.707" v="4742" actId="1076"/>
          <ac:spMkLst>
            <pc:docMk/>
            <pc:sldMk cId="21097699" sldId="269"/>
            <ac:spMk id="36" creationId="{645D84A2-2BBB-446C-834F-5BED0044910E}"/>
          </ac:spMkLst>
        </pc:spChg>
        <pc:spChg chg="mod topLvl">
          <ac:chgData name="Delane Brandy" userId="0470fd441968644a" providerId="LiveId" clId="{9F5DE2F8-6166-47AC-890A-BC84D3D6F723}" dt="2021-07-26T13:37:06.584" v="4740" actId="1076"/>
          <ac:spMkLst>
            <pc:docMk/>
            <pc:sldMk cId="21097699" sldId="269"/>
            <ac:spMk id="38" creationId="{BC464273-3E20-4335-BFF2-C6CB5B9B1B3C}"/>
          </ac:spMkLst>
        </pc:spChg>
        <pc:spChg chg="add del mod">
          <ac:chgData name="Delane Brandy" userId="0470fd441968644a" providerId="LiveId" clId="{9F5DE2F8-6166-47AC-890A-BC84D3D6F723}" dt="2021-07-26T13:17:01.766" v="4481"/>
          <ac:spMkLst>
            <pc:docMk/>
            <pc:sldMk cId="21097699" sldId="269"/>
            <ac:spMk id="47" creationId="{4372EAF6-246E-473D-89FC-43D6A3B61C3E}"/>
          </ac:spMkLst>
        </pc:spChg>
        <pc:spChg chg="add mod">
          <ac:chgData name="Delane Brandy" userId="0470fd441968644a" providerId="LiveId" clId="{9F5DE2F8-6166-47AC-890A-BC84D3D6F723}" dt="2021-07-29T21:04:02.201" v="5806" actId="14100"/>
          <ac:spMkLst>
            <pc:docMk/>
            <pc:sldMk cId="21097699" sldId="269"/>
            <ac:spMk id="53" creationId="{246A1A4B-0534-485C-AC08-A774675AE28B}"/>
          </ac:spMkLst>
        </pc:spChg>
        <pc:spChg chg="add mod">
          <ac:chgData name="Delane Brandy" userId="0470fd441968644a" providerId="LiveId" clId="{9F5DE2F8-6166-47AC-890A-BC84D3D6F723}" dt="2021-07-26T13:36:40.896" v="4731" actId="1076"/>
          <ac:spMkLst>
            <pc:docMk/>
            <pc:sldMk cId="21097699" sldId="269"/>
            <ac:spMk id="58" creationId="{75DF7330-0179-4814-A2A1-D2474347BD07}"/>
          </ac:spMkLst>
        </pc:spChg>
        <pc:spChg chg="add mod">
          <ac:chgData name="Delane Brandy" userId="0470fd441968644a" providerId="LiveId" clId="{9F5DE2F8-6166-47AC-890A-BC84D3D6F723}" dt="2021-07-29T21:04:19.203" v="5811" actId="14100"/>
          <ac:spMkLst>
            <pc:docMk/>
            <pc:sldMk cId="21097699" sldId="269"/>
            <ac:spMk id="59" creationId="{44A60400-1891-48A8-A414-4642E4BF8CDF}"/>
          </ac:spMkLst>
        </pc:spChg>
        <pc:spChg chg="add mod">
          <ac:chgData name="Delane Brandy" userId="0470fd441968644a" providerId="LiveId" clId="{9F5DE2F8-6166-47AC-890A-BC84D3D6F723}" dt="2021-07-26T13:36:50.849" v="4734" actId="1076"/>
          <ac:spMkLst>
            <pc:docMk/>
            <pc:sldMk cId="21097699" sldId="269"/>
            <ac:spMk id="60" creationId="{CFA3F460-AAC3-482D-9CC6-10214507E6B1}"/>
          </ac:spMkLst>
        </pc:spChg>
        <pc:spChg chg="add del mod">
          <ac:chgData name="Delane Brandy" userId="0470fd441968644a" providerId="LiveId" clId="{9F5DE2F8-6166-47AC-890A-BC84D3D6F723}" dt="2021-07-29T21:04:28.843" v="5817"/>
          <ac:spMkLst>
            <pc:docMk/>
            <pc:sldMk cId="21097699" sldId="269"/>
            <ac:spMk id="61" creationId="{4196D3CA-D942-4DC7-A34E-2CE9A3E7CB06}"/>
          </ac:spMkLst>
        </pc:spChg>
        <pc:spChg chg="add del mod">
          <ac:chgData name="Delane Brandy" userId="0470fd441968644a" providerId="LiveId" clId="{9F5DE2F8-6166-47AC-890A-BC84D3D6F723}" dt="2021-07-29T21:04:42.779" v="5822" actId="478"/>
          <ac:spMkLst>
            <pc:docMk/>
            <pc:sldMk cId="21097699" sldId="269"/>
            <ac:spMk id="63" creationId="{C7BD6CF3-28E2-4770-9B74-0E32DEFBA26B}"/>
          </ac:spMkLst>
        </pc:spChg>
        <pc:spChg chg="add mod">
          <ac:chgData name="Delane Brandy" userId="0470fd441968644a" providerId="LiveId" clId="{9F5DE2F8-6166-47AC-890A-BC84D3D6F723}" dt="2021-07-29T21:05:06.231" v="5828" actId="1076"/>
          <ac:spMkLst>
            <pc:docMk/>
            <pc:sldMk cId="21097699" sldId="269"/>
            <ac:spMk id="65" creationId="{38456F7E-A3CF-4D4F-ADD4-416B2E806BD5}"/>
          </ac:spMkLst>
        </pc:spChg>
        <pc:grpChg chg="del">
          <ac:chgData name="Delane Brandy" userId="0470fd441968644a" providerId="LiveId" clId="{9F5DE2F8-6166-47AC-890A-BC84D3D6F723}" dt="2021-07-26T13:07:54.423" v="4309" actId="165"/>
          <ac:grpSpMkLst>
            <pc:docMk/>
            <pc:sldMk cId="21097699" sldId="269"/>
            <ac:grpSpMk id="11" creationId="{FB274A4B-0624-4839-B225-E9D5A5A8B64F}"/>
          </ac:grpSpMkLst>
        </pc:grpChg>
        <pc:grpChg chg="del">
          <ac:chgData name="Delane Brandy" userId="0470fd441968644a" providerId="LiveId" clId="{9F5DE2F8-6166-47AC-890A-BC84D3D6F723}" dt="2021-07-26T13:14:43.412" v="4441" actId="165"/>
          <ac:grpSpMkLst>
            <pc:docMk/>
            <pc:sldMk cId="21097699" sldId="269"/>
            <ac:grpSpMk id="21" creationId="{0C446AE4-386A-40C9-957E-8C936098397A}"/>
          </ac:grpSpMkLst>
        </pc:grpChg>
        <pc:grpChg chg="del topLvl">
          <ac:chgData name="Delane Brandy" userId="0470fd441968644a" providerId="LiveId" clId="{9F5DE2F8-6166-47AC-890A-BC84D3D6F723}" dt="2021-07-26T13:14:46.874" v="4442" actId="165"/>
          <ac:grpSpMkLst>
            <pc:docMk/>
            <pc:sldMk cId="21097699" sldId="269"/>
            <ac:grpSpMk id="23" creationId="{F4A5FA16-8E23-4F74-8F2C-0C4339AB1520}"/>
          </ac:grpSpMkLst>
        </pc:grpChg>
        <pc:grpChg chg="add mod">
          <ac:chgData name="Delane Brandy" userId="0470fd441968644a" providerId="LiveId" clId="{9F5DE2F8-6166-47AC-890A-BC84D3D6F723}" dt="2021-07-26T13:36:59.238" v="4737" actId="1076"/>
          <ac:grpSpMkLst>
            <pc:docMk/>
            <pc:sldMk cId="21097699" sldId="269"/>
            <ac:grpSpMk id="45" creationId="{D0A59E5A-F0A0-4FE8-9E4A-B0F1B7269056}"/>
          </ac:grpSpMkLst>
        </pc:grpChg>
        <pc:grpChg chg="add mod">
          <ac:chgData name="Delane Brandy" userId="0470fd441968644a" providerId="LiveId" clId="{9F5DE2F8-6166-47AC-890A-BC84D3D6F723}" dt="2021-07-29T20:50:03.576" v="5483" actId="1076"/>
          <ac:grpSpMkLst>
            <pc:docMk/>
            <pc:sldMk cId="21097699" sldId="269"/>
            <ac:grpSpMk id="49" creationId="{17C480F8-A61B-4EC5-96AA-C9250BC45282}"/>
          </ac:grpSpMkLst>
        </pc:grpChg>
        <pc:grpChg chg="add mod">
          <ac:chgData name="Delane Brandy" userId="0470fd441968644a" providerId="LiveId" clId="{9F5DE2F8-6166-47AC-890A-BC84D3D6F723}" dt="2021-07-29T20:54:58.534" v="5631" actId="1076"/>
          <ac:grpSpMkLst>
            <pc:docMk/>
            <pc:sldMk cId="21097699" sldId="269"/>
            <ac:grpSpMk id="50" creationId="{E782F39B-7F0E-4C64-B285-7233ECC18925}"/>
          </ac:grpSpMkLst>
        </pc:grpChg>
        <pc:grpChg chg="add del mod">
          <ac:chgData name="Delane Brandy" userId="0470fd441968644a" providerId="LiveId" clId="{9F5DE2F8-6166-47AC-890A-BC84D3D6F723}" dt="2021-07-29T21:04:28.309" v="5816" actId="1076"/>
          <ac:grpSpMkLst>
            <pc:docMk/>
            <pc:sldMk cId="21097699" sldId="269"/>
            <ac:grpSpMk id="56" creationId="{B7D63E30-B019-4F07-B167-2B810B175A8D}"/>
          </ac:grpSpMkLst>
        </pc:grpChg>
        <pc:grpChg chg="del">
          <ac:chgData name="Delane Brandy" userId="0470fd441968644a" providerId="LiveId" clId="{9F5DE2F8-6166-47AC-890A-BC84D3D6F723}" dt="2021-07-26T13:19:24.460" v="4496" actId="165"/>
          <ac:grpSpMkLst>
            <pc:docMk/>
            <pc:sldMk cId="21097699" sldId="269"/>
            <ac:grpSpMk id="2049" creationId="{065291A6-534C-4BA6-B36B-3EE935AE7B87}"/>
          </ac:grpSpMkLst>
        </pc:grpChg>
        <pc:picChg chg="add del mod">
          <ac:chgData name="Delane Brandy" userId="0470fd441968644a" providerId="LiveId" clId="{9F5DE2F8-6166-47AC-890A-BC84D3D6F723}" dt="2021-07-29T19:38:33.297" v="5260" actId="931"/>
          <ac:picMkLst>
            <pc:docMk/>
            <pc:sldMk cId="21097699" sldId="269"/>
            <ac:picMk id="7" creationId="{8D530F7B-AC90-4D73-964F-8FB4101A947C}"/>
          </ac:picMkLst>
        </pc:picChg>
        <pc:picChg chg="add del mod">
          <ac:chgData name="Delane Brandy" userId="0470fd441968644a" providerId="LiveId" clId="{9F5DE2F8-6166-47AC-890A-BC84D3D6F723}" dt="2021-07-28T10:57:08.483" v="5226" actId="931"/>
          <ac:picMkLst>
            <pc:docMk/>
            <pc:sldMk cId="21097699" sldId="269"/>
            <ac:picMk id="7" creationId="{9F4A1424-8417-4B9F-96DF-A4C4C20D8B80}"/>
          </ac:picMkLst>
        </pc:picChg>
        <pc:picChg chg="add del mod">
          <ac:chgData name="Delane Brandy" userId="0470fd441968644a" providerId="LiveId" clId="{9F5DE2F8-6166-47AC-890A-BC84D3D6F723}" dt="2021-07-29T20:44:51.769" v="5348" actId="478"/>
          <ac:picMkLst>
            <pc:docMk/>
            <pc:sldMk cId="21097699" sldId="269"/>
            <ac:picMk id="9" creationId="{134CBC9B-6A11-46DB-A6A6-2C9304834FE4}"/>
          </ac:picMkLst>
        </pc:picChg>
        <pc:picChg chg="add del">
          <ac:chgData name="Delane Brandy" userId="0470fd441968644a" providerId="LiveId" clId="{9F5DE2F8-6166-47AC-890A-BC84D3D6F723}" dt="2021-07-28T10:57:10.607" v="5228" actId="22"/>
          <ac:picMkLst>
            <pc:docMk/>
            <pc:sldMk cId="21097699" sldId="269"/>
            <ac:picMk id="9" creationId="{77BF70E0-3445-43B9-93E9-E332D17011D2}"/>
          </ac:picMkLst>
        </pc:picChg>
        <pc:picChg chg="add del mod">
          <ac:chgData name="Delane Brandy" userId="0470fd441968644a" providerId="LiveId" clId="{9F5DE2F8-6166-47AC-890A-BC84D3D6F723}" dt="2021-07-28T10:58:23.757" v="5234" actId="478"/>
          <ac:picMkLst>
            <pc:docMk/>
            <pc:sldMk cId="21097699" sldId="269"/>
            <ac:picMk id="13" creationId="{0DB6A151-A77D-455F-B62C-B9DD8AABF37A}"/>
          </ac:picMkLst>
        </pc:picChg>
        <pc:picChg chg="del mod topLvl">
          <ac:chgData name="Delane Brandy" userId="0470fd441968644a" providerId="LiveId" clId="{9F5DE2F8-6166-47AC-890A-BC84D3D6F723}" dt="2021-07-26T13:07:58.133" v="4312" actId="478"/>
          <ac:picMkLst>
            <pc:docMk/>
            <pc:sldMk cId="21097699" sldId="269"/>
            <ac:picMk id="13" creationId="{73C3B426-D008-436B-B171-023F008931A4}"/>
          </ac:picMkLst>
        </pc:picChg>
        <pc:picChg chg="add del mod">
          <ac:chgData name="Delane Brandy" userId="0470fd441968644a" providerId="LiveId" clId="{9F5DE2F8-6166-47AC-890A-BC84D3D6F723}" dt="2021-07-29T20:45:41.012" v="5352" actId="478"/>
          <ac:picMkLst>
            <pc:docMk/>
            <pc:sldMk cId="21097699" sldId="269"/>
            <ac:picMk id="16" creationId="{CC420CC4-52D4-45FC-BC40-5B187EB2EE53}"/>
          </ac:picMkLst>
        </pc:picChg>
        <pc:picChg chg="add del mod">
          <ac:chgData name="Delane Brandy" userId="0470fd441968644a" providerId="LiveId" clId="{9F5DE2F8-6166-47AC-890A-BC84D3D6F723}" dt="2021-07-26T13:15:57.133" v="4468" actId="478"/>
          <ac:picMkLst>
            <pc:docMk/>
            <pc:sldMk cId="21097699" sldId="269"/>
            <ac:picMk id="16" creationId="{F3ED23AF-A1A7-43A3-8A49-F51915632425}"/>
          </ac:picMkLst>
        </pc:picChg>
        <pc:picChg chg="add del mod">
          <ac:chgData name="Delane Brandy" userId="0470fd441968644a" providerId="LiveId" clId="{9F5DE2F8-6166-47AC-890A-BC84D3D6F723}" dt="2021-07-28T10:58:32.126" v="5237" actId="478"/>
          <ac:picMkLst>
            <pc:docMk/>
            <pc:sldMk cId="21097699" sldId="269"/>
            <ac:picMk id="16" creationId="{FE74171E-F5BF-4AB8-A506-E10E908672C3}"/>
          </ac:picMkLst>
        </pc:picChg>
        <pc:picChg chg="add del mod">
          <ac:chgData name="Delane Brandy" userId="0470fd441968644a" providerId="LiveId" clId="{9F5DE2F8-6166-47AC-890A-BC84D3D6F723}" dt="2021-07-28T10:59:18.919" v="5240" actId="478"/>
          <ac:picMkLst>
            <pc:docMk/>
            <pc:sldMk cId="21097699" sldId="269"/>
            <ac:picMk id="19" creationId="{50EB9645-1379-4CBE-ADE2-69235F985490}"/>
          </ac:picMkLst>
        </pc:picChg>
        <pc:picChg chg="add del mod">
          <ac:chgData name="Delane Brandy" userId="0470fd441968644a" providerId="LiveId" clId="{9F5DE2F8-6166-47AC-890A-BC84D3D6F723}" dt="2021-07-29T20:50:08.708" v="5485" actId="478"/>
          <ac:picMkLst>
            <pc:docMk/>
            <pc:sldMk cId="21097699" sldId="269"/>
            <ac:picMk id="19" creationId="{E95C97DD-667A-4665-B817-88CCF487BBFC}"/>
          </ac:picMkLst>
        </pc:picChg>
        <pc:picChg chg="add del mod">
          <ac:chgData name="Delane Brandy" userId="0470fd441968644a" providerId="LiveId" clId="{9F5DE2F8-6166-47AC-890A-BC84D3D6F723}" dt="2021-07-26T13:14:49.857" v="4445" actId="478"/>
          <ac:picMkLst>
            <pc:docMk/>
            <pc:sldMk cId="21097699" sldId="269"/>
            <ac:picMk id="19" creationId="{FDD16834-8671-4BCD-80FB-231DAE5F4514}"/>
          </ac:picMkLst>
        </pc:picChg>
        <pc:picChg chg="del mod">
          <ac:chgData name="Delane Brandy" userId="0470fd441968644a" providerId="LiveId" clId="{9F5DE2F8-6166-47AC-890A-BC84D3D6F723}" dt="2021-07-28T10:27:42.265" v="5219" actId="478"/>
          <ac:picMkLst>
            <pc:docMk/>
            <pc:sldMk cId="21097699" sldId="269"/>
            <ac:picMk id="20" creationId="{5F234B34-ACCC-4631-9EB1-8EF1A7789B76}"/>
          </ac:picMkLst>
        </pc:picChg>
        <pc:picChg chg="add mod">
          <ac:chgData name="Delane Brandy" userId="0470fd441968644a" providerId="LiveId" clId="{9F5DE2F8-6166-47AC-890A-BC84D3D6F723}" dt="2021-07-29T20:47:58.023" v="5411" actId="1076"/>
          <ac:picMkLst>
            <pc:docMk/>
            <pc:sldMk cId="21097699" sldId="269"/>
            <ac:picMk id="21" creationId="{40E80C64-A472-4B39-A767-840D0D629721}"/>
          </ac:picMkLst>
        </pc:picChg>
        <pc:picChg chg="add del mod">
          <ac:chgData name="Delane Brandy" userId="0470fd441968644a" providerId="LiveId" clId="{9F5DE2F8-6166-47AC-890A-BC84D3D6F723}" dt="2021-07-29T20:50:24.604" v="5490" actId="478"/>
          <ac:picMkLst>
            <pc:docMk/>
            <pc:sldMk cId="21097699" sldId="269"/>
            <ac:picMk id="22" creationId="{615489D8-CD28-4D0E-A028-AEE8B78C6DFA}"/>
          </ac:picMkLst>
        </pc:picChg>
        <pc:picChg chg="add del mod">
          <ac:chgData name="Delane Brandy" userId="0470fd441968644a" providerId="LiveId" clId="{9F5DE2F8-6166-47AC-890A-BC84D3D6F723}" dt="2021-07-29T19:40:03.997" v="5264" actId="478"/>
          <ac:picMkLst>
            <pc:docMk/>
            <pc:sldMk cId="21097699" sldId="269"/>
            <ac:picMk id="23" creationId="{B498D36A-B2A3-4FC5-BC66-0DAD3A892B03}"/>
          </ac:picMkLst>
        </pc:picChg>
        <pc:picChg chg="del topLvl">
          <ac:chgData name="Delane Brandy" userId="0470fd441968644a" providerId="LiveId" clId="{9F5DE2F8-6166-47AC-890A-BC84D3D6F723}" dt="2021-07-26T13:14:48.560" v="4443" actId="478"/>
          <ac:picMkLst>
            <pc:docMk/>
            <pc:sldMk cId="21097699" sldId="269"/>
            <ac:picMk id="24" creationId="{A83DECB5-24F0-4EB6-AC02-8E08D9952360}"/>
          </ac:picMkLst>
        </pc:picChg>
        <pc:picChg chg="add mod">
          <ac:chgData name="Delane Brandy" userId="0470fd441968644a" providerId="LiveId" clId="{9F5DE2F8-6166-47AC-890A-BC84D3D6F723}" dt="2021-07-26T13:16:56.930" v="4477" actId="1076"/>
          <ac:picMkLst>
            <pc:docMk/>
            <pc:sldMk cId="21097699" sldId="269"/>
            <ac:picMk id="28" creationId="{06842839-D058-4A28-9AE2-96C20A38FEB6}"/>
          </ac:picMkLst>
        </pc:picChg>
        <pc:picChg chg="add mod">
          <ac:chgData name="Delane Brandy" userId="0470fd441968644a" providerId="LiveId" clId="{9F5DE2F8-6166-47AC-890A-BC84D3D6F723}" dt="2021-07-26T13:15:59.063" v="4469" actId="1076"/>
          <ac:picMkLst>
            <pc:docMk/>
            <pc:sldMk cId="21097699" sldId="269"/>
            <ac:picMk id="33" creationId="{C5D94C1C-7C78-4C24-824B-B8FC7B28294C}"/>
          </ac:picMkLst>
        </pc:picChg>
        <pc:picChg chg="add mod">
          <ac:chgData name="Delane Brandy" userId="0470fd441968644a" providerId="LiveId" clId="{9F5DE2F8-6166-47AC-890A-BC84D3D6F723}" dt="2021-07-26T13:08:00.627" v="4313" actId="1076"/>
          <ac:picMkLst>
            <pc:docMk/>
            <pc:sldMk cId="21097699" sldId="269"/>
            <ac:picMk id="35" creationId="{94E6459D-7E90-4976-95BA-AABA5B530BCF}"/>
          </ac:picMkLst>
        </pc:picChg>
        <pc:picChg chg="add mod">
          <ac:chgData name="Delane Brandy" userId="0470fd441968644a" providerId="LiveId" clId="{9F5DE2F8-6166-47AC-890A-BC84D3D6F723}" dt="2021-07-28T10:27:49.332" v="5222" actId="1076"/>
          <ac:picMkLst>
            <pc:docMk/>
            <pc:sldMk cId="21097699" sldId="269"/>
            <ac:picMk id="37" creationId="{E27A5EDB-9171-49B7-B2ED-2B845966111C}"/>
          </ac:picMkLst>
        </pc:picChg>
        <pc:picChg chg="add del mod">
          <ac:chgData name="Delane Brandy" userId="0470fd441968644a" providerId="LiveId" clId="{9F5DE2F8-6166-47AC-890A-BC84D3D6F723}" dt="2021-07-26T13:12:42.430" v="4430" actId="478"/>
          <ac:picMkLst>
            <pc:docMk/>
            <pc:sldMk cId="21097699" sldId="269"/>
            <ac:picMk id="40" creationId="{5E89B24B-EECB-424E-8B31-6946482EBB1A}"/>
          </ac:picMkLst>
        </pc:picChg>
        <pc:picChg chg="add mod">
          <ac:chgData name="Delane Brandy" userId="0470fd441968644a" providerId="LiveId" clId="{9F5DE2F8-6166-47AC-890A-BC84D3D6F723}" dt="2021-07-28T10:57:07.937" v="5225" actId="571"/>
          <ac:picMkLst>
            <pc:docMk/>
            <pc:sldMk cId="21097699" sldId="269"/>
            <ac:picMk id="40" creationId="{814C955D-7AFE-4171-B6D0-493A492CC19C}"/>
          </ac:picMkLst>
        </pc:picChg>
        <pc:picChg chg="add mod">
          <ac:chgData name="Delane Brandy" userId="0470fd441968644a" providerId="LiveId" clId="{9F5DE2F8-6166-47AC-890A-BC84D3D6F723}" dt="2021-07-26T13:37:01.550" v="4738" actId="1076"/>
          <ac:picMkLst>
            <pc:docMk/>
            <pc:sldMk cId="21097699" sldId="269"/>
            <ac:picMk id="42" creationId="{15969222-C304-4697-9031-89A700136862}"/>
          </ac:picMkLst>
        </pc:picChg>
        <pc:picChg chg="add mod">
          <ac:chgData name="Delane Brandy" userId="0470fd441968644a" providerId="LiveId" clId="{9F5DE2F8-6166-47AC-890A-BC84D3D6F723}" dt="2021-07-26T13:37:14.151" v="4743" actId="1076"/>
          <ac:picMkLst>
            <pc:docMk/>
            <pc:sldMk cId="21097699" sldId="269"/>
            <ac:picMk id="44" creationId="{F888F0D2-B633-4250-AF21-D917F72A8FF5}"/>
          </ac:picMkLst>
        </pc:picChg>
        <pc:picChg chg="add mod">
          <ac:chgData name="Delane Brandy" userId="0470fd441968644a" providerId="LiveId" clId="{9F5DE2F8-6166-47AC-890A-BC84D3D6F723}" dt="2021-07-26T13:16:52.215" v="4475" actId="1076"/>
          <ac:picMkLst>
            <pc:docMk/>
            <pc:sldMk cId="21097699" sldId="269"/>
            <ac:picMk id="46" creationId="{5B177694-CCF3-48C1-8BE5-69B429ECECF1}"/>
          </ac:picMkLst>
        </pc:picChg>
        <pc:picChg chg="del topLvl">
          <ac:chgData name="Delane Brandy" userId="0470fd441968644a" providerId="LiveId" clId="{9F5DE2F8-6166-47AC-890A-BC84D3D6F723}" dt="2021-07-26T13:19:33.920" v="4500" actId="478"/>
          <ac:picMkLst>
            <pc:docMk/>
            <pc:sldMk cId="21097699" sldId="269"/>
            <ac:picMk id="2048" creationId="{5D9E4977-7A0F-4666-9DDF-F5F9FA0CBA74}"/>
          </ac:picMkLst>
        </pc:picChg>
        <pc:picChg chg="add del topLvl">
          <ac:chgData name="Delane Brandy" userId="0470fd441968644a" providerId="LiveId" clId="{9F5DE2F8-6166-47AC-890A-BC84D3D6F723}" dt="2021-07-26T13:11:04.447" v="4389" actId="478"/>
          <ac:picMkLst>
            <pc:docMk/>
            <pc:sldMk cId="21097699" sldId="269"/>
            <ac:picMk id="2052" creationId="{0CBFC1A0-D104-4271-AF54-CE7EDA39F328}"/>
          </ac:picMkLst>
        </pc:picChg>
        <pc:picChg chg="del topLvl">
          <ac:chgData name="Delane Brandy" userId="0470fd441968644a" providerId="LiveId" clId="{9F5DE2F8-6166-47AC-890A-BC84D3D6F723}" dt="2021-07-26T13:14:50.355" v="4446" actId="478"/>
          <ac:picMkLst>
            <pc:docMk/>
            <pc:sldMk cId="21097699" sldId="269"/>
            <ac:picMk id="2054" creationId="{13CAD04E-30F7-4E5F-A54D-4E34FC87F820}"/>
          </ac:picMkLst>
        </pc:picChg>
        <pc:picChg chg="del topLvl">
          <ac:chgData name="Delane Brandy" userId="0470fd441968644a" providerId="LiveId" clId="{9F5DE2F8-6166-47AC-890A-BC84D3D6F723}" dt="2021-07-26T13:20:39.763" v="4520" actId="478"/>
          <ac:picMkLst>
            <pc:docMk/>
            <pc:sldMk cId="21097699" sldId="269"/>
            <ac:picMk id="2058" creationId="{01BC6A36-A81E-4EBB-BDF2-5018AA8CCB19}"/>
          </ac:picMkLst>
        </pc:picChg>
        <pc:cxnChg chg="add del mod">
          <ac:chgData name="Delane Brandy" userId="0470fd441968644a" providerId="LiveId" clId="{9F5DE2F8-6166-47AC-890A-BC84D3D6F723}" dt="2021-07-29T20:47:54.889" v="5410" actId="478"/>
          <ac:cxnSpMkLst>
            <pc:docMk/>
            <pc:sldMk cId="21097699" sldId="269"/>
            <ac:cxnSpMk id="13" creationId="{8EB3B3FA-E519-43FA-813F-60A270BDDEAF}"/>
          </ac:cxnSpMkLst>
        </pc:cxnChg>
        <pc:cxnChg chg="del topLvl">
          <ac:chgData name="Delane Brandy" userId="0470fd441968644a" providerId="LiveId" clId="{9F5DE2F8-6166-47AC-890A-BC84D3D6F723}" dt="2021-07-26T13:08:20.687" v="4319" actId="478"/>
          <ac:cxnSpMkLst>
            <pc:docMk/>
            <pc:sldMk cId="21097699" sldId="269"/>
            <ac:cxnSpMk id="15" creationId="{F735BEF8-E711-4840-B431-CBDED5A04857}"/>
          </ac:cxnSpMkLst>
        </pc:cxnChg>
        <pc:cxnChg chg="del topLvl">
          <ac:chgData name="Delane Brandy" userId="0470fd441968644a" providerId="LiveId" clId="{9F5DE2F8-6166-47AC-890A-BC84D3D6F723}" dt="2021-07-26T13:14:49.314" v="4444" actId="478"/>
          <ac:cxnSpMkLst>
            <pc:docMk/>
            <pc:sldMk cId="21097699" sldId="269"/>
            <ac:cxnSpMk id="26" creationId="{2CC1F626-5741-432F-85C8-0E512FA1363D}"/>
          </ac:cxnSpMkLst>
        </pc:cxnChg>
        <pc:cxnChg chg="add del mod">
          <ac:chgData name="Delane Brandy" userId="0470fd441968644a" providerId="LiveId" clId="{9F5DE2F8-6166-47AC-890A-BC84D3D6F723}" dt="2021-07-29T20:48:06.981" v="5414" actId="11529"/>
          <ac:cxnSpMkLst>
            <pc:docMk/>
            <pc:sldMk cId="21097699" sldId="269"/>
            <ac:cxnSpMk id="26" creationId="{E223F2FC-8884-49D4-98E9-F744D1A81D42}"/>
          </ac:cxnSpMkLst>
        </pc:cxnChg>
        <pc:cxnChg chg="add mod">
          <ac:chgData name="Delane Brandy" userId="0470fd441968644a" providerId="LiveId" clId="{9F5DE2F8-6166-47AC-890A-BC84D3D6F723}" dt="2021-07-29T20:48:20.331" v="5420" actId="208"/>
          <ac:cxnSpMkLst>
            <pc:docMk/>
            <pc:sldMk cId="21097699" sldId="269"/>
            <ac:cxnSpMk id="31" creationId="{69D32FEF-16A0-427F-8E3D-3FA0F9DC545F}"/>
          </ac:cxnSpMkLst>
        </pc:cxnChg>
        <pc:cxnChg chg="del topLvl">
          <ac:chgData name="Delane Brandy" userId="0470fd441968644a" providerId="LiveId" clId="{9F5DE2F8-6166-47AC-890A-BC84D3D6F723}" dt="2021-07-26T13:19:48.624" v="4506" actId="478"/>
          <ac:cxnSpMkLst>
            <pc:docMk/>
            <pc:sldMk cId="21097699" sldId="269"/>
            <ac:cxnSpMk id="37" creationId="{43018E22-753D-4A9C-88F4-7C3368C33ACC}"/>
          </ac:cxnSpMkLst>
        </pc:cxnChg>
        <pc:cxnChg chg="add mod">
          <ac:chgData name="Delane Brandy" userId="0470fd441968644a" providerId="LiveId" clId="{9F5DE2F8-6166-47AC-890A-BC84D3D6F723}" dt="2021-07-26T13:08:23.470" v="4321" actId="1076"/>
          <ac:cxnSpMkLst>
            <pc:docMk/>
            <pc:sldMk cId="21097699" sldId="269"/>
            <ac:cxnSpMk id="39" creationId="{7108CA08-1B54-4303-9D8B-A89E8F4E4B21}"/>
          </ac:cxnSpMkLst>
        </pc:cxnChg>
        <pc:cxnChg chg="add mod">
          <ac:chgData name="Delane Brandy" userId="0470fd441968644a" providerId="LiveId" clId="{9F5DE2F8-6166-47AC-890A-BC84D3D6F723}" dt="2021-07-29T20:48:37.099" v="5425" actId="1076"/>
          <ac:cxnSpMkLst>
            <pc:docMk/>
            <pc:sldMk cId="21097699" sldId="269"/>
            <ac:cxnSpMk id="43" creationId="{58E75C6A-A50A-429A-A4F3-C2CA0355808B}"/>
          </ac:cxnSpMkLst>
        </pc:cxnChg>
        <pc:cxnChg chg="add mod">
          <ac:chgData name="Delane Brandy" userId="0470fd441968644a" providerId="LiveId" clId="{9F5DE2F8-6166-47AC-890A-BC84D3D6F723}" dt="2021-07-26T13:17:06.590" v="4483" actId="1076"/>
          <ac:cxnSpMkLst>
            <pc:docMk/>
            <pc:sldMk cId="21097699" sldId="269"/>
            <ac:cxnSpMk id="48" creationId="{D5B99501-13C6-494A-8C43-15E34C9982AC}"/>
          </ac:cxnSpMkLst>
        </pc:cxnChg>
        <pc:cxnChg chg="add mod">
          <ac:chgData name="Delane Brandy" userId="0470fd441968644a" providerId="LiveId" clId="{9F5DE2F8-6166-47AC-890A-BC84D3D6F723}" dt="2021-07-26T13:19:50.541" v="4507" actId="1076"/>
          <ac:cxnSpMkLst>
            <pc:docMk/>
            <pc:sldMk cId="21097699" sldId="269"/>
            <ac:cxnSpMk id="51" creationId="{B200FB1A-0C9A-4496-9ACC-FAE0380E4626}"/>
          </ac:cxnSpMkLst>
        </pc:cxnChg>
        <pc:cxnChg chg="add del">
          <ac:chgData name="Delane Brandy" userId="0470fd441968644a" providerId="LiveId" clId="{9F5DE2F8-6166-47AC-890A-BC84D3D6F723}" dt="2021-07-29T20:49:19.991" v="5455" actId="11529"/>
          <ac:cxnSpMkLst>
            <pc:docMk/>
            <pc:sldMk cId="21097699" sldId="269"/>
            <ac:cxnSpMk id="52" creationId="{0871340C-7BDE-449A-8DF6-046109A1540A}"/>
          </ac:cxnSpMkLst>
        </pc:cxnChg>
        <pc:cxnChg chg="add mod">
          <ac:chgData name="Delane Brandy" userId="0470fd441968644a" providerId="LiveId" clId="{9F5DE2F8-6166-47AC-890A-BC84D3D6F723}" dt="2021-07-29T20:49:29.647" v="5458" actId="208"/>
          <ac:cxnSpMkLst>
            <pc:docMk/>
            <pc:sldMk cId="21097699" sldId="269"/>
            <ac:cxnSpMk id="55" creationId="{DE4F6555-BDD8-4533-BA96-89728ABBCE9F}"/>
          </ac:cxnSpMkLst>
        </pc:cxnChg>
        <pc:cxnChg chg="add del mod">
          <ac:chgData name="Delane Brandy" userId="0470fd441968644a" providerId="LiveId" clId="{9F5DE2F8-6166-47AC-890A-BC84D3D6F723}" dt="2021-07-29T21:04:28.843" v="5817"/>
          <ac:cxnSpMkLst>
            <pc:docMk/>
            <pc:sldMk cId="21097699" sldId="269"/>
            <ac:cxnSpMk id="62" creationId="{DA12EAE0-7727-4ACF-B74A-282604A6EFB0}"/>
          </ac:cxnSpMkLst>
        </pc:cxnChg>
        <pc:cxnChg chg="add mod">
          <ac:chgData name="Delane Brandy" userId="0470fd441968644a" providerId="LiveId" clId="{9F5DE2F8-6166-47AC-890A-BC84D3D6F723}" dt="2021-07-29T21:04:38.903" v="5820" actId="1076"/>
          <ac:cxnSpMkLst>
            <pc:docMk/>
            <pc:sldMk cId="21097699" sldId="269"/>
            <ac:cxnSpMk id="64" creationId="{6FA8CD24-1B22-4F9C-9D7E-69E76585332A}"/>
          </ac:cxnSpMkLst>
        </pc:cxnChg>
      </pc:sldChg>
      <pc:sldChg chg="addSp delSp modSp mod">
        <pc:chgData name="Delane Brandy" userId="0470fd441968644a" providerId="LiveId" clId="{9F5DE2F8-6166-47AC-890A-BC84D3D6F723}" dt="2021-08-13T11:16:59.767" v="5993" actId="2711"/>
        <pc:sldMkLst>
          <pc:docMk/>
          <pc:sldMk cId="2187868389" sldId="270"/>
        </pc:sldMkLst>
        <pc:spChg chg="mod">
          <ac:chgData name="Delane Brandy" userId="0470fd441968644a" providerId="LiveId" clId="{9F5DE2F8-6166-47AC-890A-BC84D3D6F723}" dt="2021-08-13T11:16:51.691" v="5991" actId="2711"/>
          <ac:spMkLst>
            <pc:docMk/>
            <pc:sldMk cId="2187868389" sldId="270"/>
            <ac:spMk id="4" creationId="{4DBB3CD5-B2E4-472E-B4EE-76E2A7A9110F}"/>
          </ac:spMkLst>
        </pc:spChg>
        <pc:spChg chg="mod topLvl">
          <ac:chgData name="Delane Brandy" userId="0470fd441968644a" providerId="LiveId" clId="{9F5DE2F8-6166-47AC-890A-BC84D3D6F723}" dt="2021-07-26T13:32:44.882" v="4643" actId="1076"/>
          <ac:spMkLst>
            <pc:docMk/>
            <pc:sldMk cId="2187868389" sldId="270"/>
            <ac:spMk id="7" creationId="{0AA786A9-EE65-43B6-9CD1-2BB8EC143AF9}"/>
          </ac:spMkLst>
        </pc:spChg>
        <pc:spChg chg="mod">
          <ac:chgData name="Delane Brandy" userId="0470fd441968644a" providerId="LiveId" clId="{9F5DE2F8-6166-47AC-890A-BC84D3D6F723}" dt="2021-07-26T13:33:52.480" v="4665" actId="14100"/>
          <ac:spMkLst>
            <pc:docMk/>
            <pc:sldMk cId="2187868389" sldId="270"/>
            <ac:spMk id="9" creationId="{4E2C04F4-155A-4596-87C8-FF981C889AED}"/>
          </ac:spMkLst>
        </pc:spChg>
        <pc:spChg chg="add del mod">
          <ac:chgData name="Delane Brandy" userId="0470fd441968644a" providerId="LiveId" clId="{9F5DE2F8-6166-47AC-890A-BC84D3D6F723}" dt="2021-07-29T21:01:10.479" v="5737" actId="1076"/>
          <ac:spMkLst>
            <pc:docMk/>
            <pc:sldMk cId="2187868389" sldId="270"/>
            <ac:spMk id="11" creationId="{C43D641C-6B0B-45A2-AD34-8C731AFDE513}"/>
          </ac:spMkLst>
        </pc:spChg>
        <pc:spChg chg="mod topLvl">
          <ac:chgData name="Delane Brandy" userId="0470fd441968644a" providerId="LiveId" clId="{9F5DE2F8-6166-47AC-890A-BC84D3D6F723}" dt="2021-07-26T13:32:49.979" v="4645" actId="1076"/>
          <ac:spMkLst>
            <pc:docMk/>
            <pc:sldMk cId="2187868389" sldId="270"/>
            <ac:spMk id="12" creationId="{728023C6-0D5E-4D6F-A5E2-06E4BE8A5C3C}"/>
          </ac:spMkLst>
        </pc:spChg>
        <pc:spChg chg="mod">
          <ac:chgData name="Delane Brandy" userId="0470fd441968644a" providerId="LiveId" clId="{9F5DE2F8-6166-47AC-890A-BC84D3D6F723}" dt="2021-07-26T13:32:46.876" v="4644" actId="1076"/>
          <ac:spMkLst>
            <pc:docMk/>
            <pc:sldMk cId="2187868389" sldId="270"/>
            <ac:spMk id="15" creationId="{FAF608D8-2990-4ABB-BB85-D7432B3E7C6B}"/>
          </ac:spMkLst>
        </pc:spChg>
        <pc:spChg chg="add mod">
          <ac:chgData name="Delane Brandy" userId="0470fd441968644a" providerId="LiveId" clId="{9F5DE2F8-6166-47AC-890A-BC84D3D6F723}" dt="2021-07-26T13:33:26.064" v="4661" actId="14100"/>
          <ac:spMkLst>
            <pc:docMk/>
            <pc:sldMk cId="2187868389" sldId="270"/>
            <ac:spMk id="30" creationId="{9FB9843D-F47E-4BF9-A1D9-C237A870BD38}"/>
          </ac:spMkLst>
        </pc:spChg>
        <pc:spChg chg="mod">
          <ac:chgData name="Delane Brandy" userId="0470fd441968644a" providerId="LiveId" clId="{9F5DE2F8-6166-47AC-890A-BC84D3D6F723}" dt="2021-08-13T11:16:55.422" v="5992" actId="2711"/>
          <ac:spMkLst>
            <pc:docMk/>
            <pc:sldMk cId="2187868389" sldId="270"/>
            <ac:spMk id="32" creationId="{31711664-F92D-4C55-9EA2-B70565B8631F}"/>
          </ac:spMkLst>
        </pc:spChg>
        <pc:spChg chg="add mod">
          <ac:chgData name="Delane Brandy" userId="0470fd441968644a" providerId="LiveId" clId="{9F5DE2F8-6166-47AC-890A-BC84D3D6F723}" dt="2021-07-26T13:34:11.235" v="4673" actId="1076"/>
          <ac:spMkLst>
            <pc:docMk/>
            <pc:sldMk cId="2187868389" sldId="270"/>
            <ac:spMk id="33" creationId="{33F38393-6679-406E-97E9-3A69F3058823}"/>
          </ac:spMkLst>
        </pc:spChg>
        <pc:spChg chg="add mod">
          <ac:chgData name="Delane Brandy" userId="0470fd441968644a" providerId="LiveId" clId="{9F5DE2F8-6166-47AC-890A-BC84D3D6F723}" dt="2021-07-26T13:34:33.014" v="4683" actId="14100"/>
          <ac:spMkLst>
            <pc:docMk/>
            <pc:sldMk cId="2187868389" sldId="270"/>
            <ac:spMk id="34" creationId="{0C269EAE-1C74-4F57-A9CA-488368BD6948}"/>
          </ac:spMkLst>
        </pc:spChg>
        <pc:spChg chg="mod">
          <ac:chgData name="Delane Brandy" userId="0470fd441968644a" providerId="LiveId" clId="{9F5DE2F8-6166-47AC-890A-BC84D3D6F723}" dt="2021-08-13T11:16:59.767" v="5993" actId="2711"/>
          <ac:spMkLst>
            <pc:docMk/>
            <pc:sldMk cId="2187868389" sldId="270"/>
            <ac:spMk id="38" creationId="{47C3B190-2DE7-4352-A7AF-B7F19B13F793}"/>
          </ac:spMkLst>
        </pc:spChg>
        <pc:grpChg chg="del">
          <ac:chgData name="Delane Brandy" userId="0470fd441968644a" providerId="LiveId" clId="{9F5DE2F8-6166-47AC-890A-BC84D3D6F723}" dt="2021-07-26T13:30:54.186" v="4609" actId="165"/>
          <ac:grpSpMkLst>
            <pc:docMk/>
            <pc:sldMk cId="2187868389" sldId="270"/>
            <ac:grpSpMk id="5" creationId="{C5DBDA17-3E27-47CD-9ABC-D1BF4BD47A7E}"/>
          </ac:grpSpMkLst>
        </pc:grpChg>
        <pc:grpChg chg="del">
          <ac:chgData name="Delane Brandy" userId="0470fd441968644a" providerId="LiveId" clId="{9F5DE2F8-6166-47AC-890A-BC84D3D6F723}" dt="2021-07-26T13:31:19.906" v="4617" actId="165"/>
          <ac:grpSpMkLst>
            <pc:docMk/>
            <pc:sldMk cId="2187868389" sldId="270"/>
            <ac:grpSpMk id="6" creationId="{D51F5E97-198C-4BDE-BBCC-F49CF4883C4F}"/>
          </ac:grpSpMkLst>
        </pc:grpChg>
        <pc:grpChg chg="add">
          <ac:chgData name="Delane Brandy" userId="0470fd441968644a" providerId="LiveId" clId="{9F5DE2F8-6166-47AC-890A-BC84D3D6F723}" dt="2021-07-29T21:03:32.917" v="5803" actId="164"/>
          <ac:grpSpMkLst>
            <pc:docMk/>
            <pc:sldMk cId="2187868389" sldId="270"/>
            <ac:grpSpMk id="16" creationId="{2B791C3D-0E11-4B12-BEF1-875C9D9B3A45}"/>
          </ac:grpSpMkLst>
        </pc:grpChg>
        <pc:grpChg chg="add">
          <ac:chgData name="Delane Brandy" userId="0470fd441968644a" providerId="LiveId" clId="{9F5DE2F8-6166-47AC-890A-BC84D3D6F723}" dt="2021-07-26T13:32:59.120" v="4646" actId="164"/>
          <ac:grpSpMkLst>
            <pc:docMk/>
            <pc:sldMk cId="2187868389" sldId="270"/>
            <ac:grpSpMk id="18" creationId="{366123F3-2707-409A-B5FD-398C23DF19CE}"/>
          </ac:grpSpMkLst>
        </pc:grpChg>
        <pc:picChg chg="add del mod">
          <ac:chgData name="Delane Brandy" userId="0470fd441968644a" providerId="LiveId" clId="{9F5DE2F8-6166-47AC-890A-BC84D3D6F723}" dt="2021-07-29T20:59:32.313" v="5651" actId="478"/>
          <ac:picMkLst>
            <pc:docMk/>
            <pc:sldMk cId="2187868389" sldId="270"/>
            <ac:picMk id="5" creationId="{8F5C807B-475A-4E32-9968-EF88CF0D9EE0}"/>
          </ac:picMkLst>
        </pc:picChg>
        <pc:picChg chg="add del mod">
          <ac:chgData name="Delane Brandy" userId="0470fd441968644a" providerId="LiveId" clId="{9F5DE2F8-6166-47AC-890A-BC84D3D6F723}" dt="2021-07-29T20:59:31.286" v="5650" actId="478"/>
          <ac:picMkLst>
            <pc:docMk/>
            <pc:sldMk cId="2187868389" sldId="270"/>
            <ac:picMk id="8" creationId="{B59E50EB-16A2-4373-9CEF-AF2A8F74F3D7}"/>
          </ac:picMkLst>
        </pc:picChg>
        <pc:picChg chg="add mod">
          <ac:chgData name="Delane Brandy" userId="0470fd441968644a" providerId="LiveId" clId="{9F5DE2F8-6166-47AC-890A-BC84D3D6F723}" dt="2021-07-26T13:32:44.882" v="4643" actId="1076"/>
          <ac:picMkLst>
            <pc:docMk/>
            <pc:sldMk cId="2187868389" sldId="270"/>
            <ac:picMk id="10" creationId="{244BFC05-C9DE-4EED-95AF-45872BE90EAC}"/>
          </ac:picMkLst>
        </pc:picChg>
        <pc:picChg chg="add del mod">
          <ac:chgData name="Delane Brandy" userId="0470fd441968644a" providerId="LiveId" clId="{9F5DE2F8-6166-47AC-890A-BC84D3D6F723}" dt="2021-07-29T20:59:30.869" v="5649" actId="478"/>
          <ac:picMkLst>
            <pc:docMk/>
            <pc:sldMk cId="2187868389" sldId="270"/>
            <ac:picMk id="13" creationId="{55928EF3-E6D9-4EE6-B53F-7239E2EBCA13}"/>
          </ac:picMkLst>
        </pc:picChg>
        <pc:picChg chg="add mod">
          <ac:chgData name="Delane Brandy" userId="0470fd441968644a" providerId="LiveId" clId="{9F5DE2F8-6166-47AC-890A-BC84D3D6F723}" dt="2021-07-26T13:32:44.882" v="4643" actId="1076"/>
          <ac:picMkLst>
            <pc:docMk/>
            <pc:sldMk cId="2187868389" sldId="270"/>
            <ac:picMk id="14" creationId="{374F5916-A587-4F6F-ABD7-B00A0BDE74DE}"/>
          </ac:picMkLst>
        </pc:picChg>
        <pc:picChg chg="add mod">
          <ac:chgData name="Delane Brandy" userId="0470fd441968644a" providerId="LiveId" clId="{9F5DE2F8-6166-47AC-890A-BC84D3D6F723}" dt="2021-07-26T13:32:49.979" v="4645" actId="1076"/>
          <ac:picMkLst>
            <pc:docMk/>
            <pc:sldMk cId="2187868389" sldId="270"/>
            <ac:picMk id="17" creationId="{7593891C-2FE0-4556-96FF-0A405027CB0E}"/>
          </ac:picMkLst>
        </pc:picChg>
        <pc:picChg chg="add mod">
          <ac:chgData name="Delane Brandy" userId="0470fd441968644a" providerId="LiveId" clId="{9F5DE2F8-6166-47AC-890A-BC84D3D6F723}" dt="2021-07-29T21:01:09.411" v="5720" actId="1076"/>
          <ac:picMkLst>
            <pc:docMk/>
            <pc:sldMk cId="2187868389" sldId="270"/>
            <ac:picMk id="19" creationId="{B0A00A00-7123-461E-8C74-1978B0F631F0}"/>
          </ac:picMkLst>
        </pc:picChg>
        <pc:picChg chg="add mod">
          <ac:chgData name="Delane Brandy" userId="0470fd441968644a" providerId="LiveId" clId="{9F5DE2F8-6166-47AC-890A-BC84D3D6F723}" dt="2021-07-29T21:03:36.142" v="5804" actId="1076"/>
          <ac:picMkLst>
            <pc:docMk/>
            <pc:sldMk cId="2187868389" sldId="270"/>
            <ac:picMk id="21" creationId="{60D2AC4D-4CD0-46DA-AEF9-12720AE2094D}"/>
          </ac:picMkLst>
        </pc:picChg>
        <pc:picChg chg="add del mod">
          <ac:chgData name="Delane Brandy" userId="0470fd441968644a" providerId="LiveId" clId="{9F5DE2F8-6166-47AC-890A-BC84D3D6F723}" dt="2021-07-29T21:01:09.941" v="5721" actId="478"/>
          <ac:picMkLst>
            <pc:docMk/>
            <pc:sldMk cId="2187868389" sldId="270"/>
            <ac:picMk id="35" creationId="{1000E939-E9AE-476B-9E91-F726FC454D2E}"/>
          </ac:picMkLst>
        </pc:picChg>
        <pc:picChg chg="del mod">
          <ac:chgData name="Delane Brandy" userId="0470fd441968644a" providerId="LiveId" clId="{9F5DE2F8-6166-47AC-890A-BC84D3D6F723}" dt="2021-07-29T20:59:33.844" v="5652" actId="478"/>
          <ac:picMkLst>
            <pc:docMk/>
            <pc:sldMk cId="2187868389" sldId="270"/>
            <ac:picMk id="37" creationId="{7C517AF3-46D5-4178-B754-077EFFACF152}"/>
          </ac:picMkLst>
        </pc:picChg>
        <pc:picChg chg="del topLvl">
          <ac:chgData name="Delane Brandy" userId="0470fd441968644a" providerId="LiveId" clId="{9F5DE2F8-6166-47AC-890A-BC84D3D6F723}" dt="2021-07-26T13:32:23.643" v="4637" actId="478"/>
          <ac:picMkLst>
            <pc:docMk/>
            <pc:sldMk cId="2187868389" sldId="270"/>
            <ac:picMk id="1026" creationId="{B0B86514-7329-4713-8334-161C399B0118}"/>
          </ac:picMkLst>
        </pc:picChg>
        <pc:picChg chg="del topLvl">
          <ac:chgData name="Delane Brandy" userId="0470fd441968644a" providerId="LiveId" clId="{9F5DE2F8-6166-47AC-890A-BC84D3D6F723}" dt="2021-07-26T13:32:18.278" v="4634" actId="478"/>
          <ac:picMkLst>
            <pc:docMk/>
            <pc:sldMk cId="2187868389" sldId="270"/>
            <ac:picMk id="1028" creationId="{C3388A69-F730-43D9-84F2-9FE5E500DCEF}"/>
          </ac:picMkLst>
        </pc:picChg>
        <pc:picChg chg="del topLvl">
          <ac:chgData name="Delane Brandy" userId="0470fd441968644a" providerId="LiveId" clId="{9F5DE2F8-6166-47AC-890A-BC84D3D6F723}" dt="2021-07-26T13:32:14.565" v="4631" actId="478"/>
          <ac:picMkLst>
            <pc:docMk/>
            <pc:sldMk cId="2187868389" sldId="270"/>
            <ac:picMk id="1030" creationId="{4D456C48-E159-41FF-9E60-17F650E8D168}"/>
          </ac:picMkLst>
        </pc:picChg>
        <pc:cxnChg chg="add del mod">
          <ac:chgData name="Delane Brandy" userId="0470fd441968644a" providerId="LiveId" clId="{9F5DE2F8-6166-47AC-890A-BC84D3D6F723}" dt="2021-07-29T21:01:10.141" v="5727" actId="208"/>
          <ac:cxnSpMkLst>
            <pc:docMk/>
            <pc:sldMk cId="2187868389" sldId="270"/>
            <ac:cxnSpMk id="6" creationId="{65526590-0113-4766-8FBF-918C8F2EF0AE}"/>
          </ac:cxnSpMkLst>
        </pc:cxnChg>
        <pc:cxnChg chg="del topLvl">
          <ac:chgData name="Delane Brandy" userId="0470fd441968644a" providerId="LiveId" clId="{9F5DE2F8-6166-47AC-890A-BC84D3D6F723}" dt="2021-07-26T13:31:01.157" v="4612" actId="478"/>
          <ac:cxnSpMkLst>
            <pc:docMk/>
            <pc:sldMk cId="2187868389" sldId="270"/>
            <ac:cxnSpMk id="8" creationId="{A7347925-75A6-4F27-85F0-0C6AD45BC71B}"/>
          </ac:cxnSpMkLst>
        </pc:cxnChg>
        <pc:cxnChg chg="del topLvl">
          <ac:chgData name="Delane Brandy" userId="0470fd441968644a" providerId="LiveId" clId="{9F5DE2F8-6166-47AC-890A-BC84D3D6F723}" dt="2021-07-26T13:31:32.752" v="4622" actId="478"/>
          <ac:cxnSpMkLst>
            <pc:docMk/>
            <pc:sldMk cId="2187868389" sldId="270"/>
            <ac:cxnSpMk id="13" creationId="{7C289139-08B0-4AA8-BC54-C2F8513DC22E}"/>
          </ac:cxnSpMkLst>
        </pc:cxnChg>
        <pc:cxnChg chg="add mod">
          <ac:chgData name="Delane Brandy" userId="0470fd441968644a" providerId="LiveId" clId="{9F5DE2F8-6166-47AC-890A-BC84D3D6F723}" dt="2021-07-26T13:32:44.882" v="4643" actId="1076"/>
          <ac:cxnSpMkLst>
            <pc:docMk/>
            <pc:sldMk cId="2187868389" sldId="270"/>
            <ac:cxnSpMk id="25" creationId="{59C4CC4D-ABBC-4987-B31C-CA9C7A6F7DC7}"/>
          </ac:cxnSpMkLst>
        </pc:cxnChg>
        <pc:cxnChg chg="add mod">
          <ac:chgData name="Delane Brandy" userId="0470fd441968644a" providerId="LiveId" clId="{9F5DE2F8-6166-47AC-890A-BC84D3D6F723}" dt="2021-07-26T13:32:49.979" v="4645" actId="1076"/>
          <ac:cxnSpMkLst>
            <pc:docMk/>
            <pc:sldMk cId="2187868389" sldId="270"/>
            <ac:cxnSpMk id="26" creationId="{B0F08DD2-B5F3-4923-8AE3-12CA4345FCFD}"/>
          </ac:cxnSpMkLst>
        </pc:cxnChg>
      </pc:sldChg>
      <pc:sldChg chg="addSp delSp modSp mod">
        <pc:chgData name="Delane Brandy" userId="0470fd441968644a" providerId="LiveId" clId="{9F5DE2F8-6166-47AC-890A-BC84D3D6F723}" dt="2021-08-13T11:17:44.173" v="6006" actId="2711"/>
        <pc:sldMkLst>
          <pc:docMk/>
          <pc:sldMk cId="992880186" sldId="271"/>
        </pc:sldMkLst>
        <pc:spChg chg="del mod">
          <ac:chgData name="Delane Brandy" userId="0470fd441968644a" providerId="LiveId" clId="{9F5DE2F8-6166-47AC-890A-BC84D3D6F723}" dt="2021-07-26T13:35:26.665" v="4694" actId="478"/>
          <ac:spMkLst>
            <pc:docMk/>
            <pc:sldMk cId="992880186" sldId="271"/>
            <ac:spMk id="6" creationId="{DB5BD269-767A-47B6-861F-EAA9191D6BE3}"/>
          </ac:spMkLst>
        </pc:spChg>
        <pc:spChg chg="mod">
          <ac:chgData name="Delane Brandy" userId="0470fd441968644a" providerId="LiveId" clId="{9F5DE2F8-6166-47AC-890A-BC84D3D6F723}" dt="2021-08-13T11:17:28.827" v="6001" actId="114"/>
          <ac:spMkLst>
            <pc:docMk/>
            <pc:sldMk cId="992880186" sldId="271"/>
            <ac:spMk id="8" creationId="{35A1290C-F8C7-4661-A0E9-DF4572B8D34E}"/>
          </ac:spMkLst>
        </pc:spChg>
        <pc:spChg chg="mod">
          <ac:chgData name="Delane Brandy" userId="0470fd441968644a" providerId="LiveId" clId="{9F5DE2F8-6166-47AC-890A-BC84D3D6F723}" dt="2021-07-26T13:35:28.493" v="4695"/>
          <ac:spMkLst>
            <pc:docMk/>
            <pc:sldMk cId="992880186" sldId="271"/>
            <ac:spMk id="10" creationId="{457F1CE8-A9E6-4BD5-AA27-0231EE3FF832}"/>
          </ac:spMkLst>
        </pc:spChg>
        <pc:spChg chg="add mod">
          <ac:chgData name="Delane Brandy" userId="0470fd441968644a" providerId="LiveId" clId="{9F5DE2F8-6166-47AC-890A-BC84D3D6F723}" dt="2021-07-26T13:45:57.569" v="4840" actId="14100"/>
          <ac:spMkLst>
            <pc:docMk/>
            <pc:sldMk cId="992880186" sldId="271"/>
            <ac:spMk id="11" creationId="{1DF9F605-8A51-4AC8-BE82-A012D9EFBD34}"/>
          </ac:spMkLst>
        </pc:spChg>
        <pc:spChg chg="add mod">
          <ac:chgData name="Delane Brandy" userId="0470fd441968644a" providerId="LiveId" clId="{9F5DE2F8-6166-47AC-890A-BC84D3D6F723}" dt="2021-07-26T13:38:03.292" v="4761" actId="14100"/>
          <ac:spMkLst>
            <pc:docMk/>
            <pc:sldMk cId="992880186" sldId="271"/>
            <ac:spMk id="12" creationId="{8DF57362-7A27-4846-AEEF-DE8F320732A0}"/>
          </ac:spMkLst>
        </pc:spChg>
        <pc:spChg chg="add del mod">
          <ac:chgData name="Delane Brandy" userId="0470fd441968644a" providerId="LiveId" clId="{9F5DE2F8-6166-47AC-890A-BC84D3D6F723}" dt="2021-07-26T13:38:40.561" v="4777" actId="22"/>
          <ac:spMkLst>
            <pc:docMk/>
            <pc:sldMk cId="992880186" sldId="271"/>
            <ac:spMk id="13" creationId="{A6FF0B39-C3A9-471B-9546-C8763D2B54D2}"/>
          </ac:spMkLst>
        </pc:spChg>
        <pc:spChg chg="mod">
          <ac:chgData name="Delane Brandy" userId="0470fd441968644a" providerId="LiveId" clId="{9F5DE2F8-6166-47AC-890A-BC84D3D6F723}" dt="2021-08-13T11:17:38.577" v="6005" actId="2711"/>
          <ac:spMkLst>
            <pc:docMk/>
            <pc:sldMk cId="992880186" sldId="271"/>
            <ac:spMk id="14" creationId="{77D022DA-EBAE-4B2F-8428-F62840C28D77}"/>
          </ac:spMkLst>
        </pc:spChg>
        <pc:spChg chg="add mod">
          <ac:chgData name="Delane Brandy" userId="0470fd441968644a" providerId="LiveId" clId="{9F5DE2F8-6166-47AC-890A-BC84D3D6F723}" dt="2021-08-13T11:17:44.173" v="6006" actId="2711"/>
          <ac:spMkLst>
            <pc:docMk/>
            <pc:sldMk cId="992880186" sldId="271"/>
            <ac:spMk id="15" creationId="{33B845FA-B79F-4AE6-A9D6-D3A78D07388D}"/>
          </ac:spMkLst>
        </pc:spChg>
        <pc:spChg chg="add del">
          <ac:chgData name="Delane Brandy" userId="0470fd441968644a" providerId="LiveId" clId="{9F5DE2F8-6166-47AC-890A-BC84D3D6F723}" dt="2021-07-26T13:43:21.921" v="4800" actId="22"/>
          <ac:spMkLst>
            <pc:docMk/>
            <pc:sldMk cId="992880186" sldId="271"/>
            <ac:spMk id="17" creationId="{8B25FF0A-C5A6-4F04-AB00-5A1CE1C2E1AD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8" creationId="{B20C88F6-4BCF-4304-80FD-751D49BE3697}"/>
          </ac:spMkLst>
        </pc:spChg>
        <pc:spChg chg="add mod">
          <ac:chgData name="Delane Brandy" userId="0470fd441968644a" providerId="LiveId" clId="{9F5DE2F8-6166-47AC-890A-BC84D3D6F723}" dt="2021-07-26T13:43:51.545" v="4810" actId="207"/>
          <ac:spMkLst>
            <pc:docMk/>
            <pc:sldMk cId="992880186" sldId="271"/>
            <ac:spMk id="19" creationId="{0C76FC70-4799-4BB8-A6E6-F874672BB5DE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20" creationId="{C290DFA2-24BF-43D6-971D-A6B5BF288C2F}"/>
          </ac:spMkLst>
        </pc:spChg>
        <pc:spChg chg="add mod">
          <ac:chgData name="Delane Brandy" userId="0470fd441968644a" providerId="LiveId" clId="{9F5DE2F8-6166-47AC-890A-BC84D3D6F723}" dt="2021-07-26T13:44:45.578" v="4829" actId="14100"/>
          <ac:spMkLst>
            <pc:docMk/>
            <pc:sldMk cId="992880186" sldId="271"/>
            <ac:spMk id="21" creationId="{868E8BD3-248A-4FE8-AE9E-6B9A5CF03BA5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22" creationId="{51A2F802-5E58-43CD-BF8B-09DEEDDC6400}"/>
          </ac:spMkLst>
        </pc:spChg>
        <pc:spChg chg="add mod">
          <ac:chgData name="Delane Brandy" userId="0470fd441968644a" providerId="LiveId" clId="{9F5DE2F8-6166-47AC-890A-BC84D3D6F723}" dt="2021-07-26T13:45:15.483" v="4838" actId="1076"/>
          <ac:spMkLst>
            <pc:docMk/>
            <pc:sldMk cId="992880186" sldId="271"/>
            <ac:spMk id="23" creationId="{76811F9F-A7FD-4D7C-B16D-04F093059253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24" creationId="{FDBEE356-F5A3-483E-A7B3-F3C542841368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25" creationId="{CBF61D4B-2C15-4FBF-8C61-56F40D843FC1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26" creationId="{FB77F2FD-9F82-405C-8486-99324CE25F58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27" creationId="{064F1A08-3F71-4198-9489-97E8C042386A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28" creationId="{8A0A76FA-B1B1-4C65-AC1F-C7C0DB3C49D8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29" creationId="{D80FECEF-9875-41D3-9DDE-3B4D58706001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30" creationId="{0869BDE4-20AC-4764-BEA7-15FE9BBF6475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31" creationId="{C5E59772-B197-477D-8DA6-016DF87E951E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32" creationId="{649A80E2-ADDA-4E3A-A3B2-04DE041E1A38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33" creationId="{46FFC45D-AEFD-4BEC-A09F-E1A13EC76BC7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34" creationId="{A0E581E7-C233-42F5-B233-330165CCDA92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35" creationId="{ED9C0835-EC35-45DF-9574-A6D84BB8C2FF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36" creationId="{9537D971-8BEC-4F7F-850F-89A3839EFAAF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37" creationId="{CA3266E2-67B0-4F93-B7FC-A16A7755FDF1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38" creationId="{2F4A0568-1778-4D22-8369-70346BE131BE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39" creationId="{9A604A68-FD3E-4B0B-9F44-2E45E0077019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40" creationId="{95B02553-8639-4931-B682-E901A77211AE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41" creationId="{0B0FD841-5DD0-41B9-9891-F4A5BC581198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42" creationId="{62215DB8-0E30-4A08-9E3A-361AD153C8B8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43" creationId="{BCC3CF35-419D-4235-9E2A-9DE425981CEB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44" creationId="{7A30D100-B581-4B7F-B25D-304A9C2388E3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45" creationId="{DDD2F2EE-B816-4E06-AA63-7D9057DF4A4B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46" creationId="{99D9DFC2-6C56-4CE9-BBC9-7C39DE329AF0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47" creationId="{89A50287-2030-4E07-9D9B-07ECA4C3B92B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48" creationId="{1B6533DE-F7CB-49A3-BBDE-D9FF1F87D24D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49" creationId="{AB1B250C-28EB-414D-BD42-EEF09F8F7818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50" creationId="{05C36BFF-95F6-4F7A-B761-62FE012B65EB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51" creationId="{89FF456C-041E-4C4F-A9E0-4805E1CC5A57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52" creationId="{DDA3569D-9FC6-43A6-9287-A6061C979EC3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53" creationId="{C832CDA8-9716-4B49-80F0-72122D5706A3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54" creationId="{9D1105D5-A8A1-4B35-913A-18A8F5739579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55" creationId="{BEC50C35-DA61-4E28-A1A6-AF7718D346DE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56" creationId="{87D25E92-4824-4733-8DD3-F06596E88CE7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57" creationId="{0FE2D786-4107-4D8D-9A14-C715F526F9BE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58" creationId="{99BEE668-6C1F-4FF1-8B73-5DFD7654FFC5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59" creationId="{A65EF043-C32D-4F8E-9A42-7B1ED23D1B3C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60" creationId="{36F2CDD4-6EB0-4D4C-83AD-B4E89471E943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61" creationId="{ED279C4E-1160-43B6-BAF6-3889A6F39229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62" creationId="{987645EE-02EF-49E4-9742-9C15B8B77D0E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63" creationId="{DBACB9B6-229D-4AC0-ADC0-4582A036B462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64" creationId="{2FF5F3FD-1459-4C82-98AA-508CDC5CB684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65" creationId="{ECE9C5FD-6FAF-41B3-B67E-E5608BC651B8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66" creationId="{F08D2EC7-E820-439C-9ADA-ED82F5BAA49E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67" creationId="{E3329AE9-B782-44C1-B8F2-F819C6421970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68" creationId="{9C1EA939-771A-47F7-8F74-48F76FDED825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69" creationId="{A08E9F3D-6F53-4A23-9C26-4DDA6D2B781C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70" creationId="{835C761E-C1B2-4408-A30B-4E382F92153D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71" creationId="{78F5AD46-1A33-4074-A34F-5E7056BAC590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72" creationId="{8718755A-B6FB-4C97-8114-BA77276157DE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73" creationId="{DC614FE8-8625-4BA3-A57C-806E8F4E5EB7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74" creationId="{01D409E9-B3BE-48FF-A353-E8126F1EB8E5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75" creationId="{1C4F4E59-F333-452B-ADCE-3465D41B2938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76" creationId="{6F6521F1-C432-439A-940C-4CB41BA2A7F0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77" creationId="{CCDDB382-9707-4EF4-BD14-6B939571EA16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78" creationId="{B49A66D1-BCB5-467C-B069-40DCE0BE0BA7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79" creationId="{14702F6E-7327-45DE-B7F7-A73E79BD22D9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80" creationId="{1D98E76C-8C67-422E-92DD-5596C24BFD6D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81" creationId="{F1F5973B-1596-4949-802B-F7D78F218D2B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82" creationId="{8310F342-3B74-4DE6-93B9-1CD89DBA8493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83" creationId="{B2026958-5D38-4BE4-B627-D6404716BB7C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84" creationId="{13004214-AF60-47A5-BD4D-E1603D9F26B8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85" creationId="{30BDAFB9-0452-4B8A-9B04-863463FF0321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86" creationId="{F3CDE679-204A-47FF-8C54-F43652B99E93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87" creationId="{35F5B931-F70E-44A8-A504-276594DE548A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88" creationId="{067F18C7-C06B-4A62-A464-A2D6218EB0DD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89" creationId="{4632E4FE-CFA3-4EBC-AAC0-2C488212623B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90" creationId="{278C7320-D1DB-4995-9035-E8AE6661AA9E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91" creationId="{29ED7905-8423-4118-9DAE-6967D0C81ABA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92" creationId="{4B45F61F-7912-45C2-885F-3A8E706C45F2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93" creationId="{CFBEF39E-6120-4C28-827D-807D6783C31F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94" creationId="{BC5F390A-AEBD-481D-AE3B-C4CCA8994918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95" creationId="{D25F9238-6C73-42DC-8E2A-7DADEF6971DF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96" creationId="{D0A2B210-55AE-4E86-9E44-811E489CE0B7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97" creationId="{72447F8C-6A48-42CE-99C0-A2A2A976D23E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98" creationId="{94177DE7-D8D6-4DDA-9106-B73AAF6CA2F4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99" creationId="{36845634-8647-4564-8476-FD29D044E142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00" creationId="{739B309A-8524-4CE3-9865-29AD49F90D2B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01" creationId="{6040E95C-2DC0-4CD1-BC35-A69B6421B548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02" creationId="{94B376B4-0DF1-493F-9F20-1701D5E70A40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03" creationId="{D7EF1223-BA21-44F4-8CCC-88EACDBCA0F0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04" creationId="{8A4EDA79-FD74-43F2-9818-5EBC52F8435C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05" creationId="{503EB2A9-101C-4D69-A7D7-83C90C440BEC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06" creationId="{C71F53EB-CFF9-4C12-AA14-7989AC4010B9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07" creationId="{4DF5CD01-1497-44D2-A76A-2269BA2CFBCF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08" creationId="{11CD16BC-610B-4C9D-81E9-2C59E865F75A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09" creationId="{D01C87C5-54FE-4F85-848B-55E5AD69BD64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10" creationId="{D328BCD0-5CE2-4531-97BD-C2DE28EA58FA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11" creationId="{BB838195-958F-48CF-B6DA-32CFC1F313FA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12" creationId="{B3354955-71EF-4AB8-857E-013875468010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13" creationId="{533B0296-F30A-4B56-80A1-E4880A8880AA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14" creationId="{69418152-3E2E-496D-BCBC-6641DE8A4074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15" creationId="{BD77DB64-864E-4E63-A9A9-B7ED33FF1E98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16" creationId="{AD6EA87D-C798-46A6-A70E-77D33B356193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17" creationId="{621F3C36-20F0-4CC4-B06C-D1ED2ED713F4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18" creationId="{E8F85C12-C08C-46B0-858B-2C35AD64AD41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19" creationId="{7AF26EC7-063B-4F42-B361-BD2D863DAB70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20" creationId="{5EB5A1CC-443F-426B-83B0-113B85A6DB62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21" creationId="{C0977A4C-D8B6-45D6-994B-2C38192B4CEB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22" creationId="{E844EF40-A55C-46D2-8F01-EF756690497C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23" creationId="{E25D92A9-BCA9-4B67-AE70-9B2ECC3E31EF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24" creationId="{84E2688B-D74E-4D02-A541-5785ED50771E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25" creationId="{3FFD0B13-83EB-4330-927A-95CD8D3F0419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26" creationId="{D2C6D1C0-288D-4270-9BA7-574EBC206CE6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27" creationId="{ADE105DB-CF84-48A2-AC7F-2F45B8482F7E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28" creationId="{FB8E3163-2ACF-4DC0-90E4-DB0FAA5F8F6C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29" creationId="{05B6489C-D17C-4FC7-B2B8-244AAF2202BD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30" creationId="{6B2C37E0-2F51-48A3-80B6-4EC1D6001DD9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31" creationId="{673E1AD5-5F91-44C8-B600-14BA5390815A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32" creationId="{10BAEB22-D042-4D62-A13A-8EE29FD02922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33" creationId="{ADD17CC7-D390-4A77-8569-AF9BCFC63A53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34" creationId="{DDC5C60C-548F-424C-973F-0AAC27CA1C5E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35" creationId="{69F71FC0-FE89-48EA-BE12-A54C38F564FF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36" creationId="{A3B0C33D-36EE-4DA8-9E1E-65EE5D9A9E7B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37" creationId="{5C2D549D-2928-4F23-BAC8-EB622493D8AA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38" creationId="{E16B7E84-B344-4F1D-9ED9-649099CED86A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39" creationId="{ADFA14AA-9B78-4316-A7B6-E21D6DAE9454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40" creationId="{A7C850DC-C985-4B38-A879-96BE377F2AB6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41" creationId="{7612D661-EFC3-4A7B-930E-740D2A160388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42" creationId="{360B2886-1420-4D41-9ED7-6A6FD54ADEC6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43" creationId="{C3B8F92A-D56E-48C1-A0C4-0E5500AF2440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44" creationId="{19015E03-FE15-45E7-B62D-5CA75F0CA670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45" creationId="{D614C280-96FE-432A-B0D2-86363BA3BCF6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46" creationId="{AB2E7064-29A5-456E-B1AE-0E7CD4A1E64B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47" creationId="{4A7174B9-6707-46C6-9A41-2E9CAD732C11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48" creationId="{A4FFD891-2940-4D59-A616-187D4F290D1C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49" creationId="{12FB3903-5069-4099-9131-1225A3CCFBF6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50" creationId="{092FE85E-647C-4670-9B42-7C4EE1991F94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51" creationId="{5B82F58B-319B-4804-9165-1D207679A014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52" creationId="{3084F66F-6128-46B0-B31A-4631FDD35F97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53" creationId="{B28BC737-7E8B-48F4-93D3-B9F5347DF627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54" creationId="{DB7F13A4-0E7A-4CE2-BD84-6E66E3F0F8DD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55" creationId="{791D48FB-E2C1-4B3F-8A04-9E76FA7DAE39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56" creationId="{F009D8E4-B9D3-4647-8A51-87D1009180AB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57" creationId="{F85A5B41-D7DA-4B6B-838E-110987C96076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58" creationId="{CC5385E7-9754-4939-876D-6A8013201846}"/>
          </ac:spMkLst>
        </pc:spChg>
        <pc:spChg chg="mod">
          <ac:chgData name="Delane Brandy" userId="0470fd441968644a" providerId="LiveId" clId="{9F5DE2F8-6166-47AC-890A-BC84D3D6F723}" dt="2021-07-29T20:12:58.711" v="5291" actId="27803"/>
          <ac:spMkLst>
            <pc:docMk/>
            <pc:sldMk cId="992880186" sldId="271"/>
            <ac:spMk id="159" creationId="{F6CFDF8D-427B-4846-B4EA-C4FBFF1EE26C}"/>
          </ac:spMkLst>
        </pc:spChg>
        <pc:spChg chg="add mod">
          <ac:chgData name="Delane Brandy" userId="0470fd441968644a" providerId="LiveId" clId="{9F5DE2F8-6166-47AC-890A-BC84D3D6F723}" dt="2021-07-29T21:03:16.367" v="5799" actId="1076"/>
          <ac:spMkLst>
            <pc:docMk/>
            <pc:sldMk cId="992880186" sldId="271"/>
            <ac:spMk id="169" creationId="{6F16D248-5810-4DD7-9A0D-0F890E058F13}"/>
          </ac:spMkLst>
        </pc:spChg>
        <pc:spChg chg="add mod">
          <ac:chgData name="Delane Brandy" userId="0470fd441968644a" providerId="LiveId" clId="{9F5DE2F8-6166-47AC-890A-BC84D3D6F723}" dt="2021-07-29T21:03:11.865" v="5797" actId="1076"/>
          <ac:spMkLst>
            <pc:docMk/>
            <pc:sldMk cId="992880186" sldId="271"/>
            <ac:spMk id="172" creationId="{B16BED33-B38D-4934-B6A3-242181C0A9DA}"/>
          </ac:spMkLst>
        </pc:spChg>
        <pc:grpChg chg="mod">
          <ac:chgData name="Delane Brandy" userId="0470fd441968644a" providerId="LiveId" clId="{9F5DE2F8-6166-47AC-890A-BC84D3D6F723}" dt="2021-07-29T20:13:14.696" v="5299" actId="1076"/>
          <ac:grpSpMkLst>
            <pc:docMk/>
            <pc:sldMk cId="992880186" sldId="271"/>
            <ac:grpSpMk id="16" creationId="{CCFD5CDD-3585-4DAA-97AB-E2ACC3EB4D03}"/>
          </ac:grpSpMkLst>
        </pc:grpChg>
        <pc:grpChg chg="mod">
          <ac:chgData name="Delane Brandy" userId="0470fd441968644a" providerId="LiveId" clId="{9F5DE2F8-6166-47AC-890A-BC84D3D6F723}" dt="2021-07-29T20:12:58.711" v="5291" actId="27803"/>
          <ac:grpSpMkLst>
            <pc:docMk/>
            <pc:sldMk cId="992880186" sldId="271"/>
            <ac:grpSpMk id="17" creationId="{621E3B48-7818-473F-B833-AA5C32151E80}"/>
          </ac:grpSpMkLst>
        </pc:grpChg>
        <pc:grpChg chg="add mod">
          <ac:chgData name="Delane Brandy" userId="0470fd441968644a" providerId="LiveId" clId="{9F5DE2F8-6166-47AC-890A-BC84D3D6F723}" dt="2021-07-29T21:03:26.095" v="5802" actId="1076"/>
          <ac:grpSpMkLst>
            <pc:docMk/>
            <pc:sldMk cId="992880186" sldId="271"/>
            <ac:grpSpMk id="173" creationId="{C8CD3B8F-B22C-49FE-9313-69F800C73814}"/>
          </ac:grpSpMkLst>
        </pc:grpChg>
        <pc:picChg chg="add del mod">
          <ac:chgData name="Delane Brandy" userId="0470fd441968644a" providerId="LiveId" clId="{9F5DE2F8-6166-47AC-890A-BC84D3D6F723}" dt="2021-07-29T20:02:00.943" v="5278" actId="931"/>
          <ac:picMkLst>
            <pc:docMk/>
            <pc:sldMk cId="992880186" sldId="271"/>
            <ac:picMk id="4" creationId="{18516073-1FC8-485F-9D6A-89F8ECF4C1BA}"/>
          </ac:picMkLst>
        </pc:picChg>
        <pc:picChg chg="add del mod">
          <ac:chgData name="Delane Brandy" userId="0470fd441968644a" providerId="LiveId" clId="{9F5DE2F8-6166-47AC-890A-BC84D3D6F723}" dt="2021-07-29T20:11:54.978" v="5287" actId="478"/>
          <ac:picMkLst>
            <pc:docMk/>
            <pc:sldMk cId="992880186" sldId="271"/>
            <ac:picMk id="6" creationId="{CB02CD6F-0044-4526-9928-C620806E07E7}"/>
          </ac:picMkLst>
        </pc:picChg>
        <pc:picChg chg="del mod">
          <ac:chgData name="Delane Brandy" userId="0470fd441968644a" providerId="LiveId" clId="{9F5DE2F8-6166-47AC-890A-BC84D3D6F723}" dt="2021-07-29T21:03:20.593" v="5800" actId="478"/>
          <ac:picMkLst>
            <pc:docMk/>
            <pc:sldMk cId="992880186" sldId="271"/>
            <ac:picMk id="9" creationId="{2BFF8E29-48D4-4D03-9C57-CEAC2885F4EA}"/>
          </ac:picMkLst>
        </pc:picChg>
        <pc:picChg chg="add del mod">
          <ac:chgData name="Delane Brandy" userId="0470fd441968644a" providerId="LiveId" clId="{9F5DE2F8-6166-47AC-890A-BC84D3D6F723}" dt="2021-07-29T20:13:16.334" v="5303" actId="22"/>
          <ac:picMkLst>
            <pc:docMk/>
            <pc:sldMk cId="992880186" sldId="271"/>
            <ac:picMk id="13" creationId="{F1262D8D-1C2B-42BF-8C80-542C4D1452E8}"/>
          </ac:picMkLst>
        </pc:picChg>
        <pc:picChg chg="add del mod">
          <ac:chgData name="Delane Brandy" userId="0470fd441968644a" providerId="LiveId" clId="{9F5DE2F8-6166-47AC-890A-BC84D3D6F723}" dt="2021-07-29T20:15:09.297" v="5310" actId="478"/>
          <ac:picMkLst>
            <pc:docMk/>
            <pc:sldMk cId="992880186" sldId="271"/>
            <ac:picMk id="161" creationId="{03852604-ABE1-48E3-899C-56A922EBFE76}"/>
          </ac:picMkLst>
        </pc:picChg>
        <pc:picChg chg="add del mod">
          <ac:chgData name="Delane Brandy" userId="0470fd441968644a" providerId="LiveId" clId="{9F5DE2F8-6166-47AC-890A-BC84D3D6F723}" dt="2021-07-29T20:15:24.707" v="5316" actId="478"/>
          <ac:picMkLst>
            <pc:docMk/>
            <pc:sldMk cId="992880186" sldId="271"/>
            <ac:picMk id="163" creationId="{4D2C2B63-0EA0-4718-8C77-DB76D334E40E}"/>
          </ac:picMkLst>
        </pc:picChg>
        <pc:picChg chg="add mod">
          <ac:chgData name="Delane Brandy" userId="0470fd441968644a" providerId="LiveId" clId="{9F5DE2F8-6166-47AC-890A-BC84D3D6F723}" dt="2021-07-29T21:03:06.266" v="5794" actId="1076"/>
          <ac:picMkLst>
            <pc:docMk/>
            <pc:sldMk cId="992880186" sldId="271"/>
            <ac:picMk id="165" creationId="{0982026C-BAAC-40D2-9B5D-74615FBA96AD}"/>
          </ac:picMkLst>
        </pc:picChg>
        <pc:cxnChg chg="add mod">
          <ac:chgData name="Delane Brandy" userId="0470fd441968644a" providerId="LiveId" clId="{9F5DE2F8-6166-47AC-890A-BC84D3D6F723}" dt="2021-07-29T21:01:53.640" v="5746" actId="14100"/>
          <ac:cxnSpMkLst>
            <pc:docMk/>
            <pc:sldMk cId="992880186" sldId="271"/>
            <ac:cxnSpMk id="167" creationId="{4BFE121F-92D7-44DC-99C6-C6DFF0761DFD}"/>
          </ac:cxnSpMkLst>
        </pc:cxnChg>
        <pc:cxnChg chg="add mod">
          <ac:chgData name="Delane Brandy" userId="0470fd441968644a" providerId="LiveId" clId="{9F5DE2F8-6166-47AC-890A-BC84D3D6F723}" dt="2021-07-29T21:02:44.824" v="5777" actId="208"/>
          <ac:cxnSpMkLst>
            <pc:docMk/>
            <pc:sldMk cId="992880186" sldId="271"/>
            <ac:cxnSpMk id="171" creationId="{14F550EE-0CFE-4E3B-AB7E-5EF6453414EB}"/>
          </ac:cxnSpMkLst>
        </pc:cxnChg>
      </pc:sldChg>
      <pc:sldChg chg="addSp delSp modSp new del mod">
        <pc:chgData name="Delane Brandy" userId="0470fd441968644a" providerId="LiveId" clId="{9F5DE2F8-6166-47AC-890A-BC84D3D6F723}" dt="2021-07-31T13:47:01.186" v="5903" actId="47"/>
        <pc:sldMkLst>
          <pc:docMk/>
          <pc:sldMk cId="2972248692" sldId="272"/>
        </pc:sldMkLst>
        <pc:spChg chg="add del mod">
          <ac:chgData name="Delane Brandy" userId="0470fd441968644a" providerId="LiveId" clId="{9F5DE2F8-6166-47AC-890A-BC84D3D6F723}" dt="2021-07-20T17:14:25.914" v="3422" actId="478"/>
          <ac:spMkLst>
            <pc:docMk/>
            <pc:sldMk cId="2972248692" sldId="272"/>
            <ac:spMk id="3" creationId="{4AFEE0D8-0AE4-474C-ACF8-A4C2B3F42543}"/>
          </ac:spMkLst>
        </pc:spChg>
        <pc:spChg chg="mod">
          <ac:chgData name="Delane Brandy" userId="0470fd441968644a" providerId="LiveId" clId="{9F5DE2F8-6166-47AC-890A-BC84D3D6F723}" dt="2021-07-20T10:44:25.744" v="3117"/>
          <ac:spMkLst>
            <pc:docMk/>
            <pc:sldMk cId="2972248692" sldId="272"/>
            <ac:spMk id="6" creationId="{70F55E95-184B-4039-A459-88A7497A9440}"/>
          </ac:spMkLst>
        </pc:spChg>
        <pc:spChg chg="add del mod">
          <ac:chgData name="Delane Brandy" userId="0470fd441968644a" providerId="LiveId" clId="{9F5DE2F8-6166-47AC-890A-BC84D3D6F723}" dt="2021-07-31T13:46:07.239" v="5898" actId="478"/>
          <ac:spMkLst>
            <pc:docMk/>
            <pc:sldMk cId="2972248692" sldId="272"/>
            <ac:spMk id="6" creationId="{C16FE40B-45CE-4919-8AAE-DB0E2AB02D3E}"/>
          </ac:spMkLst>
        </pc:spChg>
        <pc:spChg chg="mod">
          <ac:chgData name="Delane Brandy" userId="0470fd441968644a" providerId="LiveId" clId="{9F5DE2F8-6166-47AC-890A-BC84D3D6F723}" dt="2021-07-20T10:44:25.744" v="3117"/>
          <ac:spMkLst>
            <pc:docMk/>
            <pc:sldMk cId="2972248692" sldId="272"/>
            <ac:spMk id="7" creationId="{6BB79B7E-FFF1-4021-B070-8D5B782708C5}"/>
          </ac:spMkLst>
        </pc:spChg>
        <pc:spChg chg="add mod">
          <ac:chgData name="Delane Brandy" userId="0470fd441968644a" providerId="LiveId" clId="{9F5DE2F8-6166-47AC-890A-BC84D3D6F723}" dt="2021-07-31T13:46:09.399" v="5900"/>
          <ac:spMkLst>
            <pc:docMk/>
            <pc:sldMk cId="2972248692" sldId="272"/>
            <ac:spMk id="7" creationId="{D729CC84-A4DC-41EF-B15A-C34B63F8ECC0}"/>
          </ac:spMkLst>
        </pc:spChg>
        <pc:spChg chg="add del mod">
          <ac:chgData name="Delane Brandy" userId="0470fd441968644a" providerId="LiveId" clId="{9F5DE2F8-6166-47AC-890A-BC84D3D6F723}" dt="2021-07-26T13:58:59.890" v="5198" actId="478"/>
          <ac:spMkLst>
            <pc:docMk/>
            <pc:sldMk cId="2972248692" sldId="272"/>
            <ac:spMk id="8" creationId="{6670F1F8-A5FD-48B6-8642-59604F87C1C3}"/>
          </ac:spMkLst>
        </pc:spChg>
        <pc:spChg chg="add mod">
          <ac:chgData name="Delane Brandy" userId="0470fd441968644a" providerId="LiveId" clId="{9F5DE2F8-6166-47AC-890A-BC84D3D6F723}" dt="2021-07-31T13:46:20.710" v="5901" actId="33524"/>
          <ac:spMkLst>
            <pc:docMk/>
            <pc:sldMk cId="2972248692" sldId="272"/>
            <ac:spMk id="8" creationId="{E5ED5050-CA92-45DC-87E2-FD289014F10E}"/>
          </ac:spMkLst>
        </pc:spChg>
        <pc:spChg chg="add del mod">
          <ac:chgData name="Delane Brandy" userId="0470fd441968644a" providerId="LiveId" clId="{9F5DE2F8-6166-47AC-890A-BC84D3D6F723}" dt="2021-07-31T13:46:08.373" v="5899" actId="478"/>
          <ac:spMkLst>
            <pc:docMk/>
            <pc:sldMk cId="2972248692" sldId="272"/>
            <ac:spMk id="9" creationId="{FF2B2A23-7161-44D6-8235-169518A5127C}"/>
          </ac:spMkLst>
        </pc:spChg>
        <pc:spChg chg="add mod">
          <ac:chgData name="Delane Brandy" userId="0470fd441968644a" providerId="LiveId" clId="{9F5DE2F8-6166-47AC-890A-BC84D3D6F723}" dt="2021-07-31T13:46:48.414" v="5902" actId="33524"/>
          <ac:spMkLst>
            <pc:docMk/>
            <pc:sldMk cId="2972248692" sldId="272"/>
            <ac:spMk id="10" creationId="{ED7DBE9C-42EE-4671-AEAE-51674997A1BF}"/>
          </ac:spMkLst>
        </pc:spChg>
        <pc:spChg chg="add del mod">
          <ac:chgData name="Delane Brandy" userId="0470fd441968644a" providerId="LiveId" clId="{9F5DE2F8-6166-47AC-890A-BC84D3D6F723}" dt="2021-07-31T13:46:05.942" v="5897" actId="478"/>
          <ac:spMkLst>
            <pc:docMk/>
            <pc:sldMk cId="2972248692" sldId="272"/>
            <ac:spMk id="11" creationId="{2B64998E-CF5D-4106-B3CA-1124BF34DD66}"/>
          </ac:spMkLst>
        </pc:spChg>
        <pc:spChg chg="add mod">
          <ac:chgData name="Delane Brandy" userId="0470fd441968644a" providerId="LiveId" clId="{9F5DE2F8-6166-47AC-890A-BC84D3D6F723}" dt="2021-07-31T13:46:09.399" v="5900"/>
          <ac:spMkLst>
            <pc:docMk/>
            <pc:sldMk cId="2972248692" sldId="272"/>
            <ac:spMk id="13" creationId="{DF6EAF9D-16BC-41ED-9D4F-E114A755B6E3}"/>
          </ac:spMkLst>
        </pc:spChg>
        <pc:spChg chg="add mod">
          <ac:chgData name="Delane Brandy" userId="0470fd441968644a" providerId="LiveId" clId="{9F5DE2F8-6166-47AC-890A-BC84D3D6F723}" dt="2021-07-31T13:46:09.399" v="5900"/>
          <ac:spMkLst>
            <pc:docMk/>
            <pc:sldMk cId="2972248692" sldId="272"/>
            <ac:spMk id="16" creationId="{A19233B3-69E0-48A5-A415-7BBA88B4E6AC}"/>
          </ac:spMkLst>
        </pc:spChg>
        <pc:spChg chg="add mod">
          <ac:chgData name="Delane Brandy" userId="0470fd441968644a" providerId="LiveId" clId="{9F5DE2F8-6166-47AC-890A-BC84D3D6F723}" dt="2021-07-31T13:46:09.399" v="5900"/>
          <ac:spMkLst>
            <pc:docMk/>
            <pc:sldMk cId="2972248692" sldId="272"/>
            <ac:spMk id="17" creationId="{4D4D4680-AC21-4CF1-9AB6-028DC419160F}"/>
          </ac:spMkLst>
        </pc:spChg>
        <pc:grpChg chg="add del mod">
          <ac:chgData name="Delane Brandy" userId="0470fd441968644a" providerId="LiveId" clId="{9F5DE2F8-6166-47AC-890A-BC84D3D6F723}" dt="2021-07-20T17:14:25.914" v="3422" actId="478"/>
          <ac:grpSpMkLst>
            <pc:docMk/>
            <pc:sldMk cId="2972248692" sldId="272"/>
            <ac:grpSpMk id="5" creationId="{D3854238-F87D-4D6D-B417-F7F197599395}"/>
          </ac:grpSpMkLst>
        </pc:grpChg>
        <pc:graphicFrameChg chg="add del mod">
          <ac:chgData name="Delane Brandy" userId="0470fd441968644a" providerId="LiveId" clId="{9F5DE2F8-6166-47AC-890A-BC84D3D6F723}" dt="2021-07-20T17:14:25.914" v="3422" actId="478"/>
          <ac:graphicFrameMkLst>
            <pc:docMk/>
            <pc:sldMk cId="2972248692" sldId="272"/>
            <ac:graphicFrameMk id="4" creationId="{CDD0E757-0D0A-4D1E-AC99-552723F2FB53}"/>
          </ac:graphicFrameMkLst>
        </pc:graphicFrameChg>
        <pc:graphicFrameChg chg="add mod">
          <ac:chgData name="Delane Brandy" userId="0470fd441968644a" providerId="LiveId" clId="{9F5DE2F8-6166-47AC-890A-BC84D3D6F723}" dt="2021-07-31T13:46:09.399" v="5900"/>
          <ac:graphicFrameMkLst>
            <pc:docMk/>
            <pc:sldMk cId="2972248692" sldId="272"/>
            <ac:graphicFrameMk id="14" creationId="{A2A11CC5-ECB5-4B26-9E24-0A12E2E13ACE}"/>
          </ac:graphicFrameMkLst>
        </pc:graphicFrameChg>
        <pc:graphicFrameChg chg="add mod">
          <ac:chgData name="Delane Brandy" userId="0470fd441968644a" providerId="LiveId" clId="{9F5DE2F8-6166-47AC-890A-BC84D3D6F723}" dt="2021-07-31T13:46:09.399" v="5900"/>
          <ac:graphicFrameMkLst>
            <pc:docMk/>
            <pc:sldMk cId="2972248692" sldId="272"/>
            <ac:graphicFrameMk id="15" creationId="{CFBF6B1F-2D92-4136-B395-9C4A5B5CC554}"/>
          </ac:graphicFrameMkLst>
        </pc:graphicFrameChg>
        <pc:cxnChg chg="add mod">
          <ac:chgData name="Delane Brandy" userId="0470fd441968644a" providerId="LiveId" clId="{9F5DE2F8-6166-47AC-890A-BC84D3D6F723}" dt="2021-07-31T13:46:09.399" v="5900"/>
          <ac:cxnSpMkLst>
            <pc:docMk/>
            <pc:sldMk cId="2972248692" sldId="272"/>
            <ac:cxnSpMk id="12" creationId="{7057DB90-6C43-4FD9-BA32-92084C38D508}"/>
          </ac:cxnSpMkLst>
        </pc:cxnChg>
      </pc:sldChg>
    </pc:docChg>
  </pc:docChgLst>
  <pc:docChgLst>
    <pc:chgData name="Delane Brandy" userId="0470fd441968644a" providerId="LiveId" clId="{54C8D715-E1B1-43B0-95E5-52BE89DD7028}"/>
    <pc:docChg chg="undo custSel addSld delSld modSld addMainMaster delMainMaster modMainMaster">
      <pc:chgData name="Delane Brandy" userId="0470fd441968644a" providerId="LiveId" clId="{54C8D715-E1B1-43B0-95E5-52BE89DD7028}" dt="2021-04-26T11:29:00.351" v="41" actId="47"/>
      <pc:docMkLst>
        <pc:docMk/>
      </pc:docMkLst>
      <pc:sldChg chg="add del">
        <pc:chgData name="Delane Brandy" userId="0470fd441968644a" providerId="LiveId" clId="{54C8D715-E1B1-43B0-95E5-52BE89DD7028}" dt="2021-04-26T11:28:47.961" v="30" actId="47"/>
        <pc:sldMkLst>
          <pc:docMk/>
          <pc:sldMk cId="926088743" sldId="265"/>
        </pc:sldMkLst>
      </pc:sldChg>
      <pc:sldChg chg="add del">
        <pc:chgData name="Delane Brandy" userId="0470fd441968644a" providerId="LiveId" clId="{54C8D715-E1B1-43B0-95E5-52BE89DD7028}" dt="2021-04-26T11:28:48.328" v="31" actId="47"/>
        <pc:sldMkLst>
          <pc:docMk/>
          <pc:sldMk cId="1334092414" sldId="266"/>
        </pc:sldMkLst>
      </pc:sldChg>
      <pc:sldChg chg="add del">
        <pc:chgData name="Delane Brandy" userId="0470fd441968644a" providerId="LiveId" clId="{54C8D715-E1B1-43B0-95E5-52BE89DD7028}" dt="2021-04-26T11:28:49.061" v="32" actId="47"/>
        <pc:sldMkLst>
          <pc:docMk/>
          <pc:sldMk cId="3711028244" sldId="268"/>
        </pc:sldMkLst>
      </pc:sldChg>
      <pc:sldChg chg="add del">
        <pc:chgData name="Delane Brandy" userId="0470fd441968644a" providerId="LiveId" clId="{54C8D715-E1B1-43B0-95E5-52BE89DD7028}" dt="2021-04-26T11:28:49.650" v="33" actId="47"/>
        <pc:sldMkLst>
          <pc:docMk/>
          <pc:sldMk cId="21097699" sldId="269"/>
        </pc:sldMkLst>
      </pc:sldChg>
      <pc:sldChg chg="add del">
        <pc:chgData name="Delane Brandy" userId="0470fd441968644a" providerId="LiveId" clId="{54C8D715-E1B1-43B0-95E5-52BE89DD7028}" dt="2021-04-26T11:28:50.555" v="34" actId="47"/>
        <pc:sldMkLst>
          <pc:docMk/>
          <pc:sldMk cId="2187868389" sldId="270"/>
        </pc:sldMkLst>
      </pc:sldChg>
      <pc:sldChg chg="add del">
        <pc:chgData name="Delane Brandy" userId="0470fd441968644a" providerId="LiveId" clId="{54C8D715-E1B1-43B0-95E5-52BE89DD7028}" dt="2021-04-26T11:28:51.275" v="35" actId="47"/>
        <pc:sldMkLst>
          <pc:docMk/>
          <pc:sldMk cId="992880186" sldId="271"/>
        </pc:sldMkLst>
      </pc:sldChg>
      <pc:sldChg chg="add del">
        <pc:chgData name="Delane Brandy" userId="0470fd441968644a" providerId="LiveId" clId="{54C8D715-E1B1-43B0-95E5-52BE89DD7028}" dt="2021-04-26T11:28:37.663" v="4" actId="47"/>
        <pc:sldMkLst>
          <pc:docMk/>
          <pc:sldMk cId="2041588360" sldId="272"/>
        </pc:sldMkLst>
      </pc:sldChg>
      <pc:sldChg chg="add del">
        <pc:chgData name="Delane Brandy" userId="0470fd441968644a" providerId="LiveId" clId="{54C8D715-E1B1-43B0-95E5-52BE89DD7028}" dt="2021-04-26T11:28:38.101" v="5" actId="47"/>
        <pc:sldMkLst>
          <pc:docMk/>
          <pc:sldMk cId="3546312984" sldId="273"/>
        </pc:sldMkLst>
      </pc:sldChg>
      <pc:sldChg chg="add del">
        <pc:chgData name="Delane Brandy" userId="0470fd441968644a" providerId="LiveId" clId="{54C8D715-E1B1-43B0-95E5-52BE89DD7028}" dt="2021-04-26T11:28:38.413" v="6" actId="47"/>
        <pc:sldMkLst>
          <pc:docMk/>
          <pc:sldMk cId="3999384737" sldId="274"/>
        </pc:sldMkLst>
      </pc:sldChg>
      <pc:sldChg chg="add del">
        <pc:chgData name="Delane Brandy" userId="0470fd441968644a" providerId="LiveId" clId="{54C8D715-E1B1-43B0-95E5-52BE89DD7028}" dt="2021-04-26T11:28:38.442" v="7" actId="47"/>
        <pc:sldMkLst>
          <pc:docMk/>
          <pc:sldMk cId="435291560" sldId="275"/>
        </pc:sldMkLst>
      </pc:sldChg>
      <pc:sldChg chg="add del">
        <pc:chgData name="Delane Brandy" userId="0470fd441968644a" providerId="LiveId" clId="{54C8D715-E1B1-43B0-95E5-52BE89DD7028}" dt="2021-04-26T11:28:38.635" v="8" actId="47"/>
        <pc:sldMkLst>
          <pc:docMk/>
          <pc:sldMk cId="269669970" sldId="276"/>
        </pc:sldMkLst>
      </pc:sldChg>
      <pc:sldChg chg="add del">
        <pc:chgData name="Delane Brandy" userId="0470fd441968644a" providerId="LiveId" clId="{54C8D715-E1B1-43B0-95E5-52BE89DD7028}" dt="2021-04-26T11:28:39.003" v="9" actId="47"/>
        <pc:sldMkLst>
          <pc:docMk/>
          <pc:sldMk cId="4114400146" sldId="277"/>
        </pc:sldMkLst>
      </pc:sldChg>
      <pc:sldChg chg="add del">
        <pc:chgData name="Delane Brandy" userId="0470fd441968644a" providerId="LiveId" clId="{54C8D715-E1B1-43B0-95E5-52BE89DD7028}" dt="2021-04-26T11:28:39.464" v="10" actId="47"/>
        <pc:sldMkLst>
          <pc:docMk/>
          <pc:sldMk cId="2614004466" sldId="278"/>
        </pc:sldMkLst>
      </pc:sldChg>
      <pc:sldChg chg="add del">
        <pc:chgData name="Delane Brandy" userId="0470fd441968644a" providerId="LiveId" clId="{54C8D715-E1B1-43B0-95E5-52BE89DD7028}" dt="2021-04-26T11:28:39.507" v="11" actId="47"/>
        <pc:sldMkLst>
          <pc:docMk/>
          <pc:sldMk cId="3253732470" sldId="279"/>
        </pc:sldMkLst>
      </pc:sldChg>
      <pc:sldChg chg="add del">
        <pc:chgData name="Delane Brandy" userId="0470fd441968644a" providerId="LiveId" clId="{54C8D715-E1B1-43B0-95E5-52BE89DD7028}" dt="2021-04-26T11:28:39.549" v="12" actId="47"/>
        <pc:sldMkLst>
          <pc:docMk/>
          <pc:sldMk cId="1609853691" sldId="280"/>
        </pc:sldMkLst>
      </pc:sldChg>
      <pc:sldChg chg="add del">
        <pc:chgData name="Delane Brandy" userId="0470fd441968644a" providerId="LiveId" clId="{54C8D715-E1B1-43B0-95E5-52BE89DD7028}" dt="2021-04-26T11:28:39.789" v="13" actId="47"/>
        <pc:sldMkLst>
          <pc:docMk/>
          <pc:sldMk cId="3576616347" sldId="281"/>
        </pc:sldMkLst>
      </pc:sldChg>
      <pc:sldChg chg="add del">
        <pc:chgData name="Delane Brandy" userId="0470fd441968644a" providerId="LiveId" clId="{54C8D715-E1B1-43B0-95E5-52BE89DD7028}" dt="2021-04-26T11:28:39.910" v="14" actId="47"/>
        <pc:sldMkLst>
          <pc:docMk/>
          <pc:sldMk cId="4259354808" sldId="282"/>
        </pc:sldMkLst>
      </pc:sldChg>
      <pc:sldChg chg="add del">
        <pc:chgData name="Delane Brandy" userId="0470fd441968644a" providerId="LiveId" clId="{54C8D715-E1B1-43B0-95E5-52BE89DD7028}" dt="2021-04-26T11:28:40.108" v="15" actId="47"/>
        <pc:sldMkLst>
          <pc:docMk/>
          <pc:sldMk cId="2284511418" sldId="283"/>
        </pc:sldMkLst>
      </pc:sldChg>
      <pc:sldChg chg="add del">
        <pc:chgData name="Delane Brandy" userId="0470fd441968644a" providerId="LiveId" clId="{54C8D715-E1B1-43B0-95E5-52BE89DD7028}" dt="2021-04-26T11:28:40.369" v="16" actId="47"/>
        <pc:sldMkLst>
          <pc:docMk/>
          <pc:sldMk cId="1018812337" sldId="284"/>
        </pc:sldMkLst>
      </pc:sldChg>
      <pc:sldChg chg="add del">
        <pc:chgData name="Delane Brandy" userId="0470fd441968644a" providerId="LiveId" clId="{54C8D715-E1B1-43B0-95E5-52BE89DD7028}" dt="2021-04-26T11:28:40.879" v="17" actId="47"/>
        <pc:sldMkLst>
          <pc:docMk/>
          <pc:sldMk cId="1830126373" sldId="285"/>
        </pc:sldMkLst>
      </pc:sldChg>
      <pc:sldChg chg="add del">
        <pc:chgData name="Delane Brandy" userId="0470fd441968644a" providerId="LiveId" clId="{54C8D715-E1B1-43B0-95E5-52BE89DD7028}" dt="2021-04-26T11:28:41.103" v="18" actId="47"/>
        <pc:sldMkLst>
          <pc:docMk/>
          <pc:sldMk cId="1405840508" sldId="286"/>
        </pc:sldMkLst>
      </pc:sldChg>
      <pc:sldChg chg="add del">
        <pc:chgData name="Delane Brandy" userId="0470fd441968644a" providerId="LiveId" clId="{54C8D715-E1B1-43B0-95E5-52BE89DD7028}" dt="2021-04-26T11:28:42.452" v="19" actId="47"/>
        <pc:sldMkLst>
          <pc:docMk/>
          <pc:sldMk cId="951633756" sldId="287"/>
        </pc:sldMkLst>
      </pc:sldChg>
      <pc:sldChg chg="add del">
        <pc:chgData name="Delane Brandy" userId="0470fd441968644a" providerId="LiveId" clId="{54C8D715-E1B1-43B0-95E5-52BE89DD7028}" dt="2021-04-26T11:28:42.850" v="20" actId="47"/>
        <pc:sldMkLst>
          <pc:docMk/>
          <pc:sldMk cId="3489564928" sldId="288"/>
        </pc:sldMkLst>
      </pc:sldChg>
      <pc:sldChg chg="add del">
        <pc:chgData name="Delane Brandy" userId="0470fd441968644a" providerId="LiveId" clId="{54C8D715-E1B1-43B0-95E5-52BE89DD7028}" dt="2021-04-26T11:28:58.497" v="39" actId="47"/>
        <pc:sldMkLst>
          <pc:docMk/>
          <pc:sldMk cId="2158084189" sldId="289"/>
        </pc:sldMkLst>
      </pc:sldChg>
      <pc:sldChg chg="add del">
        <pc:chgData name="Delane Brandy" userId="0470fd441968644a" providerId="LiveId" clId="{54C8D715-E1B1-43B0-95E5-52BE89DD7028}" dt="2021-04-26T11:28:59.524" v="40" actId="47"/>
        <pc:sldMkLst>
          <pc:docMk/>
          <pc:sldMk cId="2820768772" sldId="290"/>
        </pc:sldMkLst>
      </pc:sldChg>
      <pc:sldChg chg="add del">
        <pc:chgData name="Delane Brandy" userId="0470fd441968644a" providerId="LiveId" clId="{54C8D715-E1B1-43B0-95E5-52BE89DD7028}" dt="2021-04-26T11:29:00.351" v="41" actId="47"/>
        <pc:sldMkLst>
          <pc:docMk/>
          <pc:sldMk cId="1925031542" sldId="291"/>
        </pc:sldMkLst>
      </pc:sldChg>
      <pc:sldMasterChg chg="add del addSldLayout delSldLayout">
        <pc:chgData name="Delane Brandy" userId="0470fd441968644a" providerId="LiveId" clId="{54C8D715-E1B1-43B0-95E5-52BE89DD7028}" dt="2021-04-26T11:28:39.507" v="11" actId="47"/>
        <pc:sldMasterMkLst>
          <pc:docMk/>
          <pc:sldMasterMk cId="3989221758" sldId="2147483660"/>
        </pc:sldMasterMkLst>
        <pc:sldLayoutChg chg="add del">
          <pc:chgData name="Delane Brandy" userId="0470fd441968644a" providerId="LiveId" clId="{54C8D715-E1B1-43B0-95E5-52BE89DD7028}" dt="2021-04-26T11:28:39.507" v="11" actId="47"/>
          <pc:sldLayoutMkLst>
            <pc:docMk/>
            <pc:sldMasterMk cId="3989221758" sldId="2147483660"/>
            <pc:sldLayoutMk cId="2694596376" sldId="2147483661"/>
          </pc:sldLayoutMkLst>
        </pc:sldLayoutChg>
        <pc:sldLayoutChg chg="add del">
          <pc:chgData name="Delane Brandy" userId="0470fd441968644a" providerId="LiveId" clId="{54C8D715-E1B1-43B0-95E5-52BE89DD7028}" dt="2021-04-26T11:28:39.507" v="11" actId="47"/>
          <pc:sldLayoutMkLst>
            <pc:docMk/>
            <pc:sldMasterMk cId="3989221758" sldId="2147483660"/>
            <pc:sldLayoutMk cId="1185428677" sldId="2147483662"/>
          </pc:sldLayoutMkLst>
        </pc:sldLayoutChg>
        <pc:sldLayoutChg chg="add del">
          <pc:chgData name="Delane Brandy" userId="0470fd441968644a" providerId="LiveId" clId="{54C8D715-E1B1-43B0-95E5-52BE89DD7028}" dt="2021-04-26T11:28:39.507" v="11" actId="47"/>
          <pc:sldLayoutMkLst>
            <pc:docMk/>
            <pc:sldMasterMk cId="3989221758" sldId="2147483660"/>
            <pc:sldLayoutMk cId="2259334098" sldId="2147483663"/>
          </pc:sldLayoutMkLst>
        </pc:sldLayoutChg>
        <pc:sldLayoutChg chg="add del">
          <pc:chgData name="Delane Brandy" userId="0470fd441968644a" providerId="LiveId" clId="{54C8D715-E1B1-43B0-95E5-52BE89DD7028}" dt="2021-04-26T11:28:39.507" v="11" actId="47"/>
          <pc:sldLayoutMkLst>
            <pc:docMk/>
            <pc:sldMasterMk cId="3989221758" sldId="2147483660"/>
            <pc:sldLayoutMk cId="3682586233" sldId="2147483664"/>
          </pc:sldLayoutMkLst>
        </pc:sldLayoutChg>
        <pc:sldLayoutChg chg="add del">
          <pc:chgData name="Delane Brandy" userId="0470fd441968644a" providerId="LiveId" clId="{54C8D715-E1B1-43B0-95E5-52BE89DD7028}" dt="2021-04-26T11:28:39.507" v="11" actId="47"/>
          <pc:sldLayoutMkLst>
            <pc:docMk/>
            <pc:sldMasterMk cId="3989221758" sldId="2147483660"/>
            <pc:sldLayoutMk cId="3584077602" sldId="2147483665"/>
          </pc:sldLayoutMkLst>
        </pc:sldLayoutChg>
        <pc:sldLayoutChg chg="add del">
          <pc:chgData name="Delane Brandy" userId="0470fd441968644a" providerId="LiveId" clId="{54C8D715-E1B1-43B0-95E5-52BE89DD7028}" dt="2021-04-26T11:28:39.507" v="11" actId="47"/>
          <pc:sldLayoutMkLst>
            <pc:docMk/>
            <pc:sldMasterMk cId="3989221758" sldId="2147483660"/>
            <pc:sldLayoutMk cId="2157201150" sldId="2147483666"/>
          </pc:sldLayoutMkLst>
        </pc:sldLayoutChg>
        <pc:sldLayoutChg chg="add del">
          <pc:chgData name="Delane Brandy" userId="0470fd441968644a" providerId="LiveId" clId="{54C8D715-E1B1-43B0-95E5-52BE89DD7028}" dt="2021-04-26T11:28:39.507" v="11" actId="47"/>
          <pc:sldLayoutMkLst>
            <pc:docMk/>
            <pc:sldMasterMk cId="3989221758" sldId="2147483660"/>
            <pc:sldLayoutMk cId="3807525962" sldId="2147483667"/>
          </pc:sldLayoutMkLst>
        </pc:sldLayoutChg>
        <pc:sldLayoutChg chg="add del">
          <pc:chgData name="Delane Brandy" userId="0470fd441968644a" providerId="LiveId" clId="{54C8D715-E1B1-43B0-95E5-52BE89DD7028}" dt="2021-04-26T11:28:39.507" v="11" actId="47"/>
          <pc:sldLayoutMkLst>
            <pc:docMk/>
            <pc:sldMasterMk cId="3989221758" sldId="2147483660"/>
            <pc:sldLayoutMk cId="615222923" sldId="2147483668"/>
          </pc:sldLayoutMkLst>
        </pc:sldLayoutChg>
        <pc:sldLayoutChg chg="add del">
          <pc:chgData name="Delane Brandy" userId="0470fd441968644a" providerId="LiveId" clId="{54C8D715-E1B1-43B0-95E5-52BE89DD7028}" dt="2021-04-26T11:28:39.507" v="11" actId="47"/>
          <pc:sldLayoutMkLst>
            <pc:docMk/>
            <pc:sldMasterMk cId="3989221758" sldId="2147483660"/>
            <pc:sldLayoutMk cId="3943850584" sldId="2147483669"/>
          </pc:sldLayoutMkLst>
        </pc:sldLayoutChg>
        <pc:sldLayoutChg chg="add del">
          <pc:chgData name="Delane Brandy" userId="0470fd441968644a" providerId="LiveId" clId="{54C8D715-E1B1-43B0-95E5-52BE89DD7028}" dt="2021-04-26T11:28:39.507" v="11" actId="47"/>
          <pc:sldLayoutMkLst>
            <pc:docMk/>
            <pc:sldMasterMk cId="3989221758" sldId="2147483660"/>
            <pc:sldLayoutMk cId="3199400149" sldId="2147483670"/>
          </pc:sldLayoutMkLst>
        </pc:sldLayoutChg>
        <pc:sldLayoutChg chg="add del">
          <pc:chgData name="Delane Brandy" userId="0470fd441968644a" providerId="LiveId" clId="{54C8D715-E1B1-43B0-95E5-52BE89DD7028}" dt="2021-04-26T11:28:39.507" v="11" actId="47"/>
          <pc:sldLayoutMkLst>
            <pc:docMk/>
            <pc:sldMasterMk cId="3989221758" sldId="2147483660"/>
            <pc:sldLayoutMk cId="1807359739" sldId="2147483671"/>
          </pc:sldLayoutMkLst>
        </pc:sldLayoutChg>
      </pc:sldMasterChg>
      <pc:sldMasterChg chg="replId modSldLayout">
        <pc:chgData name="Delane Brandy" userId="0470fd441968644a" providerId="LiveId" clId="{54C8D715-E1B1-43B0-95E5-52BE89DD7028}" dt="2021-04-26T11:27:02.912" v="0" actId="27028"/>
        <pc:sldMasterMkLst>
          <pc:docMk/>
          <pc:sldMasterMk cId="952992282" sldId="2147483672"/>
        </pc:sldMasterMkLst>
        <pc:sldLayoutChg chg="replId">
          <pc:chgData name="Delane Brandy" userId="0470fd441968644a" providerId="LiveId" clId="{54C8D715-E1B1-43B0-95E5-52BE89DD7028}" dt="2021-04-26T11:27:02.912" v="0" actId="27028"/>
          <pc:sldLayoutMkLst>
            <pc:docMk/>
            <pc:sldMasterMk cId="952992282" sldId="2147483672"/>
            <pc:sldLayoutMk cId="2362999372" sldId="2147483673"/>
          </pc:sldLayoutMkLst>
        </pc:sldLayoutChg>
        <pc:sldLayoutChg chg="replId">
          <pc:chgData name="Delane Brandy" userId="0470fd441968644a" providerId="LiveId" clId="{54C8D715-E1B1-43B0-95E5-52BE89DD7028}" dt="2021-04-26T11:27:02.912" v="0" actId="27028"/>
          <pc:sldLayoutMkLst>
            <pc:docMk/>
            <pc:sldMasterMk cId="952992282" sldId="2147483672"/>
            <pc:sldLayoutMk cId="531038157" sldId="2147483674"/>
          </pc:sldLayoutMkLst>
        </pc:sldLayoutChg>
        <pc:sldLayoutChg chg="replId">
          <pc:chgData name="Delane Brandy" userId="0470fd441968644a" providerId="LiveId" clId="{54C8D715-E1B1-43B0-95E5-52BE89DD7028}" dt="2021-04-26T11:27:02.912" v="0" actId="27028"/>
          <pc:sldLayoutMkLst>
            <pc:docMk/>
            <pc:sldMasterMk cId="952992282" sldId="2147483672"/>
            <pc:sldLayoutMk cId="1092369118" sldId="2147483675"/>
          </pc:sldLayoutMkLst>
        </pc:sldLayoutChg>
        <pc:sldLayoutChg chg="replId">
          <pc:chgData name="Delane Brandy" userId="0470fd441968644a" providerId="LiveId" clId="{54C8D715-E1B1-43B0-95E5-52BE89DD7028}" dt="2021-04-26T11:27:02.912" v="0" actId="27028"/>
          <pc:sldLayoutMkLst>
            <pc:docMk/>
            <pc:sldMasterMk cId="952992282" sldId="2147483672"/>
            <pc:sldLayoutMk cId="1943987784" sldId="2147483676"/>
          </pc:sldLayoutMkLst>
        </pc:sldLayoutChg>
        <pc:sldLayoutChg chg="replId">
          <pc:chgData name="Delane Brandy" userId="0470fd441968644a" providerId="LiveId" clId="{54C8D715-E1B1-43B0-95E5-52BE89DD7028}" dt="2021-04-26T11:27:02.912" v="0" actId="27028"/>
          <pc:sldLayoutMkLst>
            <pc:docMk/>
            <pc:sldMasterMk cId="952992282" sldId="2147483672"/>
            <pc:sldLayoutMk cId="1985921755" sldId="2147483677"/>
          </pc:sldLayoutMkLst>
        </pc:sldLayoutChg>
        <pc:sldLayoutChg chg="replId">
          <pc:chgData name="Delane Brandy" userId="0470fd441968644a" providerId="LiveId" clId="{54C8D715-E1B1-43B0-95E5-52BE89DD7028}" dt="2021-04-26T11:27:02.912" v="0" actId="27028"/>
          <pc:sldLayoutMkLst>
            <pc:docMk/>
            <pc:sldMasterMk cId="952992282" sldId="2147483672"/>
            <pc:sldLayoutMk cId="3110868863" sldId="2147483678"/>
          </pc:sldLayoutMkLst>
        </pc:sldLayoutChg>
        <pc:sldLayoutChg chg="replId">
          <pc:chgData name="Delane Brandy" userId="0470fd441968644a" providerId="LiveId" clId="{54C8D715-E1B1-43B0-95E5-52BE89DD7028}" dt="2021-04-26T11:27:02.912" v="0" actId="27028"/>
          <pc:sldLayoutMkLst>
            <pc:docMk/>
            <pc:sldMasterMk cId="952992282" sldId="2147483672"/>
            <pc:sldLayoutMk cId="830746577" sldId="2147483679"/>
          </pc:sldLayoutMkLst>
        </pc:sldLayoutChg>
        <pc:sldLayoutChg chg="replId">
          <pc:chgData name="Delane Brandy" userId="0470fd441968644a" providerId="LiveId" clId="{54C8D715-E1B1-43B0-95E5-52BE89DD7028}" dt="2021-04-26T11:27:02.912" v="0" actId="27028"/>
          <pc:sldLayoutMkLst>
            <pc:docMk/>
            <pc:sldMasterMk cId="952992282" sldId="2147483672"/>
            <pc:sldLayoutMk cId="2748525679" sldId="2147483680"/>
          </pc:sldLayoutMkLst>
        </pc:sldLayoutChg>
        <pc:sldLayoutChg chg="replId">
          <pc:chgData name="Delane Brandy" userId="0470fd441968644a" providerId="LiveId" clId="{54C8D715-E1B1-43B0-95E5-52BE89DD7028}" dt="2021-04-26T11:27:02.912" v="0" actId="27028"/>
          <pc:sldLayoutMkLst>
            <pc:docMk/>
            <pc:sldMasterMk cId="952992282" sldId="2147483672"/>
            <pc:sldLayoutMk cId="2919913942" sldId="2147483681"/>
          </pc:sldLayoutMkLst>
        </pc:sldLayoutChg>
        <pc:sldLayoutChg chg="replId">
          <pc:chgData name="Delane Brandy" userId="0470fd441968644a" providerId="LiveId" clId="{54C8D715-E1B1-43B0-95E5-52BE89DD7028}" dt="2021-04-26T11:27:02.912" v="0" actId="27028"/>
          <pc:sldLayoutMkLst>
            <pc:docMk/>
            <pc:sldMasterMk cId="952992282" sldId="2147483672"/>
            <pc:sldLayoutMk cId="2484110706" sldId="2147483682"/>
          </pc:sldLayoutMkLst>
        </pc:sldLayoutChg>
        <pc:sldLayoutChg chg="replId">
          <pc:chgData name="Delane Brandy" userId="0470fd441968644a" providerId="LiveId" clId="{54C8D715-E1B1-43B0-95E5-52BE89DD7028}" dt="2021-04-26T11:27:02.912" v="0" actId="27028"/>
          <pc:sldLayoutMkLst>
            <pc:docMk/>
            <pc:sldMasterMk cId="952992282" sldId="2147483672"/>
            <pc:sldLayoutMk cId="1242940866" sldId="2147483683"/>
          </pc:sldLayoutMkLst>
        </pc:sldLayoutChg>
      </pc:sldMasterChg>
      <pc:sldMasterChg chg="add del addSldLayout delSldLayout">
        <pc:chgData name="Delane Brandy" userId="0470fd441968644a" providerId="LiveId" clId="{54C8D715-E1B1-43B0-95E5-52BE89DD7028}" dt="2021-04-26T11:29:00.351" v="41" actId="47"/>
        <pc:sldMasterMkLst>
          <pc:docMk/>
          <pc:sldMasterMk cId="3989221758" sldId="2147483684"/>
        </pc:sldMasterMkLst>
        <pc:sldLayoutChg chg="add del">
          <pc:chgData name="Delane Brandy" userId="0470fd441968644a" providerId="LiveId" clId="{54C8D715-E1B1-43B0-95E5-52BE89DD7028}" dt="2021-04-26T11:29:00.351" v="41" actId="47"/>
          <pc:sldLayoutMkLst>
            <pc:docMk/>
            <pc:sldMasterMk cId="3989221758" sldId="2147483684"/>
            <pc:sldLayoutMk cId="2694596376" sldId="2147483685"/>
          </pc:sldLayoutMkLst>
        </pc:sldLayoutChg>
        <pc:sldLayoutChg chg="add del">
          <pc:chgData name="Delane Brandy" userId="0470fd441968644a" providerId="LiveId" clId="{54C8D715-E1B1-43B0-95E5-52BE89DD7028}" dt="2021-04-26T11:29:00.351" v="41" actId="47"/>
          <pc:sldLayoutMkLst>
            <pc:docMk/>
            <pc:sldMasterMk cId="3989221758" sldId="2147483684"/>
            <pc:sldLayoutMk cId="1185428677" sldId="2147483686"/>
          </pc:sldLayoutMkLst>
        </pc:sldLayoutChg>
        <pc:sldLayoutChg chg="add del">
          <pc:chgData name="Delane Brandy" userId="0470fd441968644a" providerId="LiveId" clId="{54C8D715-E1B1-43B0-95E5-52BE89DD7028}" dt="2021-04-26T11:29:00.351" v="41" actId="47"/>
          <pc:sldLayoutMkLst>
            <pc:docMk/>
            <pc:sldMasterMk cId="3989221758" sldId="2147483684"/>
            <pc:sldLayoutMk cId="2259334098" sldId="2147483687"/>
          </pc:sldLayoutMkLst>
        </pc:sldLayoutChg>
        <pc:sldLayoutChg chg="add del">
          <pc:chgData name="Delane Brandy" userId="0470fd441968644a" providerId="LiveId" clId="{54C8D715-E1B1-43B0-95E5-52BE89DD7028}" dt="2021-04-26T11:29:00.351" v="41" actId="47"/>
          <pc:sldLayoutMkLst>
            <pc:docMk/>
            <pc:sldMasterMk cId="3989221758" sldId="2147483684"/>
            <pc:sldLayoutMk cId="3682586233" sldId="2147483688"/>
          </pc:sldLayoutMkLst>
        </pc:sldLayoutChg>
        <pc:sldLayoutChg chg="add del">
          <pc:chgData name="Delane Brandy" userId="0470fd441968644a" providerId="LiveId" clId="{54C8D715-E1B1-43B0-95E5-52BE89DD7028}" dt="2021-04-26T11:29:00.351" v="41" actId="47"/>
          <pc:sldLayoutMkLst>
            <pc:docMk/>
            <pc:sldMasterMk cId="3989221758" sldId="2147483684"/>
            <pc:sldLayoutMk cId="3584077602" sldId="2147483689"/>
          </pc:sldLayoutMkLst>
        </pc:sldLayoutChg>
        <pc:sldLayoutChg chg="add del">
          <pc:chgData name="Delane Brandy" userId="0470fd441968644a" providerId="LiveId" clId="{54C8D715-E1B1-43B0-95E5-52BE89DD7028}" dt="2021-04-26T11:29:00.351" v="41" actId="47"/>
          <pc:sldLayoutMkLst>
            <pc:docMk/>
            <pc:sldMasterMk cId="3989221758" sldId="2147483684"/>
            <pc:sldLayoutMk cId="2157201150" sldId="2147483690"/>
          </pc:sldLayoutMkLst>
        </pc:sldLayoutChg>
        <pc:sldLayoutChg chg="add del">
          <pc:chgData name="Delane Brandy" userId="0470fd441968644a" providerId="LiveId" clId="{54C8D715-E1B1-43B0-95E5-52BE89DD7028}" dt="2021-04-26T11:29:00.351" v="41" actId="47"/>
          <pc:sldLayoutMkLst>
            <pc:docMk/>
            <pc:sldMasterMk cId="3989221758" sldId="2147483684"/>
            <pc:sldLayoutMk cId="3807525962" sldId="2147483691"/>
          </pc:sldLayoutMkLst>
        </pc:sldLayoutChg>
        <pc:sldLayoutChg chg="add del">
          <pc:chgData name="Delane Brandy" userId="0470fd441968644a" providerId="LiveId" clId="{54C8D715-E1B1-43B0-95E5-52BE89DD7028}" dt="2021-04-26T11:29:00.351" v="41" actId="47"/>
          <pc:sldLayoutMkLst>
            <pc:docMk/>
            <pc:sldMasterMk cId="3989221758" sldId="2147483684"/>
            <pc:sldLayoutMk cId="615222923" sldId="2147483692"/>
          </pc:sldLayoutMkLst>
        </pc:sldLayoutChg>
        <pc:sldLayoutChg chg="add del">
          <pc:chgData name="Delane Brandy" userId="0470fd441968644a" providerId="LiveId" clId="{54C8D715-E1B1-43B0-95E5-52BE89DD7028}" dt="2021-04-26T11:29:00.351" v="41" actId="47"/>
          <pc:sldLayoutMkLst>
            <pc:docMk/>
            <pc:sldMasterMk cId="3989221758" sldId="2147483684"/>
            <pc:sldLayoutMk cId="3943850584" sldId="2147483693"/>
          </pc:sldLayoutMkLst>
        </pc:sldLayoutChg>
        <pc:sldLayoutChg chg="add del">
          <pc:chgData name="Delane Brandy" userId="0470fd441968644a" providerId="LiveId" clId="{54C8D715-E1B1-43B0-95E5-52BE89DD7028}" dt="2021-04-26T11:29:00.351" v="41" actId="47"/>
          <pc:sldLayoutMkLst>
            <pc:docMk/>
            <pc:sldMasterMk cId="3989221758" sldId="2147483684"/>
            <pc:sldLayoutMk cId="3199400149" sldId="2147483694"/>
          </pc:sldLayoutMkLst>
        </pc:sldLayoutChg>
        <pc:sldLayoutChg chg="add del">
          <pc:chgData name="Delane Brandy" userId="0470fd441968644a" providerId="LiveId" clId="{54C8D715-E1B1-43B0-95E5-52BE89DD7028}" dt="2021-04-26T11:29:00.351" v="41" actId="47"/>
          <pc:sldLayoutMkLst>
            <pc:docMk/>
            <pc:sldMasterMk cId="3989221758" sldId="2147483684"/>
            <pc:sldLayoutMk cId="1807359739" sldId="2147483695"/>
          </pc:sldLayoutMkLst>
        </pc:sldLayoutChg>
      </pc:sldMasterChg>
    </pc:docChg>
  </pc:docChgLst>
  <pc:docChgLst>
    <pc:chgData name="Delane Brandy" userId="0470fd441968644a" providerId="LiveId" clId="{9896D95D-A1B0-4E31-A184-2C4AB2694A0B}"/>
    <pc:docChg chg="undo redo custSel modSld">
      <pc:chgData name="Delane Brandy" userId="0470fd441968644a" providerId="LiveId" clId="{9896D95D-A1B0-4E31-A184-2C4AB2694A0B}" dt="2020-06-29T15:16:12.720" v="530" actId="1076"/>
      <pc:docMkLst>
        <pc:docMk/>
      </pc:docMkLst>
      <pc:sldChg chg="addSp delSp modSp mod">
        <pc:chgData name="Delane Brandy" userId="0470fd441968644a" providerId="LiveId" clId="{9896D95D-A1B0-4E31-A184-2C4AB2694A0B}" dt="2020-05-08T11:42:50.413" v="319" actId="14100"/>
        <pc:sldMkLst>
          <pc:docMk/>
          <pc:sldMk cId="2892302248" sldId="257"/>
        </pc:sldMkLst>
        <pc:spChg chg="mod">
          <ac:chgData name="Delane Brandy" userId="0470fd441968644a" providerId="LiveId" clId="{9896D95D-A1B0-4E31-A184-2C4AB2694A0B}" dt="2020-05-08T11:42:47.445" v="318" actId="14100"/>
          <ac:spMkLst>
            <pc:docMk/>
            <pc:sldMk cId="2892302248" sldId="257"/>
            <ac:spMk id="2" creationId="{00000000-0000-0000-0000-000000000000}"/>
          </ac:spMkLst>
        </pc:spChg>
        <pc:spChg chg="mod">
          <ac:chgData name="Delane Brandy" userId="0470fd441968644a" providerId="LiveId" clId="{9896D95D-A1B0-4E31-A184-2C4AB2694A0B}" dt="2020-05-08T11:42:50.413" v="319" actId="14100"/>
          <ac:spMkLst>
            <pc:docMk/>
            <pc:sldMk cId="2892302248" sldId="257"/>
            <ac:spMk id="3" creationId="{00000000-0000-0000-0000-000000000000}"/>
          </ac:spMkLst>
        </pc:spChg>
        <pc:spChg chg="mod">
          <ac:chgData name="Delane Brandy" userId="0470fd441968644a" providerId="LiveId" clId="{9896D95D-A1B0-4E31-A184-2C4AB2694A0B}" dt="2020-05-08T11:41:52.778" v="307" actId="14100"/>
          <ac:spMkLst>
            <pc:docMk/>
            <pc:sldMk cId="2892302248" sldId="257"/>
            <ac:spMk id="5" creationId="{00000000-0000-0000-0000-000000000000}"/>
          </ac:spMkLst>
        </pc:spChg>
        <pc:spChg chg="mod">
          <ac:chgData name="Delane Brandy" userId="0470fd441968644a" providerId="LiveId" clId="{9896D95D-A1B0-4E31-A184-2C4AB2694A0B}" dt="2020-05-08T11:42:04.042" v="310" actId="207"/>
          <ac:spMkLst>
            <pc:docMk/>
            <pc:sldMk cId="2892302248" sldId="257"/>
            <ac:spMk id="6" creationId="{00000000-0000-0000-0000-000000000000}"/>
          </ac:spMkLst>
        </pc:spChg>
        <pc:spChg chg="mod">
          <ac:chgData name="Delane Brandy" userId="0470fd441968644a" providerId="LiveId" clId="{9896D95D-A1B0-4E31-A184-2C4AB2694A0B}" dt="2020-05-08T11:42:44.869" v="317" actId="14100"/>
          <ac:spMkLst>
            <pc:docMk/>
            <pc:sldMk cId="2892302248" sldId="257"/>
            <ac:spMk id="7" creationId="{00000000-0000-0000-0000-000000000000}"/>
          </ac:spMkLst>
        </pc:spChg>
        <pc:spChg chg="add del mod">
          <ac:chgData name="Delane Brandy" userId="0470fd441968644a" providerId="LiveId" clId="{9896D95D-A1B0-4E31-A184-2C4AB2694A0B}" dt="2020-05-08T11:41:41.042" v="304" actId="478"/>
          <ac:spMkLst>
            <pc:docMk/>
            <pc:sldMk cId="2892302248" sldId="257"/>
            <ac:spMk id="11" creationId="{0435CF14-67CF-4ABA-BAA6-164A694B04AA}"/>
          </ac:spMkLst>
        </pc:spChg>
        <pc:spChg chg="add del mod">
          <ac:chgData name="Delane Brandy" userId="0470fd441968644a" providerId="LiveId" clId="{9896D95D-A1B0-4E31-A184-2C4AB2694A0B}" dt="2020-05-08T11:42:41.619" v="315" actId="478"/>
          <ac:spMkLst>
            <pc:docMk/>
            <pc:sldMk cId="2892302248" sldId="257"/>
            <ac:spMk id="12" creationId="{6380C931-4EFA-4236-9F5B-E345ACC92A75}"/>
          </ac:spMkLst>
        </pc:spChg>
        <pc:spChg chg="add del mod">
          <ac:chgData name="Delane Brandy" userId="0470fd441968644a" providerId="LiveId" clId="{9896D95D-A1B0-4E31-A184-2C4AB2694A0B}" dt="2020-05-08T11:42:42.343" v="316" actId="478"/>
          <ac:spMkLst>
            <pc:docMk/>
            <pc:sldMk cId="2892302248" sldId="257"/>
            <ac:spMk id="13" creationId="{DA0D0B93-C08C-4BAF-B5B6-DABAE65DE0F9}"/>
          </ac:spMkLst>
        </pc:spChg>
        <pc:spChg chg="add del mod">
          <ac:chgData name="Delane Brandy" userId="0470fd441968644a" providerId="LiveId" clId="{9896D95D-A1B0-4E31-A184-2C4AB2694A0B}" dt="2020-05-08T11:42:40.948" v="314" actId="478"/>
          <ac:spMkLst>
            <pc:docMk/>
            <pc:sldMk cId="2892302248" sldId="257"/>
            <ac:spMk id="14" creationId="{62BA577D-FF61-484F-B506-4B45ADCB9555}"/>
          </ac:spMkLst>
        </pc:spChg>
        <pc:grpChg chg="mod">
          <ac:chgData name="Delane Brandy" userId="0470fd441968644a" providerId="LiveId" clId="{9896D95D-A1B0-4E31-A184-2C4AB2694A0B}" dt="2020-05-08T11:41:44.229" v="305" actId="1076"/>
          <ac:grpSpMkLst>
            <pc:docMk/>
            <pc:sldMk cId="2892302248" sldId="257"/>
            <ac:grpSpMk id="4" creationId="{00000000-0000-0000-0000-000000000000}"/>
          </ac:grpSpMkLst>
        </pc:grpChg>
        <pc:picChg chg="mod">
          <ac:chgData name="Delane Brandy" userId="0470fd441968644a" providerId="LiveId" clId="{9896D95D-A1B0-4E31-A184-2C4AB2694A0B}" dt="2020-05-07T15:47:20.325" v="91" actId="207"/>
          <ac:picMkLst>
            <pc:docMk/>
            <pc:sldMk cId="2892302248" sldId="257"/>
            <ac:picMk id="1026" creationId="{00000000-0000-0000-0000-000000000000}"/>
          </ac:picMkLst>
        </pc:picChg>
        <pc:picChg chg="mod">
          <ac:chgData name="Delane Brandy" userId="0470fd441968644a" providerId="LiveId" clId="{9896D95D-A1B0-4E31-A184-2C4AB2694A0B}" dt="2020-05-07T15:47:16.865" v="90" actId="207"/>
          <ac:picMkLst>
            <pc:docMk/>
            <pc:sldMk cId="2892302248" sldId="257"/>
            <ac:picMk id="1028" creationId="{00000000-0000-0000-0000-000000000000}"/>
          </ac:picMkLst>
        </pc:picChg>
      </pc:sldChg>
      <pc:sldChg chg="addSp delSp modSp mod">
        <pc:chgData name="Delane Brandy" userId="0470fd441968644a" providerId="LiveId" clId="{9896D95D-A1B0-4E31-A184-2C4AB2694A0B}" dt="2020-05-08T15:49:02.928" v="504" actId="1076"/>
        <pc:sldMkLst>
          <pc:docMk/>
          <pc:sldMk cId="3881291256" sldId="258"/>
        </pc:sldMkLst>
        <pc:spChg chg="mod">
          <ac:chgData name="Delane Brandy" userId="0470fd441968644a" providerId="LiveId" clId="{9896D95D-A1B0-4E31-A184-2C4AB2694A0B}" dt="2020-05-07T15:49:17.455" v="114" actId="207"/>
          <ac:spMkLst>
            <pc:docMk/>
            <pc:sldMk cId="3881291256" sldId="258"/>
            <ac:spMk id="3" creationId="{00000000-0000-0000-0000-000000000000}"/>
          </ac:spMkLst>
        </pc:spChg>
        <pc:spChg chg="mod">
          <ac:chgData name="Delane Brandy" userId="0470fd441968644a" providerId="LiveId" clId="{9896D95D-A1B0-4E31-A184-2C4AB2694A0B}" dt="2020-05-08T11:52:02.655" v="358" actId="14100"/>
          <ac:spMkLst>
            <pc:docMk/>
            <pc:sldMk cId="3881291256" sldId="258"/>
            <ac:spMk id="9" creationId="{C9AE91F4-9AD0-4CE4-A5C1-5CE4EA269289}"/>
          </ac:spMkLst>
        </pc:spChg>
        <pc:spChg chg="mod">
          <ac:chgData name="Delane Brandy" userId="0470fd441968644a" providerId="LiveId" clId="{9896D95D-A1B0-4E31-A184-2C4AB2694A0B}" dt="2020-05-07T15:50:14.889" v="126" actId="1076"/>
          <ac:spMkLst>
            <pc:docMk/>
            <pc:sldMk cId="3881291256" sldId="258"/>
            <ac:spMk id="12" creationId="{00000000-0000-0000-0000-000000000000}"/>
          </ac:spMkLst>
        </pc:spChg>
        <pc:spChg chg="mod">
          <ac:chgData name="Delane Brandy" userId="0470fd441968644a" providerId="LiveId" clId="{9896D95D-A1B0-4E31-A184-2C4AB2694A0B}" dt="2020-05-08T11:51:55.406" v="353" actId="14100"/>
          <ac:spMkLst>
            <pc:docMk/>
            <pc:sldMk cId="3881291256" sldId="258"/>
            <ac:spMk id="13" creationId="{00000000-0000-0000-0000-000000000000}"/>
          </ac:spMkLst>
        </pc:spChg>
        <pc:spChg chg="mod">
          <ac:chgData name="Delane Brandy" userId="0470fd441968644a" providerId="LiveId" clId="{9896D95D-A1B0-4E31-A184-2C4AB2694A0B}" dt="2020-05-07T15:51:01.219" v="136" actId="113"/>
          <ac:spMkLst>
            <pc:docMk/>
            <pc:sldMk cId="3881291256" sldId="258"/>
            <ac:spMk id="15" creationId="{00000000-0000-0000-0000-000000000000}"/>
          </ac:spMkLst>
        </pc:spChg>
        <pc:spChg chg="mod">
          <ac:chgData name="Delane Brandy" userId="0470fd441968644a" providerId="LiveId" clId="{9896D95D-A1B0-4E31-A184-2C4AB2694A0B}" dt="2020-05-08T15:49:02.928" v="504" actId="1076"/>
          <ac:spMkLst>
            <pc:docMk/>
            <pc:sldMk cId="3881291256" sldId="258"/>
            <ac:spMk id="17" creationId="{00000000-0000-0000-0000-000000000000}"/>
          </ac:spMkLst>
        </pc:spChg>
        <pc:spChg chg="mod">
          <ac:chgData name="Delane Brandy" userId="0470fd441968644a" providerId="LiveId" clId="{9896D95D-A1B0-4E31-A184-2C4AB2694A0B}" dt="2020-05-08T15:48:50.019" v="503" actId="207"/>
          <ac:spMkLst>
            <pc:docMk/>
            <pc:sldMk cId="3881291256" sldId="258"/>
            <ac:spMk id="18" creationId="{00000000-0000-0000-0000-000000000000}"/>
          </ac:spMkLst>
        </pc:spChg>
        <pc:spChg chg="add del mod">
          <ac:chgData name="Delane Brandy" userId="0470fd441968644a" providerId="LiveId" clId="{9896D95D-A1B0-4E31-A184-2C4AB2694A0B}" dt="2020-05-08T11:51:31.071" v="347" actId="478"/>
          <ac:spMkLst>
            <pc:docMk/>
            <pc:sldMk cId="3881291256" sldId="258"/>
            <ac:spMk id="19" creationId="{F53E3C61-4595-470E-9ADF-AC1510150FD5}"/>
          </ac:spMkLst>
        </pc:spChg>
        <pc:spChg chg="add del mod">
          <ac:chgData name="Delane Brandy" userId="0470fd441968644a" providerId="LiveId" clId="{9896D95D-A1B0-4E31-A184-2C4AB2694A0B}" dt="2020-05-08T11:51:30.337" v="346" actId="478"/>
          <ac:spMkLst>
            <pc:docMk/>
            <pc:sldMk cId="3881291256" sldId="258"/>
            <ac:spMk id="20" creationId="{2BE89895-6E3D-43F0-AEA0-7B87894A7969}"/>
          </ac:spMkLst>
        </pc:spChg>
        <pc:spChg chg="add del mod">
          <ac:chgData name="Delane Brandy" userId="0470fd441968644a" providerId="LiveId" clId="{9896D95D-A1B0-4E31-A184-2C4AB2694A0B}" dt="2020-05-08T11:51:59.217" v="357" actId="478"/>
          <ac:spMkLst>
            <pc:docMk/>
            <pc:sldMk cId="3881291256" sldId="258"/>
            <ac:spMk id="21" creationId="{933723EE-B514-474C-AE84-14ED3520A4C2}"/>
          </ac:spMkLst>
        </pc:spChg>
        <pc:spChg chg="add del mod">
          <ac:chgData name="Delane Brandy" userId="0470fd441968644a" providerId="LiveId" clId="{9896D95D-A1B0-4E31-A184-2C4AB2694A0B}" dt="2020-05-08T11:51:31.617" v="348" actId="478"/>
          <ac:spMkLst>
            <pc:docMk/>
            <pc:sldMk cId="3881291256" sldId="258"/>
            <ac:spMk id="23" creationId="{3F696CC8-A237-474F-B6DC-3BF458CAA63F}"/>
          </ac:spMkLst>
        </pc:spChg>
        <pc:graphicFrameChg chg="mod modGraphic">
          <ac:chgData name="Delane Brandy" userId="0470fd441968644a" providerId="LiveId" clId="{9896D95D-A1B0-4E31-A184-2C4AB2694A0B}" dt="2020-05-08T11:50:46.625" v="342" actId="207"/>
          <ac:graphicFrameMkLst>
            <pc:docMk/>
            <pc:sldMk cId="3881291256" sldId="258"/>
            <ac:graphicFrameMk id="8" creationId="{00000000-0000-0000-0000-000000000000}"/>
          </ac:graphicFrameMkLst>
        </pc:graphicFrameChg>
        <pc:graphicFrameChg chg="mod modGraphic">
          <ac:chgData name="Delane Brandy" userId="0470fd441968644a" providerId="LiveId" clId="{9896D95D-A1B0-4E31-A184-2C4AB2694A0B}" dt="2020-05-08T11:51:55.676" v="354" actId="1076"/>
          <ac:graphicFrameMkLst>
            <pc:docMk/>
            <pc:sldMk cId="3881291256" sldId="258"/>
            <ac:graphicFrameMk id="10" creationId="{00000000-0000-0000-0000-000000000000}"/>
          </ac:graphicFrameMkLst>
        </pc:graphicFrameChg>
        <pc:graphicFrameChg chg="mod modGraphic">
          <ac:chgData name="Delane Brandy" userId="0470fd441968644a" providerId="LiveId" clId="{9896D95D-A1B0-4E31-A184-2C4AB2694A0B}" dt="2020-05-08T11:51:55.897" v="355" actId="1076"/>
          <ac:graphicFrameMkLst>
            <pc:docMk/>
            <pc:sldMk cId="3881291256" sldId="258"/>
            <ac:graphicFrameMk id="11" creationId="{00000000-0000-0000-0000-000000000000}"/>
          </ac:graphicFrameMkLst>
        </pc:graphicFrameChg>
      </pc:sldChg>
      <pc:sldChg chg="addSp delSp modSp mod addCm delCm modCm">
        <pc:chgData name="Delane Brandy" userId="0470fd441968644a" providerId="LiveId" clId="{9896D95D-A1B0-4E31-A184-2C4AB2694A0B}" dt="2020-05-08T11:53:21.336" v="380" actId="478"/>
        <pc:sldMkLst>
          <pc:docMk/>
          <pc:sldMk cId="1803614457" sldId="260"/>
        </pc:sldMkLst>
        <pc:spChg chg="mod">
          <ac:chgData name="Delane Brandy" userId="0470fd441968644a" providerId="LiveId" clId="{9896D95D-A1B0-4E31-A184-2C4AB2694A0B}" dt="2020-05-08T11:53:19.901" v="379" actId="14100"/>
          <ac:spMkLst>
            <pc:docMk/>
            <pc:sldMk cId="1803614457" sldId="260"/>
            <ac:spMk id="3" creationId="{C9AE91F4-9AD0-4CE4-A5C1-5CE4EA269289}"/>
          </ac:spMkLst>
        </pc:spChg>
        <pc:spChg chg="mod">
          <ac:chgData name="Delane Brandy" userId="0470fd441968644a" providerId="LiveId" clId="{9896D95D-A1B0-4E31-A184-2C4AB2694A0B}" dt="2020-05-08T11:53:01.326" v="372" actId="14100"/>
          <ac:spMkLst>
            <pc:docMk/>
            <pc:sldMk cId="1803614457" sldId="260"/>
            <ac:spMk id="4" creationId="{00000000-0000-0000-0000-000000000000}"/>
          </ac:spMkLst>
        </pc:spChg>
        <pc:spChg chg="mod">
          <ac:chgData name="Delane Brandy" userId="0470fd441968644a" providerId="LiveId" clId="{9896D95D-A1B0-4E31-A184-2C4AB2694A0B}" dt="2020-05-08T11:53:07.509" v="373" actId="14100"/>
          <ac:spMkLst>
            <pc:docMk/>
            <pc:sldMk cId="1803614457" sldId="260"/>
            <ac:spMk id="5" creationId="{00000000-0000-0000-0000-000000000000}"/>
          </ac:spMkLst>
        </pc:spChg>
        <pc:spChg chg="mod">
          <ac:chgData name="Delane Brandy" userId="0470fd441968644a" providerId="LiveId" clId="{9896D95D-A1B0-4E31-A184-2C4AB2694A0B}" dt="2020-05-07T16:12:43.278" v="154" actId="207"/>
          <ac:spMkLst>
            <pc:docMk/>
            <pc:sldMk cId="1803614457" sldId="260"/>
            <ac:spMk id="6" creationId="{00000000-0000-0000-0000-000000000000}"/>
          </ac:spMkLst>
        </pc:spChg>
        <pc:spChg chg="mod">
          <ac:chgData name="Delane Brandy" userId="0470fd441968644a" providerId="LiveId" clId="{9896D95D-A1B0-4E31-A184-2C4AB2694A0B}" dt="2020-05-07T16:12:40.187" v="153" actId="207"/>
          <ac:spMkLst>
            <pc:docMk/>
            <pc:sldMk cId="1803614457" sldId="260"/>
            <ac:spMk id="7" creationId="{00000000-0000-0000-0000-000000000000}"/>
          </ac:spMkLst>
        </pc:spChg>
        <pc:spChg chg="mod">
          <ac:chgData name="Delane Brandy" userId="0470fd441968644a" providerId="LiveId" clId="{9896D95D-A1B0-4E31-A184-2C4AB2694A0B}" dt="2020-05-08T11:52:52.277" v="370" actId="14100"/>
          <ac:spMkLst>
            <pc:docMk/>
            <pc:sldMk cId="1803614457" sldId="260"/>
            <ac:spMk id="8" creationId="{00000000-0000-0000-0000-000000000000}"/>
          </ac:spMkLst>
        </pc:spChg>
        <pc:spChg chg="mod">
          <ac:chgData name="Delane Brandy" userId="0470fd441968644a" providerId="LiveId" clId="{9896D95D-A1B0-4E31-A184-2C4AB2694A0B}" dt="2020-05-07T16:12:55.818" v="157" actId="207"/>
          <ac:spMkLst>
            <pc:docMk/>
            <pc:sldMk cId="1803614457" sldId="260"/>
            <ac:spMk id="16" creationId="{00000000-0000-0000-0000-000000000000}"/>
          </ac:spMkLst>
        </pc:spChg>
        <pc:spChg chg="add del mod">
          <ac:chgData name="Delane Brandy" userId="0470fd441968644a" providerId="LiveId" clId="{9896D95D-A1B0-4E31-A184-2C4AB2694A0B}" dt="2020-05-08T11:53:12.721" v="374" actId="478"/>
          <ac:spMkLst>
            <pc:docMk/>
            <pc:sldMk cId="1803614457" sldId="260"/>
            <ac:spMk id="20" creationId="{BDDD3617-58CD-4CB9-B97E-DE7876677312}"/>
          </ac:spMkLst>
        </pc:spChg>
        <pc:spChg chg="add del mod">
          <ac:chgData name="Delane Brandy" userId="0470fd441968644a" providerId="LiveId" clId="{9896D95D-A1B0-4E31-A184-2C4AB2694A0B}" dt="2020-05-08T11:53:13.234" v="375" actId="478"/>
          <ac:spMkLst>
            <pc:docMk/>
            <pc:sldMk cId="1803614457" sldId="260"/>
            <ac:spMk id="21" creationId="{50B13634-F59D-4E6F-9FB6-C4F689AEE848}"/>
          </ac:spMkLst>
        </pc:spChg>
        <pc:spChg chg="add del mod">
          <ac:chgData name="Delane Brandy" userId="0470fd441968644a" providerId="LiveId" clId="{9896D95D-A1B0-4E31-A184-2C4AB2694A0B}" dt="2020-05-08T11:53:21.336" v="380" actId="478"/>
          <ac:spMkLst>
            <pc:docMk/>
            <pc:sldMk cId="1803614457" sldId="260"/>
            <ac:spMk id="22" creationId="{D2FA1DB6-0AE7-4E94-B6FE-894CFF0769D2}"/>
          </ac:spMkLst>
        </pc:spChg>
        <pc:spChg chg="add del mod">
          <ac:chgData name="Delane Brandy" userId="0470fd441968644a" providerId="LiveId" clId="{9896D95D-A1B0-4E31-A184-2C4AB2694A0B}" dt="2020-05-08T11:53:14.199" v="376" actId="478"/>
          <ac:spMkLst>
            <pc:docMk/>
            <pc:sldMk cId="1803614457" sldId="260"/>
            <ac:spMk id="23" creationId="{719F5A02-B9A0-4AB3-8364-C6FF216A9088}"/>
          </ac:spMkLst>
        </pc:spChg>
        <pc:grpChg chg="mod">
          <ac:chgData name="Delane Brandy" userId="0470fd441968644a" providerId="LiveId" clId="{9896D95D-A1B0-4E31-A184-2C4AB2694A0B}" dt="2020-05-08T11:52:42.827" v="367" actId="14100"/>
          <ac:grpSpMkLst>
            <pc:docMk/>
            <pc:sldMk cId="1803614457" sldId="260"/>
            <ac:grpSpMk id="12" creationId="{00000000-0000-0000-0000-000000000000}"/>
          </ac:grpSpMkLst>
        </pc:grpChg>
        <pc:graphicFrameChg chg="modGraphic">
          <ac:chgData name="Delane Brandy" userId="0470fd441968644a" providerId="LiveId" clId="{9896D95D-A1B0-4E31-A184-2C4AB2694A0B}" dt="2020-05-07T15:51:28.204" v="141" actId="207"/>
          <ac:graphicFrameMkLst>
            <pc:docMk/>
            <pc:sldMk cId="1803614457" sldId="260"/>
            <ac:graphicFrameMk id="13" creationId="{00000000-0000-0000-0000-000000000000}"/>
          </ac:graphicFrameMkLst>
        </pc:graphicFrameChg>
        <pc:picChg chg="mod">
          <ac:chgData name="Delane Brandy" userId="0470fd441968644a" providerId="LiveId" clId="{9896D95D-A1B0-4E31-A184-2C4AB2694A0B}" dt="2020-05-08T11:52:42.827" v="367" actId="14100"/>
          <ac:picMkLst>
            <pc:docMk/>
            <pc:sldMk cId="1803614457" sldId="260"/>
            <ac:picMk id="1028" creationId="{00000000-0000-0000-0000-000000000000}"/>
          </ac:picMkLst>
        </pc:picChg>
      </pc:sldChg>
      <pc:sldChg chg="addSp delSp modSp mod">
        <pc:chgData name="Delane Brandy" userId="0470fd441968644a" providerId="LiveId" clId="{9896D95D-A1B0-4E31-A184-2C4AB2694A0B}" dt="2020-05-08T11:58:16.358" v="435"/>
        <pc:sldMkLst>
          <pc:docMk/>
          <pc:sldMk cId="792135315" sldId="261"/>
        </pc:sldMkLst>
        <pc:spChg chg="mod">
          <ac:chgData name="Delane Brandy" userId="0470fd441968644a" providerId="LiveId" clId="{9896D95D-A1B0-4E31-A184-2C4AB2694A0B}" dt="2020-05-08T11:53:37.701" v="386" actId="14100"/>
          <ac:spMkLst>
            <pc:docMk/>
            <pc:sldMk cId="792135315" sldId="261"/>
            <ac:spMk id="3" creationId="{C9AE91F4-9AD0-4CE4-A5C1-5CE4EA269289}"/>
          </ac:spMkLst>
        </pc:spChg>
        <pc:spChg chg="mod">
          <ac:chgData name="Delane Brandy" userId="0470fd441968644a" providerId="LiveId" clId="{9896D95D-A1B0-4E31-A184-2C4AB2694A0B}" dt="2020-05-08T11:53:32.124" v="383" actId="1076"/>
          <ac:spMkLst>
            <pc:docMk/>
            <pc:sldMk cId="792135315" sldId="261"/>
            <ac:spMk id="4" creationId="{00000000-0000-0000-0000-000000000000}"/>
          </ac:spMkLst>
        </pc:spChg>
        <pc:spChg chg="mod">
          <ac:chgData name="Delane Brandy" userId="0470fd441968644a" providerId="LiveId" clId="{9896D95D-A1B0-4E31-A184-2C4AB2694A0B}" dt="2020-05-07T16:16:08.184" v="166" actId="255"/>
          <ac:spMkLst>
            <pc:docMk/>
            <pc:sldMk cId="792135315" sldId="261"/>
            <ac:spMk id="5" creationId="{00000000-0000-0000-0000-000000000000}"/>
          </ac:spMkLst>
        </pc:spChg>
        <pc:spChg chg="mod">
          <ac:chgData name="Delane Brandy" userId="0470fd441968644a" providerId="LiveId" clId="{9896D95D-A1B0-4E31-A184-2C4AB2694A0B}" dt="2020-05-07T16:16:26.314" v="173" actId="113"/>
          <ac:spMkLst>
            <pc:docMk/>
            <pc:sldMk cId="792135315" sldId="261"/>
            <ac:spMk id="7" creationId="{00000000-0000-0000-0000-000000000000}"/>
          </ac:spMkLst>
        </pc:spChg>
        <pc:spChg chg="add del mod">
          <ac:chgData name="Delane Brandy" userId="0470fd441968644a" providerId="LiveId" clId="{9896D95D-A1B0-4E31-A184-2C4AB2694A0B}" dt="2020-05-08T11:55:13.939" v="393" actId="478"/>
          <ac:spMkLst>
            <pc:docMk/>
            <pc:sldMk cId="792135315" sldId="261"/>
            <ac:spMk id="9" creationId="{4BCDDF1C-9CD8-4AF1-9286-CB4B6EF278F4}"/>
          </ac:spMkLst>
        </pc:spChg>
        <pc:spChg chg="add del mod">
          <ac:chgData name="Delane Brandy" userId="0470fd441968644a" providerId="LiveId" clId="{9896D95D-A1B0-4E31-A184-2C4AB2694A0B}" dt="2020-05-08T11:55:13.939" v="393" actId="478"/>
          <ac:spMkLst>
            <pc:docMk/>
            <pc:sldMk cId="792135315" sldId="261"/>
            <ac:spMk id="10" creationId="{4B263094-F0B9-4ACE-A40F-7CF29E7DB5BA}"/>
          </ac:spMkLst>
        </pc:spChg>
        <pc:spChg chg="add del mod">
          <ac:chgData name="Delane Brandy" userId="0470fd441968644a" providerId="LiveId" clId="{9896D95D-A1B0-4E31-A184-2C4AB2694A0B}" dt="2020-05-08T11:55:13.939" v="393" actId="478"/>
          <ac:spMkLst>
            <pc:docMk/>
            <pc:sldMk cId="792135315" sldId="261"/>
            <ac:spMk id="11" creationId="{B29BA597-801D-4FAF-A6BA-0AE0AE8E4C20}"/>
          </ac:spMkLst>
        </pc:spChg>
        <pc:spChg chg="add del mod">
          <ac:chgData name="Delane Brandy" userId="0470fd441968644a" providerId="LiveId" clId="{9896D95D-A1B0-4E31-A184-2C4AB2694A0B}" dt="2020-05-08T11:55:13.939" v="393" actId="478"/>
          <ac:spMkLst>
            <pc:docMk/>
            <pc:sldMk cId="792135315" sldId="261"/>
            <ac:spMk id="12" creationId="{0107EF20-6D8E-4BBE-88DB-9BF2B00F8007}"/>
          </ac:spMkLst>
        </pc:spChg>
        <pc:spChg chg="add del mod">
          <ac:chgData name="Delane Brandy" userId="0470fd441968644a" providerId="LiveId" clId="{9896D95D-A1B0-4E31-A184-2C4AB2694A0B}" dt="2020-05-08T11:58:16.358" v="435"/>
          <ac:spMkLst>
            <pc:docMk/>
            <pc:sldMk cId="792135315" sldId="261"/>
            <ac:spMk id="13" creationId="{A3AF216F-E159-4ADC-958F-0E3D4FF733B7}"/>
          </ac:spMkLst>
        </pc:spChg>
        <pc:spChg chg="add del mod">
          <ac:chgData name="Delane Brandy" userId="0470fd441968644a" providerId="LiveId" clId="{9896D95D-A1B0-4E31-A184-2C4AB2694A0B}" dt="2020-05-08T11:58:16.358" v="435"/>
          <ac:spMkLst>
            <pc:docMk/>
            <pc:sldMk cId="792135315" sldId="261"/>
            <ac:spMk id="14" creationId="{0352DE95-93E2-44AE-8E8F-C44F38630A5C}"/>
          </ac:spMkLst>
        </pc:spChg>
        <pc:spChg chg="add del mod">
          <ac:chgData name="Delane Brandy" userId="0470fd441968644a" providerId="LiveId" clId="{9896D95D-A1B0-4E31-A184-2C4AB2694A0B}" dt="2020-05-08T11:58:16.358" v="435"/>
          <ac:spMkLst>
            <pc:docMk/>
            <pc:sldMk cId="792135315" sldId="261"/>
            <ac:spMk id="15" creationId="{3DF35364-F52F-44BB-8A5B-932C83A4227D}"/>
          </ac:spMkLst>
        </pc:spChg>
        <pc:spChg chg="add del mod">
          <ac:chgData name="Delane Brandy" userId="0470fd441968644a" providerId="LiveId" clId="{9896D95D-A1B0-4E31-A184-2C4AB2694A0B}" dt="2020-05-08T11:58:16.358" v="435"/>
          <ac:spMkLst>
            <pc:docMk/>
            <pc:sldMk cId="792135315" sldId="261"/>
            <ac:spMk id="16" creationId="{34F30267-473E-41EE-B3BE-DCFB501949A8}"/>
          </ac:spMkLst>
        </pc:spChg>
        <pc:spChg chg="add del mod">
          <ac:chgData name="Delane Brandy" userId="0470fd441968644a" providerId="LiveId" clId="{9896D95D-A1B0-4E31-A184-2C4AB2694A0B}" dt="2020-05-08T11:58:16.018" v="434"/>
          <ac:spMkLst>
            <pc:docMk/>
            <pc:sldMk cId="792135315" sldId="261"/>
            <ac:spMk id="17" creationId="{32786A32-8E96-4E60-85BC-BBE31F22B10C}"/>
          </ac:spMkLst>
        </pc:spChg>
        <pc:spChg chg="add del mod">
          <ac:chgData name="Delane Brandy" userId="0470fd441968644a" providerId="LiveId" clId="{9896D95D-A1B0-4E31-A184-2C4AB2694A0B}" dt="2020-05-08T11:58:16.018" v="434"/>
          <ac:spMkLst>
            <pc:docMk/>
            <pc:sldMk cId="792135315" sldId="261"/>
            <ac:spMk id="18" creationId="{2D35B9E2-F093-413E-8E8F-DAA4FC3B51AF}"/>
          </ac:spMkLst>
        </pc:spChg>
        <pc:spChg chg="add del mod">
          <ac:chgData name="Delane Brandy" userId="0470fd441968644a" providerId="LiveId" clId="{9896D95D-A1B0-4E31-A184-2C4AB2694A0B}" dt="2020-05-08T11:58:16.018" v="434"/>
          <ac:spMkLst>
            <pc:docMk/>
            <pc:sldMk cId="792135315" sldId="261"/>
            <ac:spMk id="19" creationId="{967BEEFF-00FF-4E1C-8357-6619E59E1992}"/>
          </ac:spMkLst>
        </pc:spChg>
        <pc:spChg chg="add del mod">
          <ac:chgData name="Delane Brandy" userId="0470fd441968644a" providerId="LiveId" clId="{9896D95D-A1B0-4E31-A184-2C4AB2694A0B}" dt="2020-05-08T11:58:16.018" v="434"/>
          <ac:spMkLst>
            <pc:docMk/>
            <pc:sldMk cId="792135315" sldId="261"/>
            <ac:spMk id="20" creationId="{88948BAB-E23E-4C8A-BD9F-8FA9EE66FF40}"/>
          </ac:spMkLst>
        </pc:spChg>
        <pc:picChg chg="mod">
          <ac:chgData name="Delane Brandy" userId="0470fd441968644a" providerId="LiveId" clId="{9896D95D-A1B0-4E31-A184-2C4AB2694A0B}" dt="2020-05-08T11:55:03.411" v="392" actId="1076"/>
          <ac:picMkLst>
            <pc:docMk/>
            <pc:sldMk cId="792135315" sldId="261"/>
            <ac:picMk id="6" creationId="{00000000-0000-0000-0000-000000000000}"/>
          </ac:picMkLst>
        </pc:picChg>
      </pc:sldChg>
      <pc:sldChg chg="addSp delSp modSp mod">
        <pc:chgData name="Delane Brandy" userId="0470fd441968644a" providerId="LiveId" clId="{9896D95D-A1B0-4E31-A184-2C4AB2694A0B}" dt="2020-06-04T16:08:03.523" v="517" actId="255"/>
        <pc:sldMkLst>
          <pc:docMk/>
          <pc:sldMk cId="1643791114" sldId="262"/>
        </pc:sldMkLst>
        <pc:spChg chg="mod">
          <ac:chgData name="Delane Brandy" userId="0470fd441968644a" providerId="LiveId" clId="{9896D95D-A1B0-4E31-A184-2C4AB2694A0B}" dt="2020-05-08T11:58:17.629" v="436" actId="14100"/>
          <ac:spMkLst>
            <pc:docMk/>
            <pc:sldMk cId="1643791114" sldId="262"/>
            <ac:spMk id="3" creationId="{C9AE91F4-9AD0-4CE4-A5C1-5CE4EA269289}"/>
          </ac:spMkLst>
        </pc:spChg>
        <pc:spChg chg="add mod">
          <ac:chgData name="Delane Brandy" userId="0470fd441968644a" providerId="LiveId" clId="{9896D95D-A1B0-4E31-A184-2C4AB2694A0B}" dt="2020-05-08T11:55:42.115" v="399" actId="14100"/>
          <ac:spMkLst>
            <pc:docMk/>
            <pc:sldMk cId="1643791114" sldId="262"/>
            <ac:spMk id="4" creationId="{AA3DFB15-B0F2-4867-AC0F-E79D0568F6F2}"/>
          </ac:spMkLst>
        </pc:spChg>
        <pc:spChg chg="mod">
          <ac:chgData name="Delane Brandy" userId="0470fd441968644a" providerId="LiveId" clId="{9896D95D-A1B0-4E31-A184-2C4AB2694A0B}" dt="2020-06-04T16:08:02.473" v="516" actId="255"/>
          <ac:spMkLst>
            <pc:docMk/>
            <pc:sldMk cId="1643791114" sldId="262"/>
            <ac:spMk id="5" creationId="{00000000-0000-0000-0000-000000000000}"/>
          </ac:spMkLst>
        </pc:spChg>
        <pc:spChg chg="mod">
          <ac:chgData name="Delane Brandy" userId="0470fd441968644a" providerId="LiveId" clId="{9896D95D-A1B0-4E31-A184-2C4AB2694A0B}" dt="2020-06-04T16:08:03.523" v="517" actId="255"/>
          <ac:spMkLst>
            <pc:docMk/>
            <pc:sldMk cId="1643791114" sldId="262"/>
            <ac:spMk id="6" creationId="{00000000-0000-0000-0000-000000000000}"/>
          </ac:spMkLst>
        </pc:spChg>
        <pc:spChg chg="add mod">
          <ac:chgData name="Delane Brandy" userId="0470fd441968644a" providerId="LiveId" clId="{9896D95D-A1B0-4E31-A184-2C4AB2694A0B}" dt="2020-05-08T11:56:01.311" v="403" actId="14100"/>
          <ac:spMkLst>
            <pc:docMk/>
            <pc:sldMk cId="1643791114" sldId="262"/>
            <ac:spMk id="8" creationId="{B91ABC5D-46FD-4329-8933-D08CD22027AA}"/>
          </ac:spMkLst>
        </pc:spChg>
        <pc:spChg chg="add del mod">
          <ac:chgData name="Delane Brandy" userId="0470fd441968644a" providerId="LiveId" clId="{9896D95D-A1B0-4E31-A184-2C4AB2694A0B}" dt="2020-05-08T11:56:55.376" v="416" actId="478"/>
          <ac:spMkLst>
            <pc:docMk/>
            <pc:sldMk cId="1643791114" sldId="262"/>
            <ac:spMk id="9" creationId="{EB1DC03E-943C-42A7-A989-DEAB4AE92628}"/>
          </ac:spMkLst>
        </pc:spChg>
        <pc:spChg chg="add del mod">
          <ac:chgData name="Delane Brandy" userId="0470fd441968644a" providerId="LiveId" clId="{9896D95D-A1B0-4E31-A184-2C4AB2694A0B}" dt="2020-05-08T11:56:58.027" v="417" actId="478"/>
          <ac:spMkLst>
            <pc:docMk/>
            <pc:sldMk cId="1643791114" sldId="262"/>
            <ac:spMk id="10" creationId="{0E4AC418-FB53-4DA5-BCD5-1FA796654705}"/>
          </ac:spMkLst>
        </pc:spChg>
        <pc:spChg chg="add del mod">
          <ac:chgData name="Delane Brandy" userId="0470fd441968644a" providerId="LiveId" clId="{9896D95D-A1B0-4E31-A184-2C4AB2694A0B}" dt="2020-05-08T11:56:47.263" v="410" actId="478"/>
          <ac:spMkLst>
            <pc:docMk/>
            <pc:sldMk cId="1643791114" sldId="262"/>
            <ac:spMk id="11" creationId="{A9B4FB28-0E21-40D3-A99C-3F6BC3DBD4B7}"/>
          </ac:spMkLst>
        </pc:spChg>
        <pc:spChg chg="add del mod">
          <ac:chgData name="Delane Brandy" userId="0470fd441968644a" providerId="LiveId" clId="{9896D95D-A1B0-4E31-A184-2C4AB2694A0B}" dt="2020-05-08T11:56:55.061" v="415" actId="478"/>
          <ac:spMkLst>
            <pc:docMk/>
            <pc:sldMk cId="1643791114" sldId="262"/>
            <ac:spMk id="12" creationId="{021085E7-B07F-4805-ACBA-3A559D2EDF3D}"/>
          </ac:spMkLst>
        </pc:spChg>
        <pc:spChg chg="add del mod">
          <ac:chgData name="Delane Brandy" userId="0470fd441968644a" providerId="LiveId" clId="{9896D95D-A1B0-4E31-A184-2C4AB2694A0B}" dt="2020-05-08T11:58:18.551" v="437"/>
          <ac:spMkLst>
            <pc:docMk/>
            <pc:sldMk cId="1643791114" sldId="262"/>
            <ac:spMk id="13" creationId="{CCE60C1D-4D64-44E7-A6F8-D6509B337EB9}"/>
          </ac:spMkLst>
        </pc:spChg>
        <pc:spChg chg="add del mod">
          <ac:chgData name="Delane Brandy" userId="0470fd441968644a" providerId="LiveId" clId="{9896D95D-A1B0-4E31-A184-2C4AB2694A0B}" dt="2020-05-08T11:58:18.551" v="437"/>
          <ac:spMkLst>
            <pc:docMk/>
            <pc:sldMk cId="1643791114" sldId="262"/>
            <ac:spMk id="14" creationId="{BAC37A76-B5CE-4A15-9DBC-8E88FD5F54D6}"/>
          </ac:spMkLst>
        </pc:spChg>
        <pc:spChg chg="add del mod">
          <ac:chgData name="Delane Brandy" userId="0470fd441968644a" providerId="LiveId" clId="{9896D95D-A1B0-4E31-A184-2C4AB2694A0B}" dt="2020-05-08T11:58:18.551" v="437"/>
          <ac:spMkLst>
            <pc:docMk/>
            <pc:sldMk cId="1643791114" sldId="262"/>
            <ac:spMk id="15" creationId="{26A60DEC-4EFA-4AB1-AA13-9A68DE02813F}"/>
          </ac:spMkLst>
        </pc:spChg>
        <pc:spChg chg="add del mod">
          <ac:chgData name="Delane Brandy" userId="0470fd441968644a" providerId="LiveId" clId="{9896D95D-A1B0-4E31-A184-2C4AB2694A0B}" dt="2020-05-08T11:58:18.551" v="437"/>
          <ac:spMkLst>
            <pc:docMk/>
            <pc:sldMk cId="1643791114" sldId="262"/>
            <ac:spMk id="16" creationId="{69C4CC52-57F8-49D8-A815-BA805BECAA72}"/>
          </ac:spMkLst>
        </pc:spChg>
        <pc:picChg chg="mod">
          <ac:chgData name="Delane Brandy" userId="0470fd441968644a" providerId="LiveId" clId="{9896D95D-A1B0-4E31-A184-2C4AB2694A0B}" dt="2020-05-08T11:55:49.788" v="401" actId="1076"/>
          <ac:picMkLst>
            <pc:docMk/>
            <pc:sldMk cId="1643791114" sldId="262"/>
            <ac:picMk id="1028" creationId="{00000000-0000-0000-0000-000000000000}"/>
          </ac:picMkLst>
        </pc:picChg>
      </pc:sldChg>
      <pc:sldChg chg="addSp delSp modSp mod">
        <pc:chgData name="Delane Brandy" userId="0470fd441968644a" providerId="LiveId" clId="{9896D95D-A1B0-4E31-A184-2C4AB2694A0B}" dt="2020-05-08T11:58:32.297" v="439" actId="478"/>
        <pc:sldMkLst>
          <pc:docMk/>
          <pc:sldMk cId="214614918" sldId="263"/>
        </pc:sldMkLst>
        <pc:spChg chg="mod">
          <ac:chgData name="Delane Brandy" userId="0470fd441968644a" providerId="LiveId" clId="{9896D95D-A1B0-4E31-A184-2C4AB2694A0B}" dt="2020-05-08T11:57:56.514" v="428" actId="14100"/>
          <ac:spMkLst>
            <pc:docMk/>
            <pc:sldMk cId="214614918" sldId="263"/>
            <ac:spMk id="3" creationId="{C9AE91F4-9AD0-4CE4-A5C1-5CE4EA269289}"/>
          </ac:spMkLst>
        </pc:spChg>
        <pc:spChg chg="mod">
          <ac:chgData name="Delane Brandy" userId="0470fd441968644a" providerId="LiveId" clId="{9896D95D-A1B0-4E31-A184-2C4AB2694A0B}" dt="2020-05-07T16:19:46.744" v="213" actId="207"/>
          <ac:spMkLst>
            <pc:docMk/>
            <pc:sldMk cId="214614918" sldId="263"/>
            <ac:spMk id="4" creationId="{00000000-0000-0000-0000-000000000000}"/>
          </ac:spMkLst>
        </pc:spChg>
        <pc:spChg chg="mod">
          <ac:chgData name="Delane Brandy" userId="0470fd441968644a" providerId="LiveId" clId="{9896D95D-A1B0-4E31-A184-2C4AB2694A0B}" dt="2020-05-07T16:19:24.542" v="208" actId="207"/>
          <ac:spMkLst>
            <pc:docMk/>
            <pc:sldMk cId="214614918" sldId="263"/>
            <ac:spMk id="6" creationId="{00000000-0000-0000-0000-000000000000}"/>
          </ac:spMkLst>
        </pc:spChg>
        <pc:spChg chg="mod">
          <ac:chgData name="Delane Brandy" userId="0470fd441968644a" providerId="LiveId" clId="{9896D95D-A1B0-4E31-A184-2C4AB2694A0B}" dt="2020-05-07T16:19:26.399" v="209" actId="207"/>
          <ac:spMkLst>
            <pc:docMk/>
            <pc:sldMk cId="214614918" sldId="263"/>
            <ac:spMk id="7" creationId="{00000000-0000-0000-0000-000000000000}"/>
          </ac:spMkLst>
        </pc:spChg>
        <pc:spChg chg="add del mod ord">
          <ac:chgData name="Delane Brandy" userId="0470fd441968644a" providerId="LiveId" clId="{9896D95D-A1B0-4E31-A184-2C4AB2694A0B}" dt="2020-05-08T11:58:32.297" v="439" actId="478"/>
          <ac:spMkLst>
            <pc:docMk/>
            <pc:sldMk cId="214614918" sldId="263"/>
            <ac:spMk id="9" creationId="{89314FE2-4ABB-4545-913F-498C608FCEF9}"/>
          </ac:spMkLst>
        </pc:spChg>
        <pc:spChg chg="add del mod ord">
          <ac:chgData name="Delane Brandy" userId="0470fd441968644a" providerId="LiveId" clId="{9896D95D-A1B0-4E31-A184-2C4AB2694A0B}" dt="2020-05-08T11:58:32.297" v="439" actId="478"/>
          <ac:spMkLst>
            <pc:docMk/>
            <pc:sldMk cId="214614918" sldId="263"/>
            <ac:spMk id="10" creationId="{1C7AA1E5-CD68-4A35-A59F-DB66C7D2501B}"/>
          </ac:spMkLst>
        </pc:spChg>
        <pc:spChg chg="add del mod ord">
          <ac:chgData name="Delane Brandy" userId="0470fd441968644a" providerId="LiveId" clId="{9896D95D-A1B0-4E31-A184-2C4AB2694A0B}" dt="2020-05-08T11:58:32.297" v="439" actId="478"/>
          <ac:spMkLst>
            <pc:docMk/>
            <pc:sldMk cId="214614918" sldId="263"/>
            <ac:spMk id="11" creationId="{DA1DCA2C-3515-427E-9E77-0594B04B9E31}"/>
          </ac:spMkLst>
        </pc:spChg>
        <pc:spChg chg="add del mod ord">
          <ac:chgData name="Delane Brandy" userId="0470fd441968644a" providerId="LiveId" clId="{9896D95D-A1B0-4E31-A184-2C4AB2694A0B}" dt="2020-05-08T11:58:32.297" v="439" actId="478"/>
          <ac:spMkLst>
            <pc:docMk/>
            <pc:sldMk cId="214614918" sldId="263"/>
            <ac:spMk id="12" creationId="{40921788-0672-45CB-8B8F-DBA369B1880C}"/>
          </ac:spMkLst>
        </pc:spChg>
      </pc:sldChg>
      <pc:sldChg chg="addSp delSp modSp mod">
        <pc:chgData name="Delane Brandy" userId="0470fd441968644a" providerId="LiveId" clId="{9896D95D-A1B0-4E31-A184-2C4AB2694A0B}" dt="2020-05-08T11:59:11.707" v="449" actId="207"/>
        <pc:sldMkLst>
          <pc:docMk/>
          <pc:sldMk cId="2833022999" sldId="264"/>
        </pc:sldMkLst>
        <pc:spChg chg="mod">
          <ac:chgData name="Delane Brandy" userId="0470fd441968644a" providerId="LiveId" clId="{9896D95D-A1B0-4E31-A184-2C4AB2694A0B}" dt="2020-05-08T11:58:41.821" v="442" actId="14100"/>
          <ac:spMkLst>
            <pc:docMk/>
            <pc:sldMk cId="2833022999" sldId="264"/>
            <ac:spMk id="3" creationId="{C9AE91F4-9AD0-4CE4-A5C1-5CE4EA269289}"/>
          </ac:spMkLst>
        </pc:spChg>
        <pc:spChg chg="mod">
          <ac:chgData name="Delane Brandy" userId="0470fd441968644a" providerId="LiveId" clId="{9896D95D-A1B0-4E31-A184-2C4AB2694A0B}" dt="2020-05-08T11:58:56.703" v="448" actId="1076"/>
          <ac:spMkLst>
            <pc:docMk/>
            <pc:sldMk cId="2833022999" sldId="264"/>
            <ac:spMk id="6" creationId="{00000000-0000-0000-0000-000000000000}"/>
          </ac:spMkLst>
        </pc:spChg>
        <pc:spChg chg="mod">
          <ac:chgData name="Delane Brandy" userId="0470fd441968644a" providerId="LiveId" clId="{9896D95D-A1B0-4E31-A184-2C4AB2694A0B}" dt="2020-05-08T11:59:11.707" v="449" actId="207"/>
          <ac:spMkLst>
            <pc:docMk/>
            <pc:sldMk cId="2833022999" sldId="264"/>
            <ac:spMk id="12" creationId="{00000000-0000-0000-0000-000000000000}"/>
          </ac:spMkLst>
        </pc:spChg>
        <pc:spChg chg="mod">
          <ac:chgData name="Delane Brandy" userId="0470fd441968644a" providerId="LiveId" clId="{9896D95D-A1B0-4E31-A184-2C4AB2694A0B}" dt="2020-05-07T16:20:28.171" v="224" actId="207"/>
          <ac:spMkLst>
            <pc:docMk/>
            <pc:sldMk cId="2833022999" sldId="264"/>
            <ac:spMk id="14" creationId="{00000000-0000-0000-0000-000000000000}"/>
          </ac:spMkLst>
        </pc:spChg>
        <pc:spChg chg="mod">
          <ac:chgData name="Delane Brandy" userId="0470fd441968644a" providerId="LiveId" clId="{9896D95D-A1B0-4E31-A184-2C4AB2694A0B}" dt="2020-05-07T16:20:29.909" v="225" actId="207"/>
          <ac:spMkLst>
            <pc:docMk/>
            <pc:sldMk cId="2833022999" sldId="264"/>
            <ac:spMk id="15" creationId="{00000000-0000-0000-0000-000000000000}"/>
          </ac:spMkLst>
        </pc:spChg>
        <pc:spChg chg="mod">
          <ac:chgData name="Delane Brandy" userId="0470fd441968644a" providerId="LiveId" clId="{9896D95D-A1B0-4E31-A184-2C4AB2694A0B}" dt="2020-05-07T16:20:32.724" v="226" actId="207"/>
          <ac:spMkLst>
            <pc:docMk/>
            <pc:sldMk cId="2833022999" sldId="264"/>
            <ac:spMk id="19" creationId="{00000000-0000-0000-0000-000000000000}"/>
          </ac:spMkLst>
        </pc:spChg>
        <pc:spChg chg="add del mod">
          <ac:chgData name="Delane Brandy" userId="0470fd441968644a" providerId="LiveId" clId="{9896D95D-A1B0-4E31-A184-2C4AB2694A0B}" dt="2020-05-08T11:58:46.005" v="445" actId="478"/>
          <ac:spMkLst>
            <pc:docMk/>
            <pc:sldMk cId="2833022999" sldId="264"/>
            <ac:spMk id="24" creationId="{BEC12B07-9D27-4632-A157-FE1BE1C9570D}"/>
          </ac:spMkLst>
        </pc:spChg>
        <pc:spChg chg="add del mod">
          <ac:chgData name="Delane Brandy" userId="0470fd441968644a" providerId="LiveId" clId="{9896D95D-A1B0-4E31-A184-2C4AB2694A0B}" dt="2020-05-08T11:58:46.890" v="446" actId="478"/>
          <ac:spMkLst>
            <pc:docMk/>
            <pc:sldMk cId="2833022999" sldId="264"/>
            <ac:spMk id="25" creationId="{3AAA5650-445C-4512-B219-A3A74903255C}"/>
          </ac:spMkLst>
        </pc:spChg>
        <pc:spChg chg="add del mod">
          <ac:chgData name="Delane Brandy" userId="0470fd441968644a" providerId="LiveId" clId="{9896D95D-A1B0-4E31-A184-2C4AB2694A0B}" dt="2020-05-08T11:58:45.229" v="444" actId="478"/>
          <ac:spMkLst>
            <pc:docMk/>
            <pc:sldMk cId="2833022999" sldId="264"/>
            <ac:spMk id="26" creationId="{906E7BC7-6D85-4EDE-BAC4-02AFA9E74EB8}"/>
          </ac:spMkLst>
        </pc:spChg>
        <pc:spChg chg="mod">
          <ac:chgData name="Delane Brandy" userId="0470fd441968644a" providerId="LiveId" clId="{9896D95D-A1B0-4E31-A184-2C4AB2694A0B}" dt="2020-05-07T16:20:34.821" v="227" actId="207"/>
          <ac:spMkLst>
            <pc:docMk/>
            <pc:sldMk cId="2833022999" sldId="264"/>
            <ac:spMk id="27" creationId="{00000000-0000-0000-0000-000000000000}"/>
          </ac:spMkLst>
        </pc:spChg>
        <pc:spChg chg="add del mod">
          <ac:chgData name="Delane Brandy" userId="0470fd441968644a" providerId="LiveId" clId="{9896D95D-A1B0-4E31-A184-2C4AB2694A0B}" dt="2020-05-08T11:58:44.190" v="443" actId="478"/>
          <ac:spMkLst>
            <pc:docMk/>
            <pc:sldMk cId="2833022999" sldId="264"/>
            <ac:spMk id="28" creationId="{C4133C8C-F9C2-4B2C-A060-649DA99AB1B4}"/>
          </ac:spMkLst>
        </pc:spChg>
      </pc:sldChg>
      <pc:sldChg chg="addSp delSp modSp mod">
        <pc:chgData name="Delane Brandy" userId="0470fd441968644a" providerId="LiveId" clId="{9896D95D-A1B0-4E31-A184-2C4AB2694A0B}" dt="2020-05-08T11:59:48.985" v="458" actId="478"/>
        <pc:sldMkLst>
          <pc:docMk/>
          <pc:sldMk cId="926088743" sldId="265"/>
        </pc:sldMkLst>
        <pc:spChg chg="mod">
          <ac:chgData name="Delane Brandy" userId="0470fd441968644a" providerId="LiveId" clId="{9896D95D-A1B0-4E31-A184-2C4AB2694A0B}" dt="2020-05-08T11:59:42.353" v="454" actId="14100"/>
          <ac:spMkLst>
            <pc:docMk/>
            <pc:sldMk cId="926088743" sldId="265"/>
            <ac:spMk id="3" creationId="{C9AE91F4-9AD0-4CE4-A5C1-5CE4EA269289}"/>
          </ac:spMkLst>
        </pc:spChg>
        <pc:spChg chg="mod">
          <ac:chgData name="Delane Brandy" userId="0470fd441968644a" providerId="LiveId" clId="{9896D95D-A1B0-4E31-A184-2C4AB2694A0B}" dt="2020-05-07T16:30:55.964" v="296" actId="207"/>
          <ac:spMkLst>
            <pc:docMk/>
            <pc:sldMk cId="926088743" sldId="265"/>
            <ac:spMk id="6" creationId="{00000000-0000-0000-0000-000000000000}"/>
          </ac:spMkLst>
        </pc:spChg>
        <pc:spChg chg="mod">
          <ac:chgData name="Delane Brandy" userId="0470fd441968644a" providerId="LiveId" clId="{9896D95D-A1B0-4E31-A184-2C4AB2694A0B}" dt="2020-05-07T16:21:01.266" v="233" actId="207"/>
          <ac:spMkLst>
            <pc:docMk/>
            <pc:sldMk cId="926088743" sldId="265"/>
            <ac:spMk id="7" creationId="{00000000-0000-0000-0000-000000000000}"/>
          </ac:spMkLst>
        </pc:spChg>
        <pc:spChg chg="add del mod">
          <ac:chgData name="Delane Brandy" userId="0470fd441968644a" providerId="LiveId" clId="{9896D95D-A1B0-4E31-A184-2C4AB2694A0B}" dt="2020-05-08T11:59:48.520" v="457" actId="478"/>
          <ac:spMkLst>
            <pc:docMk/>
            <pc:sldMk cId="926088743" sldId="265"/>
            <ac:spMk id="13" creationId="{C6376F1F-E625-42F7-A031-200F8388DA48}"/>
          </ac:spMkLst>
        </pc:spChg>
        <pc:spChg chg="add del mod">
          <ac:chgData name="Delane Brandy" userId="0470fd441968644a" providerId="LiveId" clId="{9896D95D-A1B0-4E31-A184-2C4AB2694A0B}" dt="2020-05-08T11:59:48.985" v="458" actId="478"/>
          <ac:spMkLst>
            <pc:docMk/>
            <pc:sldMk cId="926088743" sldId="265"/>
            <ac:spMk id="14" creationId="{44304792-01D8-4E43-8B1B-8CFA984A357B}"/>
          </ac:spMkLst>
        </pc:spChg>
        <pc:spChg chg="add del mod">
          <ac:chgData name="Delane Brandy" userId="0470fd441968644a" providerId="LiveId" clId="{9896D95D-A1B0-4E31-A184-2C4AB2694A0B}" dt="2020-05-08T11:59:46.913" v="455" actId="478"/>
          <ac:spMkLst>
            <pc:docMk/>
            <pc:sldMk cId="926088743" sldId="265"/>
            <ac:spMk id="15" creationId="{273B2E08-E470-4318-9EAF-9DC908DD86F2}"/>
          </ac:spMkLst>
        </pc:spChg>
        <pc:spChg chg="add del mod">
          <ac:chgData name="Delane Brandy" userId="0470fd441968644a" providerId="LiveId" clId="{9896D95D-A1B0-4E31-A184-2C4AB2694A0B}" dt="2020-05-08T11:59:47.785" v="456" actId="478"/>
          <ac:spMkLst>
            <pc:docMk/>
            <pc:sldMk cId="926088743" sldId="265"/>
            <ac:spMk id="16" creationId="{E0D03D0D-13EC-46E8-AC15-E6F1A8272D12}"/>
          </ac:spMkLst>
        </pc:spChg>
        <pc:picChg chg="add del">
          <ac:chgData name="Delane Brandy" userId="0470fd441968644a" providerId="LiveId" clId="{9896D95D-A1B0-4E31-A184-2C4AB2694A0B}" dt="2020-05-08T11:59:22.358" v="451"/>
          <ac:picMkLst>
            <pc:docMk/>
            <pc:sldMk cId="926088743" sldId="265"/>
            <ac:picMk id="5" creationId="{5EFB4009-CD5E-4A9F-818D-0532A382BBBD}"/>
          </ac:picMkLst>
        </pc:picChg>
      </pc:sldChg>
      <pc:sldChg chg="addSp delSp modSp mod">
        <pc:chgData name="Delane Brandy" userId="0470fd441968644a" providerId="LiveId" clId="{9896D95D-A1B0-4E31-A184-2C4AB2694A0B}" dt="2020-06-04T16:08:34.709" v="519" actId="20577"/>
        <pc:sldMkLst>
          <pc:docMk/>
          <pc:sldMk cId="1334092414" sldId="266"/>
        </pc:sldMkLst>
        <pc:spChg chg="mod">
          <ac:chgData name="Delane Brandy" userId="0470fd441968644a" providerId="LiveId" clId="{9896D95D-A1B0-4E31-A184-2C4AB2694A0B}" dt="2020-05-08T12:00:13.584" v="464" actId="1076"/>
          <ac:spMkLst>
            <pc:docMk/>
            <pc:sldMk cId="1334092414" sldId="266"/>
            <ac:spMk id="3" creationId="{C9AE91F4-9AD0-4CE4-A5C1-5CE4EA269289}"/>
          </ac:spMkLst>
        </pc:spChg>
        <pc:spChg chg="mod">
          <ac:chgData name="Delane Brandy" userId="0470fd441968644a" providerId="LiveId" clId="{9896D95D-A1B0-4E31-A184-2C4AB2694A0B}" dt="2020-06-04T16:08:34.709" v="519" actId="20577"/>
          <ac:spMkLst>
            <pc:docMk/>
            <pc:sldMk cId="1334092414" sldId="266"/>
            <ac:spMk id="4" creationId="{00000000-0000-0000-0000-000000000000}"/>
          </ac:spMkLst>
        </pc:spChg>
        <pc:spChg chg="mod">
          <ac:chgData name="Delane Brandy" userId="0470fd441968644a" providerId="LiveId" clId="{9896D95D-A1B0-4E31-A184-2C4AB2694A0B}" dt="2020-05-07T16:21:37.212" v="241" actId="207"/>
          <ac:spMkLst>
            <pc:docMk/>
            <pc:sldMk cId="1334092414" sldId="266"/>
            <ac:spMk id="5" creationId="{00000000-0000-0000-0000-000000000000}"/>
          </ac:spMkLst>
        </pc:spChg>
        <pc:spChg chg="add del mod">
          <ac:chgData name="Delane Brandy" userId="0470fd441968644a" providerId="LiveId" clId="{9896D95D-A1B0-4E31-A184-2C4AB2694A0B}" dt="2020-05-08T12:00:15.055" v="465" actId="478"/>
          <ac:spMkLst>
            <pc:docMk/>
            <pc:sldMk cId="1334092414" sldId="266"/>
            <ac:spMk id="15" creationId="{09E93031-C900-4048-B976-CEA8D52A8DE1}"/>
          </ac:spMkLst>
        </pc:spChg>
        <pc:spChg chg="add del mod">
          <ac:chgData name="Delane Brandy" userId="0470fd441968644a" providerId="LiveId" clId="{9896D95D-A1B0-4E31-A184-2C4AB2694A0B}" dt="2020-05-08T12:00:15.532" v="466" actId="478"/>
          <ac:spMkLst>
            <pc:docMk/>
            <pc:sldMk cId="1334092414" sldId="266"/>
            <ac:spMk id="16" creationId="{E4228129-E038-4610-BAF5-E588146F26C4}"/>
          </ac:spMkLst>
        </pc:spChg>
        <pc:spChg chg="add del mod">
          <ac:chgData name="Delane Brandy" userId="0470fd441968644a" providerId="LiveId" clId="{9896D95D-A1B0-4E31-A184-2C4AB2694A0B}" dt="2020-05-08T12:00:05.235" v="462" actId="478"/>
          <ac:spMkLst>
            <pc:docMk/>
            <pc:sldMk cId="1334092414" sldId="266"/>
            <ac:spMk id="17" creationId="{48B950AD-A066-4B58-9B93-1D206F0464D0}"/>
          </ac:spMkLst>
        </pc:spChg>
        <pc:spChg chg="add del mod">
          <ac:chgData name="Delane Brandy" userId="0470fd441968644a" providerId="LiveId" clId="{9896D95D-A1B0-4E31-A184-2C4AB2694A0B}" dt="2020-05-08T12:00:05.756" v="463" actId="478"/>
          <ac:spMkLst>
            <pc:docMk/>
            <pc:sldMk cId="1334092414" sldId="266"/>
            <ac:spMk id="18" creationId="{343C9764-DD55-4DCB-BD6A-83A8AFCB75CA}"/>
          </ac:spMkLst>
        </pc:spChg>
        <pc:graphicFrameChg chg="mod modGraphic">
          <ac:chgData name="Delane Brandy" userId="0470fd441968644a" providerId="LiveId" clId="{9896D95D-A1B0-4E31-A184-2C4AB2694A0B}" dt="2020-05-07T16:22:29.729" v="250" actId="1076"/>
          <ac:graphicFrameMkLst>
            <pc:docMk/>
            <pc:sldMk cId="1334092414" sldId="266"/>
            <ac:graphicFrameMk id="14" creationId="{DD9BFA0C-F404-44C0-864C-2A5D392AA91C}"/>
          </ac:graphicFrameMkLst>
        </pc:graphicFrameChg>
      </pc:sldChg>
      <pc:sldChg chg="addSp delSp modSp mod">
        <pc:chgData name="Delane Brandy" userId="0470fd441968644a" providerId="LiveId" clId="{9896D95D-A1B0-4E31-A184-2C4AB2694A0B}" dt="2020-05-08T12:03:01.921" v="502" actId="207"/>
        <pc:sldMkLst>
          <pc:docMk/>
          <pc:sldMk cId="3711028244" sldId="268"/>
        </pc:sldMkLst>
        <pc:spChg chg="mod">
          <ac:chgData name="Delane Brandy" userId="0470fd441968644a" providerId="LiveId" clId="{9896D95D-A1B0-4E31-A184-2C4AB2694A0B}" dt="2020-05-08T12:00:27.247" v="469" actId="14100"/>
          <ac:spMkLst>
            <pc:docMk/>
            <pc:sldMk cId="3711028244" sldId="268"/>
            <ac:spMk id="3" creationId="{F068CB81-C739-4640-9411-D01CB9AB67DB}"/>
          </ac:spMkLst>
        </pc:spChg>
        <pc:spChg chg="mod">
          <ac:chgData name="Delane Brandy" userId="0470fd441968644a" providerId="LiveId" clId="{9896D95D-A1B0-4E31-A184-2C4AB2694A0B}" dt="2020-05-07T16:24:00.576" v="264" actId="20577"/>
          <ac:spMkLst>
            <pc:docMk/>
            <pc:sldMk cId="3711028244" sldId="268"/>
            <ac:spMk id="4" creationId="{29D19260-0A70-4953-845A-CA7753493555}"/>
          </ac:spMkLst>
        </pc:spChg>
        <pc:spChg chg="mod">
          <ac:chgData name="Delane Brandy" userId="0470fd441968644a" providerId="LiveId" clId="{9896D95D-A1B0-4E31-A184-2C4AB2694A0B}" dt="2020-05-08T12:03:01.921" v="502" actId="207"/>
          <ac:spMkLst>
            <pc:docMk/>
            <pc:sldMk cId="3711028244" sldId="268"/>
            <ac:spMk id="14" creationId="{0AEC9D07-05BA-4134-A838-E918726DEFA3}"/>
          </ac:spMkLst>
        </pc:spChg>
        <pc:spChg chg="mod">
          <ac:chgData name="Delane Brandy" userId="0470fd441968644a" providerId="LiveId" clId="{9896D95D-A1B0-4E31-A184-2C4AB2694A0B}" dt="2020-05-07T16:23:52.958" v="260" actId="164"/>
          <ac:spMkLst>
            <pc:docMk/>
            <pc:sldMk cId="3711028244" sldId="268"/>
            <ac:spMk id="21" creationId="{F6D75E46-8413-40A1-9507-DE9E7B70E203}"/>
          </ac:spMkLst>
        </pc:spChg>
        <pc:spChg chg="add del mod">
          <ac:chgData name="Delane Brandy" userId="0470fd441968644a" providerId="LiveId" clId="{9896D95D-A1B0-4E31-A184-2C4AB2694A0B}" dt="2020-05-08T12:00:33.217" v="471" actId="478"/>
          <ac:spMkLst>
            <pc:docMk/>
            <pc:sldMk cId="3711028244" sldId="268"/>
            <ac:spMk id="31" creationId="{F740147B-E0A3-4F62-AAFE-690D927F8D95}"/>
          </ac:spMkLst>
        </pc:spChg>
        <pc:spChg chg="add del mod">
          <ac:chgData name="Delane Brandy" userId="0470fd441968644a" providerId="LiveId" clId="{9896D95D-A1B0-4E31-A184-2C4AB2694A0B}" dt="2020-05-08T12:00:32.692" v="470" actId="478"/>
          <ac:spMkLst>
            <pc:docMk/>
            <pc:sldMk cId="3711028244" sldId="268"/>
            <ac:spMk id="32" creationId="{B1A2AC87-5A31-4510-800A-265381F5CDB5}"/>
          </ac:spMkLst>
        </pc:spChg>
        <pc:spChg chg="add del mod">
          <ac:chgData name="Delane Brandy" userId="0470fd441968644a" providerId="LiveId" clId="{9896D95D-A1B0-4E31-A184-2C4AB2694A0B}" dt="2020-05-08T12:00:34.754" v="473" actId="478"/>
          <ac:spMkLst>
            <pc:docMk/>
            <pc:sldMk cId="3711028244" sldId="268"/>
            <ac:spMk id="40" creationId="{C880F199-898F-4808-A28B-05318BF034EC}"/>
          </ac:spMkLst>
        </pc:spChg>
        <pc:spChg chg="add del mod">
          <ac:chgData name="Delane Brandy" userId="0470fd441968644a" providerId="LiveId" clId="{9896D95D-A1B0-4E31-A184-2C4AB2694A0B}" dt="2020-05-08T12:00:34.032" v="472" actId="478"/>
          <ac:spMkLst>
            <pc:docMk/>
            <pc:sldMk cId="3711028244" sldId="268"/>
            <ac:spMk id="42" creationId="{01D891B9-BF62-425E-AD81-8200A4FBF0AF}"/>
          </ac:spMkLst>
        </pc:spChg>
        <pc:grpChg chg="add mod">
          <ac:chgData name="Delane Brandy" userId="0470fd441968644a" providerId="LiveId" clId="{9896D95D-A1B0-4E31-A184-2C4AB2694A0B}" dt="2020-05-07T16:23:55.011" v="261" actId="1076"/>
          <ac:grpSpMkLst>
            <pc:docMk/>
            <pc:sldMk cId="3711028244" sldId="268"/>
            <ac:grpSpMk id="5" creationId="{BEA24D5A-0642-40A9-8B31-90C2755AECA1}"/>
          </ac:grpSpMkLst>
        </pc:grpChg>
        <pc:grpChg chg="mod">
          <ac:chgData name="Delane Brandy" userId="0470fd441968644a" providerId="LiveId" clId="{9896D95D-A1B0-4E31-A184-2C4AB2694A0B}" dt="2020-05-07T16:23:55.011" v="261" actId="1076"/>
          <ac:grpSpMkLst>
            <pc:docMk/>
            <pc:sldMk cId="3711028244" sldId="268"/>
            <ac:grpSpMk id="18" creationId="{CFDD9402-143F-473E-B572-1A43A2C1E5B9}"/>
          </ac:grpSpMkLst>
        </pc:grpChg>
      </pc:sldChg>
      <pc:sldChg chg="addSp delSp modSp mod delCm modCm">
        <pc:chgData name="Delane Brandy" userId="0470fd441968644a" providerId="LiveId" clId="{9896D95D-A1B0-4E31-A184-2C4AB2694A0B}" dt="2020-06-04T16:09:45.685" v="524" actId="1592"/>
        <pc:sldMkLst>
          <pc:docMk/>
          <pc:sldMk cId="21097699" sldId="269"/>
        </pc:sldMkLst>
        <pc:spChg chg="mod">
          <ac:chgData name="Delane Brandy" userId="0470fd441968644a" providerId="LiveId" clId="{9896D95D-A1B0-4E31-A184-2C4AB2694A0B}" dt="2020-05-08T12:00:49.079" v="477" actId="1076"/>
          <ac:spMkLst>
            <pc:docMk/>
            <pc:sldMk cId="21097699" sldId="269"/>
            <ac:spMk id="3" creationId="{8B6C2359-1C50-40A9-9779-4DE00EB34FD7}"/>
          </ac:spMkLst>
        </pc:spChg>
        <pc:spChg chg="mod">
          <ac:chgData name="Delane Brandy" userId="0470fd441968644a" providerId="LiveId" clId="{9896D95D-A1B0-4E31-A184-2C4AB2694A0B}" dt="2020-05-08T12:02:08.553" v="501" actId="207"/>
          <ac:spMkLst>
            <pc:docMk/>
            <pc:sldMk cId="21097699" sldId="269"/>
            <ac:spMk id="4" creationId="{17A99ED3-F0E2-494C-A71B-E4D864E393C4}"/>
          </ac:spMkLst>
        </pc:spChg>
        <pc:spChg chg="mod">
          <ac:chgData name="Delane Brandy" userId="0470fd441968644a" providerId="LiveId" clId="{9896D95D-A1B0-4E31-A184-2C4AB2694A0B}" dt="2020-06-04T16:09:22.892" v="521" actId="20577"/>
          <ac:spMkLst>
            <pc:docMk/>
            <pc:sldMk cId="21097699" sldId="269"/>
            <ac:spMk id="5" creationId="{474B5201-A55C-4D35-B1FE-1E1C205C7877}"/>
          </ac:spMkLst>
        </pc:spChg>
        <pc:spChg chg="mod">
          <ac:chgData name="Delane Brandy" userId="0470fd441968644a" providerId="LiveId" clId="{9896D95D-A1B0-4E31-A184-2C4AB2694A0B}" dt="2020-05-08T12:02:08.553" v="501" actId="207"/>
          <ac:spMkLst>
            <pc:docMk/>
            <pc:sldMk cId="21097699" sldId="269"/>
            <ac:spMk id="10" creationId="{449E6C22-BC98-4372-9C94-BFB1E5A4DF44}"/>
          </ac:spMkLst>
        </pc:spChg>
        <pc:spChg chg="mod">
          <ac:chgData name="Delane Brandy" userId="0470fd441968644a" providerId="LiveId" clId="{9896D95D-A1B0-4E31-A184-2C4AB2694A0B}" dt="2020-06-04T16:09:42.036" v="522" actId="1076"/>
          <ac:spMkLst>
            <pc:docMk/>
            <pc:sldMk cId="21097699" sldId="269"/>
            <ac:spMk id="12" creationId="{8297C596-9E83-42B4-84E5-E7C5D3EBFFCD}"/>
          </ac:spMkLst>
        </pc:spChg>
        <pc:spChg chg="mod">
          <ac:chgData name="Delane Brandy" userId="0470fd441968644a" providerId="LiveId" clId="{9896D95D-A1B0-4E31-A184-2C4AB2694A0B}" dt="2020-05-07T16:27:17.723" v="273" actId="207"/>
          <ac:spMkLst>
            <pc:docMk/>
            <pc:sldMk cId="21097699" sldId="269"/>
            <ac:spMk id="29" creationId="{F0A94B94-AE28-400C-A068-062A45A0F2B7}"/>
          </ac:spMkLst>
        </pc:spChg>
        <pc:spChg chg="add del mod">
          <ac:chgData name="Delane Brandy" userId="0470fd441968644a" providerId="LiveId" clId="{9896D95D-A1B0-4E31-A184-2C4AB2694A0B}" dt="2020-05-08T12:00:51.939" v="480" actId="478"/>
          <ac:spMkLst>
            <pc:docMk/>
            <pc:sldMk cId="21097699" sldId="269"/>
            <ac:spMk id="30" creationId="{29AB24FD-90FE-414C-82A5-D7BBE57328C8}"/>
          </ac:spMkLst>
        </pc:spChg>
        <pc:spChg chg="add del mod">
          <ac:chgData name="Delane Brandy" userId="0470fd441968644a" providerId="LiveId" clId="{9896D95D-A1B0-4E31-A184-2C4AB2694A0B}" dt="2020-05-08T12:00:52.517" v="481" actId="478"/>
          <ac:spMkLst>
            <pc:docMk/>
            <pc:sldMk cId="21097699" sldId="269"/>
            <ac:spMk id="31" creationId="{88508375-BA41-42C5-A7DC-57D3A89F41AD}"/>
          </ac:spMkLst>
        </pc:spChg>
        <pc:spChg chg="add del mod">
          <ac:chgData name="Delane Brandy" userId="0470fd441968644a" providerId="LiveId" clId="{9896D95D-A1B0-4E31-A184-2C4AB2694A0B}" dt="2020-05-08T12:00:50.901" v="478" actId="478"/>
          <ac:spMkLst>
            <pc:docMk/>
            <pc:sldMk cId="21097699" sldId="269"/>
            <ac:spMk id="32" creationId="{2FD7E904-4630-4347-9499-3A33AC8CB832}"/>
          </ac:spMkLst>
        </pc:spChg>
        <pc:spChg chg="add del mod">
          <ac:chgData name="Delane Brandy" userId="0470fd441968644a" providerId="LiveId" clId="{9896D95D-A1B0-4E31-A184-2C4AB2694A0B}" dt="2020-05-08T12:00:51.390" v="479" actId="478"/>
          <ac:spMkLst>
            <pc:docMk/>
            <pc:sldMk cId="21097699" sldId="269"/>
            <ac:spMk id="33" creationId="{79B1A048-11EC-4D8C-88A7-9B91D6BB6E99}"/>
          </ac:spMkLst>
        </pc:spChg>
        <pc:picChg chg="del">
          <ac:chgData name="Delane Brandy" userId="0470fd441968644a" providerId="LiveId" clId="{9896D95D-A1B0-4E31-A184-2C4AB2694A0B}" dt="2020-05-07T16:31:18.126" v="300" actId="478"/>
          <ac:picMkLst>
            <pc:docMk/>
            <pc:sldMk cId="21097699" sldId="269"/>
            <ac:picMk id="6" creationId="{D7147B4C-74B8-43FA-8374-29297A36BF97}"/>
          </ac:picMkLst>
        </pc:picChg>
      </pc:sldChg>
      <pc:sldChg chg="addSp delSp modSp mod">
        <pc:chgData name="Delane Brandy" userId="0470fd441968644a" providerId="LiveId" clId="{9896D95D-A1B0-4E31-A184-2C4AB2694A0B}" dt="2020-05-08T12:01:50.427" v="500" actId="14100"/>
        <pc:sldMkLst>
          <pc:docMk/>
          <pc:sldMk cId="2187868389" sldId="270"/>
        </pc:sldMkLst>
        <pc:spChg chg="del mod">
          <ac:chgData name="Delane Brandy" userId="0470fd441968644a" providerId="LiveId" clId="{9896D95D-A1B0-4E31-A184-2C4AB2694A0B}" dt="2020-05-08T12:01:04.421" v="486" actId="478"/>
          <ac:spMkLst>
            <pc:docMk/>
            <pc:sldMk cId="2187868389" sldId="270"/>
            <ac:spMk id="3" creationId="{CC2B4D9D-788B-4803-B487-47704C0FB046}"/>
          </ac:spMkLst>
        </pc:spChg>
        <pc:spChg chg="mod">
          <ac:chgData name="Delane Brandy" userId="0470fd441968644a" providerId="LiveId" clId="{9896D95D-A1B0-4E31-A184-2C4AB2694A0B}" dt="2020-05-08T12:01:50.427" v="500" actId="14100"/>
          <ac:spMkLst>
            <pc:docMk/>
            <pc:sldMk cId="2187868389" sldId="270"/>
            <ac:spMk id="4" creationId="{4DBB3CD5-B2E4-472E-B4EE-76E2A7A9110F}"/>
          </ac:spMkLst>
        </pc:spChg>
        <pc:spChg chg="add del mod">
          <ac:chgData name="Delane Brandy" userId="0470fd441968644a" providerId="LiveId" clId="{9896D95D-A1B0-4E31-A184-2C4AB2694A0B}" dt="2020-05-08T12:01:02.582" v="483" actId="478"/>
          <ac:spMkLst>
            <pc:docMk/>
            <pc:sldMk cId="2187868389" sldId="270"/>
            <ac:spMk id="20" creationId="{5875426F-8BF9-47CA-876F-1E8143A4DB07}"/>
          </ac:spMkLst>
        </pc:spChg>
        <pc:spChg chg="add del mod">
          <ac:chgData name="Delane Brandy" userId="0470fd441968644a" providerId="LiveId" clId="{9896D95D-A1B0-4E31-A184-2C4AB2694A0B}" dt="2020-05-08T12:01:03.014" v="484" actId="478"/>
          <ac:spMkLst>
            <pc:docMk/>
            <pc:sldMk cId="2187868389" sldId="270"/>
            <ac:spMk id="21" creationId="{BAFF876B-A9F5-450B-985E-1F79B29C7441}"/>
          </ac:spMkLst>
        </pc:spChg>
        <pc:spChg chg="add del mod">
          <ac:chgData name="Delane Brandy" userId="0470fd441968644a" providerId="LiveId" clId="{9896D95D-A1B0-4E31-A184-2C4AB2694A0B}" dt="2020-05-08T12:01:04.870" v="487" actId="478"/>
          <ac:spMkLst>
            <pc:docMk/>
            <pc:sldMk cId="2187868389" sldId="270"/>
            <ac:spMk id="22" creationId="{9C446792-91D6-4B67-BBE4-612F4FD4DC8E}"/>
          </ac:spMkLst>
        </pc:spChg>
        <pc:spChg chg="add del mod">
          <ac:chgData name="Delane Brandy" userId="0470fd441968644a" providerId="LiveId" clId="{9896D95D-A1B0-4E31-A184-2C4AB2694A0B}" dt="2020-05-08T12:01:03.740" v="485" actId="478"/>
          <ac:spMkLst>
            <pc:docMk/>
            <pc:sldMk cId="2187868389" sldId="270"/>
            <ac:spMk id="23" creationId="{DEE0439E-E81B-4B3D-8326-1D0EDF352BE4}"/>
          </ac:spMkLst>
        </pc:spChg>
        <pc:spChg chg="add mod">
          <ac:chgData name="Delane Brandy" userId="0470fd441968644a" providerId="LiveId" clId="{9896D95D-A1B0-4E31-A184-2C4AB2694A0B}" dt="2020-05-08T12:01:05.721" v="488"/>
          <ac:spMkLst>
            <pc:docMk/>
            <pc:sldMk cId="2187868389" sldId="270"/>
            <ac:spMk id="24" creationId="{9941340A-7297-4E76-8369-1CDF3D1F3BDD}"/>
          </ac:spMkLst>
        </pc:spChg>
        <pc:spChg chg="mod">
          <ac:chgData name="Delane Brandy" userId="0470fd441968644a" providerId="LiveId" clId="{9896D95D-A1B0-4E31-A184-2C4AB2694A0B}" dt="2020-05-08T12:01:41.480" v="498" actId="14100"/>
          <ac:spMkLst>
            <pc:docMk/>
            <pc:sldMk cId="2187868389" sldId="270"/>
            <ac:spMk id="32" creationId="{31711664-F92D-4C55-9EA2-B70565B8631F}"/>
          </ac:spMkLst>
        </pc:spChg>
        <pc:spChg chg="mod">
          <ac:chgData name="Delane Brandy" userId="0470fd441968644a" providerId="LiveId" clId="{9896D95D-A1B0-4E31-A184-2C4AB2694A0B}" dt="2020-05-08T12:01:38.836" v="497" actId="14100"/>
          <ac:spMkLst>
            <pc:docMk/>
            <pc:sldMk cId="2187868389" sldId="270"/>
            <ac:spMk id="38" creationId="{47C3B190-2DE7-4352-A7AF-B7F19B13F793}"/>
          </ac:spMkLst>
        </pc:spChg>
      </pc:sldChg>
      <pc:sldChg chg="addSp delSp modSp mod">
        <pc:chgData name="Delane Brandy" userId="0470fd441968644a" providerId="LiveId" clId="{9896D95D-A1B0-4E31-A184-2C4AB2694A0B}" dt="2020-06-29T15:16:12.720" v="530" actId="1076"/>
        <pc:sldMkLst>
          <pc:docMk/>
          <pc:sldMk cId="992880186" sldId="271"/>
        </pc:sldMkLst>
        <pc:spChg chg="mod">
          <ac:chgData name="Delane Brandy" userId="0470fd441968644a" providerId="LiveId" clId="{9896D95D-A1B0-4E31-A184-2C4AB2694A0B}" dt="2020-06-29T15:16:12.720" v="530" actId="1076"/>
          <ac:spMkLst>
            <pc:docMk/>
            <pc:sldMk cId="992880186" sldId="271"/>
            <ac:spMk id="6" creationId="{DB5BD269-767A-47B6-861F-EAA9191D6BE3}"/>
          </ac:spMkLst>
        </pc:spChg>
        <pc:spChg chg="del mod">
          <ac:chgData name="Delane Brandy" userId="0470fd441968644a" providerId="LiveId" clId="{9896D95D-A1B0-4E31-A184-2C4AB2694A0B}" dt="2020-05-08T12:01:07.895" v="489" actId="478"/>
          <ac:spMkLst>
            <pc:docMk/>
            <pc:sldMk cId="992880186" sldId="271"/>
            <ac:spMk id="7" creationId="{01415635-7452-447D-ADE0-D3E39FF9751C}"/>
          </ac:spMkLst>
        </pc:spChg>
        <pc:spChg chg="mod">
          <ac:chgData name="Delane Brandy" userId="0470fd441968644a" providerId="LiveId" clId="{9896D95D-A1B0-4E31-A184-2C4AB2694A0B}" dt="2020-06-04T16:10:15.248" v="528" actId="1076"/>
          <ac:spMkLst>
            <pc:docMk/>
            <pc:sldMk cId="992880186" sldId="271"/>
            <ac:spMk id="8" creationId="{35A1290C-F8C7-4661-A0E9-DF4572B8D34E}"/>
          </ac:spMkLst>
        </pc:spChg>
        <pc:spChg chg="add mod">
          <ac:chgData name="Delane Brandy" userId="0470fd441968644a" providerId="LiveId" clId="{9896D95D-A1B0-4E31-A184-2C4AB2694A0B}" dt="2020-05-08T12:01:08.714" v="490"/>
          <ac:spMkLst>
            <pc:docMk/>
            <pc:sldMk cId="992880186" sldId="271"/>
            <ac:spMk id="10" creationId="{457F1CE8-A9E6-4BD5-AA27-0231EE3FF832}"/>
          </ac:spMkLst>
        </pc:spChg>
        <pc:spChg chg="mod">
          <ac:chgData name="Delane Brandy" userId="0470fd441968644a" providerId="LiveId" clId="{9896D95D-A1B0-4E31-A184-2C4AB2694A0B}" dt="2020-06-04T16:09:58.419" v="526" actId="20577"/>
          <ac:spMkLst>
            <pc:docMk/>
            <pc:sldMk cId="992880186" sldId="271"/>
            <ac:spMk id="14" creationId="{77D022DA-EBAE-4B2F-8428-F62840C28D77}"/>
          </ac:spMkLst>
        </pc:spChg>
      </pc:sldChg>
    </pc:docChg>
  </pc:docChgLst>
  <pc:docChgLst>
    <pc:chgData name="Delane Brandy" userId="0470fd441968644a" providerId="LiveId" clId="{0DF342AF-B327-426D-B5E1-92E64D8BDCD2}"/>
    <pc:docChg chg="undo redo custSel addSld modSld sldOrd">
      <pc:chgData name="Delane Brandy" userId="0470fd441968644a" providerId="LiveId" clId="{0DF342AF-B327-426D-B5E1-92E64D8BDCD2}" dt="2019-10-23T14:00:07.162" v="1721" actId="478"/>
      <pc:docMkLst>
        <pc:docMk/>
      </pc:docMkLst>
      <pc:sldChg chg="addSp delSp modSp">
        <pc:chgData name="Delane Brandy" userId="0470fd441968644a" providerId="LiveId" clId="{0DF342AF-B327-426D-B5E1-92E64D8BDCD2}" dt="2019-10-21T18:00:17.585" v="887" actId="122"/>
        <pc:sldMkLst>
          <pc:docMk/>
          <pc:sldMk cId="2041588360" sldId="256"/>
        </pc:sldMkLst>
        <pc:spChg chg="add mod">
          <ac:chgData name="Delane Brandy" userId="0470fd441968644a" providerId="LiveId" clId="{0DF342AF-B327-426D-B5E1-92E64D8BDCD2}" dt="2019-10-21T17:06:47.312" v="608" actId="1036"/>
          <ac:spMkLst>
            <pc:docMk/>
            <pc:sldMk cId="2041588360" sldId="256"/>
            <ac:spMk id="3" creationId="{CF15CBAF-3140-46BD-A5C5-5D28B42EE1FF}"/>
          </ac:spMkLst>
        </pc:spChg>
        <pc:spChg chg="add mod">
          <ac:chgData name="Delane Brandy" userId="0470fd441968644a" providerId="LiveId" clId="{0DF342AF-B327-426D-B5E1-92E64D8BDCD2}" dt="2019-10-21T17:06:52.980" v="620" actId="1035"/>
          <ac:spMkLst>
            <pc:docMk/>
            <pc:sldMk cId="2041588360" sldId="256"/>
            <ac:spMk id="7" creationId="{47479988-BDA4-4D9C-977B-12B15864AB05}"/>
          </ac:spMkLst>
        </pc:spChg>
        <pc:spChg chg="add mod">
          <ac:chgData name="Delane Brandy" userId="0470fd441968644a" providerId="LiveId" clId="{0DF342AF-B327-426D-B5E1-92E64D8BDCD2}" dt="2019-10-21T17:06:52.980" v="620" actId="1035"/>
          <ac:spMkLst>
            <pc:docMk/>
            <pc:sldMk cId="2041588360" sldId="256"/>
            <ac:spMk id="9" creationId="{834AA714-7619-43F0-B031-E6F1980B537F}"/>
          </ac:spMkLst>
        </pc:spChg>
        <pc:spChg chg="add mod topLvl">
          <ac:chgData name="Delane Brandy" userId="0470fd441968644a" providerId="LiveId" clId="{0DF342AF-B327-426D-B5E1-92E64D8BDCD2}" dt="2019-10-21T17:57:33.141" v="804" actId="164"/>
          <ac:spMkLst>
            <pc:docMk/>
            <pc:sldMk cId="2041588360" sldId="256"/>
            <ac:spMk id="10" creationId="{6EFF036F-495B-4789-B1C3-1D1C68716E8D}"/>
          </ac:spMkLst>
        </pc:spChg>
        <pc:spChg chg="mod">
          <ac:chgData name="Delane Brandy" userId="0470fd441968644a" providerId="LiveId" clId="{0DF342AF-B327-426D-B5E1-92E64D8BDCD2}" dt="2019-10-21T17:06:47.312" v="608" actId="1036"/>
          <ac:spMkLst>
            <pc:docMk/>
            <pc:sldMk cId="2041588360" sldId="256"/>
            <ac:spMk id="11" creationId="{00000000-0000-0000-0000-000000000000}"/>
          </ac:spMkLst>
        </pc:spChg>
        <pc:spChg chg="add mod">
          <ac:chgData name="Delane Brandy" userId="0470fd441968644a" providerId="LiveId" clId="{0DF342AF-B327-426D-B5E1-92E64D8BDCD2}" dt="2019-10-21T17:44:04.306" v="743" actId="1036"/>
          <ac:spMkLst>
            <pc:docMk/>
            <pc:sldMk cId="2041588360" sldId="256"/>
            <ac:spMk id="12" creationId="{AFC06E1C-925E-480F-9D37-07A280203BCE}"/>
          </ac:spMkLst>
        </pc:spChg>
        <pc:spChg chg="add del mod">
          <ac:chgData name="Delane Brandy" userId="0470fd441968644a" providerId="LiveId" clId="{0DF342AF-B327-426D-B5E1-92E64D8BDCD2}" dt="2019-10-21T17:43:21.238" v="715" actId="478"/>
          <ac:spMkLst>
            <pc:docMk/>
            <pc:sldMk cId="2041588360" sldId="256"/>
            <ac:spMk id="17" creationId="{9B529FD6-FED0-451E-9C9C-FE87647D4247}"/>
          </ac:spMkLst>
        </pc:spChg>
        <pc:spChg chg="add del mod">
          <ac:chgData name="Delane Brandy" userId="0470fd441968644a" providerId="LiveId" clId="{0DF342AF-B327-426D-B5E1-92E64D8BDCD2}" dt="2019-10-21T17:13:29.887" v="714" actId="478"/>
          <ac:spMkLst>
            <pc:docMk/>
            <pc:sldMk cId="2041588360" sldId="256"/>
            <ac:spMk id="18" creationId="{55CB07C8-BD68-4BED-91C3-AFE63423BA53}"/>
          </ac:spMkLst>
        </pc:spChg>
        <pc:spChg chg="add mod">
          <ac:chgData name="Delane Brandy" userId="0470fd441968644a" providerId="LiveId" clId="{0DF342AF-B327-426D-B5E1-92E64D8BDCD2}" dt="2019-10-21T18:00:17.585" v="887" actId="122"/>
          <ac:spMkLst>
            <pc:docMk/>
            <pc:sldMk cId="2041588360" sldId="256"/>
            <ac:spMk id="21" creationId="{423A340C-8E30-44B6-AC17-EDF84F54F7A9}"/>
          </ac:spMkLst>
        </pc:spChg>
        <pc:spChg chg="del topLvl">
          <ac:chgData name="Delane Brandy" userId="0470fd441968644a" providerId="LiveId" clId="{0DF342AF-B327-426D-B5E1-92E64D8BDCD2}" dt="2019-10-21T17:57:15.888" v="800" actId="478"/>
          <ac:spMkLst>
            <pc:docMk/>
            <pc:sldMk cId="2041588360" sldId="256"/>
            <ac:spMk id="24" creationId="{F811B8A0-C5F8-46B4-96E8-BC710FE76A63}"/>
          </ac:spMkLst>
        </pc:spChg>
        <pc:spChg chg="add mod">
          <ac:chgData name="Delane Brandy" userId="0470fd441968644a" providerId="LiveId" clId="{0DF342AF-B327-426D-B5E1-92E64D8BDCD2}" dt="2019-10-21T17:57:33.141" v="804" actId="164"/>
          <ac:spMkLst>
            <pc:docMk/>
            <pc:sldMk cId="2041588360" sldId="256"/>
            <ac:spMk id="25" creationId="{58A7FEAB-87CB-4912-90C6-D6A1E5679EE8}"/>
          </ac:spMkLst>
        </pc:spChg>
        <pc:grpChg chg="add del mod">
          <ac:chgData name="Delane Brandy" userId="0470fd441968644a" providerId="LiveId" clId="{0DF342AF-B327-426D-B5E1-92E64D8BDCD2}" dt="2019-10-21T17:57:00.213" v="796" actId="165"/>
          <ac:grpSpMkLst>
            <pc:docMk/>
            <pc:sldMk cId="2041588360" sldId="256"/>
            <ac:grpSpMk id="14" creationId="{73F5E04E-EC23-4060-9B6A-A0EF315A9E4C}"/>
          </ac:grpSpMkLst>
        </pc:grpChg>
        <pc:grpChg chg="add mod">
          <ac:chgData name="Delane Brandy" userId="0470fd441968644a" providerId="LiveId" clId="{0DF342AF-B327-426D-B5E1-92E64D8BDCD2}" dt="2019-10-21T17:57:33.141" v="804" actId="164"/>
          <ac:grpSpMkLst>
            <pc:docMk/>
            <pc:sldMk cId="2041588360" sldId="256"/>
            <ac:grpSpMk id="20" creationId="{E608E0F9-5A63-480E-A01D-776D4DBAB86D}"/>
          </ac:grpSpMkLst>
        </pc:grpChg>
        <pc:grpChg chg="add del mod">
          <ac:chgData name="Delane Brandy" userId="0470fd441968644a" providerId="LiveId" clId="{0DF342AF-B327-426D-B5E1-92E64D8BDCD2}" dt="2019-10-21T17:57:15.888" v="800" actId="478"/>
          <ac:grpSpMkLst>
            <pc:docMk/>
            <pc:sldMk cId="2041588360" sldId="256"/>
            <ac:grpSpMk id="22" creationId="{B010E806-48DA-44DB-BC89-55BCDE8237A9}"/>
          </ac:grpSpMkLst>
        </pc:grpChg>
        <pc:picChg chg="add mod">
          <ac:chgData name="Delane Brandy" userId="0470fd441968644a" providerId="LiveId" clId="{0DF342AF-B327-426D-B5E1-92E64D8BDCD2}" dt="2019-10-21T17:06:47.312" v="608" actId="1036"/>
          <ac:picMkLst>
            <pc:docMk/>
            <pc:sldMk cId="2041588360" sldId="256"/>
            <ac:picMk id="2" creationId="{0F60F148-6B02-4CC5-8BFF-FDC41D33BF76}"/>
          </ac:picMkLst>
        </pc:picChg>
        <pc:picChg chg="add mod">
          <ac:chgData name="Delane Brandy" userId="0470fd441968644a" providerId="LiveId" clId="{0DF342AF-B327-426D-B5E1-92E64D8BDCD2}" dt="2019-10-21T17:06:52.980" v="620" actId="1035"/>
          <ac:picMkLst>
            <pc:docMk/>
            <pc:sldMk cId="2041588360" sldId="256"/>
            <ac:picMk id="8" creationId="{7C0BCAF1-D0A5-4701-B125-5DC51F4BA1CB}"/>
          </ac:picMkLst>
        </pc:picChg>
        <pc:picChg chg="add mod topLvl">
          <ac:chgData name="Delane Brandy" userId="0470fd441968644a" providerId="LiveId" clId="{0DF342AF-B327-426D-B5E1-92E64D8BDCD2}" dt="2019-10-21T17:57:33.141" v="804" actId="164"/>
          <ac:picMkLst>
            <pc:docMk/>
            <pc:sldMk cId="2041588360" sldId="256"/>
            <ac:picMk id="13" creationId="{BB9B76C4-530A-4858-8CE8-1CC0E0248E37}"/>
          </ac:picMkLst>
        </pc:picChg>
        <pc:picChg chg="mod topLvl">
          <ac:chgData name="Delane Brandy" userId="0470fd441968644a" providerId="LiveId" clId="{0DF342AF-B327-426D-B5E1-92E64D8BDCD2}" dt="2019-10-21T17:57:33.141" v="804" actId="164"/>
          <ac:picMkLst>
            <pc:docMk/>
            <pc:sldMk cId="2041588360" sldId="256"/>
            <ac:picMk id="23" creationId="{E4BAA847-4A2C-4D6D-B08B-740C1EB39133}"/>
          </ac:picMkLst>
        </pc:picChg>
        <pc:picChg chg="add mod topLvl">
          <ac:chgData name="Delane Brandy" userId="0470fd441968644a" providerId="LiveId" clId="{0DF342AF-B327-426D-B5E1-92E64D8BDCD2}" dt="2019-10-21T17:57:33.141" v="804" actId="164"/>
          <ac:picMkLst>
            <pc:docMk/>
            <pc:sldMk cId="2041588360" sldId="256"/>
            <ac:picMk id="1026" creationId="{54597FD4-1036-4B74-AE50-8B1E96D4A166}"/>
          </ac:picMkLst>
        </pc:picChg>
        <pc:picChg chg="add del mod">
          <ac:chgData name="Delane Brandy" userId="0470fd441968644a" providerId="LiveId" clId="{0DF342AF-B327-426D-B5E1-92E64D8BDCD2}" dt="2019-10-21T17:02:17.808" v="552" actId="478"/>
          <ac:picMkLst>
            <pc:docMk/>
            <pc:sldMk cId="2041588360" sldId="256"/>
            <ac:picMk id="1028" creationId="{A685A94D-A542-46BC-A0ED-E9C759EC8120}"/>
          </ac:picMkLst>
        </pc:picChg>
        <pc:cxnChg chg="add del mod">
          <ac:chgData name="Delane Brandy" userId="0470fd441968644a" providerId="LiveId" clId="{0DF342AF-B327-426D-B5E1-92E64D8BDCD2}" dt="2019-10-21T17:08:16.231" v="636" actId="478"/>
          <ac:cxnSpMkLst>
            <pc:docMk/>
            <pc:sldMk cId="2041588360" sldId="256"/>
            <ac:cxnSpMk id="16" creationId="{35703090-6CB5-4048-B26E-FD59D45EAEA2}"/>
          </ac:cxnSpMkLst>
        </pc:cxnChg>
      </pc:sldChg>
      <pc:sldChg chg="addSp delSp modSp add modAnim">
        <pc:chgData name="Delane Brandy" userId="0470fd441968644a" providerId="LiveId" clId="{0DF342AF-B327-426D-B5E1-92E64D8BDCD2}" dt="2019-10-23T13:50:33.253" v="1689" actId="20577"/>
        <pc:sldMkLst>
          <pc:docMk/>
          <pc:sldMk cId="621055753" sldId="257"/>
        </pc:sldMkLst>
        <pc:spChg chg="add mod">
          <ac:chgData name="Delane Brandy" userId="0470fd441968644a" providerId="LiveId" clId="{0DF342AF-B327-426D-B5E1-92E64D8BDCD2}" dt="2019-10-23T13:50:33.253" v="1689" actId="20577"/>
          <ac:spMkLst>
            <pc:docMk/>
            <pc:sldMk cId="621055753" sldId="257"/>
            <ac:spMk id="2" creationId="{C9AE91F4-9AD0-4CE4-A5C1-5CE4EA269289}"/>
          </ac:spMkLst>
        </pc:spChg>
        <pc:spChg chg="add del mod">
          <ac:chgData name="Delane Brandy" userId="0470fd441968644a" providerId="LiveId" clId="{0DF342AF-B327-426D-B5E1-92E64D8BDCD2}" dt="2019-10-21T17:58:40.651" v="807"/>
          <ac:spMkLst>
            <pc:docMk/>
            <pc:sldMk cId="621055753" sldId="257"/>
            <ac:spMk id="4" creationId="{DEFDFA7B-D700-464B-A8E7-034EF1FD6A5A}"/>
          </ac:spMkLst>
        </pc:spChg>
        <pc:spChg chg="add mod">
          <ac:chgData name="Delane Brandy" userId="0470fd441968644a" providerId="LiveId" clId="{0DF342AF-B327-426D-B5E1-92E64D8BDCD2}" dt="2019-10-21T17:53:43.669" v="792" actId="164"/>
          <ac:spMkLst>
            <pc:docMk/>
            <pc:sldMk cId="621055753" sldId="257"/>
            <ac:spMk id="5" creationId="{B66C00ED-BB90-4007-A6EA-396BB59641B2}"/>
          </ac:spMkLst>
        </pc:spChg>
        <pc:spChg chg="add del">
          <ac:chgData name="Delane Brandy" userId="0470fd441968644a" providerId="LiveId" clId="{0DF342AF-B327-426D-B5E1-92E64D8BDCD2}" dt="2019-10-23T13:05:37.423" v="1558"/>
          <ac:spMkLst>
            <pc:docMk/>
            <pc:sldMk cId="621055753" sldId="257"/>
            <ac:spMk id="6" creationId="{AD6F3A0B-4CA0-45CE-84C4-668A8DC828EE}"/>
          </ac:spMkLst>
        </pc:spChg>
        <pc:spChg chg="add del mod">
          <ac:chgData name="Delane Brandy" userId="0470fd441968644a" providerId="LiveId" clId="{0DF342AF-B327-426D-B5E1-92E64D8BDCD2}" dt="2019-10-23T13:02:14.524" v="1538" actId="478"/>
          <ac:spMkLst>
            <pc:docMk/>
            <pc:sldMk cId="621055753" sldId="257"/>
            <ac:spMk id="7" creationId="{999084F0-DEFE-4A1F-9DB4-F171805ECB7F}"/>
          </ac:spMkLst>
        </pc:spChg>
        <pc:grpChg chg="add del mod">
          <ac:chgData name="Delane Brandy" userId="0470fd441968644a" providerId="LiveId" clId="{0DF342AF-B327-426D-B5E1-92E64D8BDCD2}" dt="2019-10-21T17:56:39.505" v="793"/>
          <ac:grpSpMkLst>
            <pc:docMk/>
            <pc:sldMk cId="621055753" sldId="257"/>
            <ac:grpSpMk id="6" creationId="{18BFCDE9-10AD-4031-AD2F-54ECE0B3D05D}"/>
          </ac:grpSpMkLst>
        </pc:grpChg>
        <pc:grpChg chg="add del">
          <ac:chgData name="Delane Brandy" userId="0470fd441968644a" providerId="LiveId" clId="{0DF342AF-B327-426D-B5E1-92E64D8BDCD2}" dt="2019-10-23T12:55:48.990" v="1518"/>
          <ac:grpSpMkLst>
            <pc:docMk/>
            <pc:sldMk cId="621055753" sldId="257"/>
            <ac:grpSpMk id="8" creationId="{675552BD-71F3-4D52-A47A-E5B2F211BB94}"/>
          </ac:grpSpMkLst>
        </pc:grpChg>
        <pc:grpChg chg="add mod">
          <ac:chgData name="Delane Brandy" userId="0470fd441968644a" providerId="LiveId" clId="{0DF342AF-B327-426D-B5E1-92E64D8BDCD2}" dt="2019-10-23T13:48:00.646" v="1677" actId="1076"/>
          <ac:grpSpMkLst>
            <pc:docMk/>
            <pc:sldMk cId="621055753" sldId="257"/>
            <ac:grpSpMk id="24" creationId="{FF849DEF-FA4D-48DE-9D2A-B14B2E10EDF7}"/>
          </ac:grpSpMkLst>
        </pc:grpChg>
        <pc:grpChg chg="add del">
          <ac:chgData name="Delane Brandy" userId="0470fd441968644a" providerId="LiveId" clId="{0DF342AF-B327-426D-B5E1-92E64D8BDCD2}" dt="2019-10-23T13:20:19.216" v="1607" actId="478"/>
          <ac:grpSpMkLst>
            <pc:docMk/>
            <pc:sldMk cId="621055753" sldId="257"/>
            <ac:grpSpMk id="26" creationId="{51C1B622-824C-4D4D-9EFC-FEE1907E35FC}"/>
          </ac:grpSpMkLst>
        </pc:grpChg>
        <pc:graphicFrameChg chg="add mod modGraphic">
          <ac:chgData name="Delane Brandy" userId="0470fd441968644a" providerId="LiveId" clId="{0DF342AF-B327-426D-B5E1-92E64D8BDCD2}" dt="2019-10-23T13:33:31.306" v="1663" actId="14734"/>
          <ac:graphicFrameMkLst>
            <pc:docMk/>
            <pc:sldMk cId="621055753" sldId="257"/>
            <ac:graphicFrameMk id="4" creationId="{85A15749-B50F-435D-8A36-EB25CD03CA4D}"/>
          </ac:graphicFrameMkLst>
        </pc:graphicFrameChg>
        <pc:picChg chg="add mod">
          <ac:chgData name="Delane Brandy" userId="0470fd441968644a" providerId="LiveId" clId="{0DF342AF-B327-426D-B5E1-92E64D8BDCD2}" dt="2019-10-23T13:47:53.843" v="1675" actId="164"/>
          <ac:picMkLst>
            <pc:docMk/>
            <pc:sldMk cId="621055753" sldId="257"/>
            <ac:picMk id="15" creationId="{A07524A3-0A99-4AA5-9C45-BC84A2C2803F}"/>
          </ac:picMkLst>
        </pc:picChg>
        <pc:picChg chg="add del mod">
          <ac:chgData name="Delane Brandy" userId="0470fd441968644a" providerId="LiveId" clId="{0DF342AF-B327-426D-B5E1-92E64D8BDCD2}" dt="2019-10-23T13:09:07.523" v="1570" actId="478"/>
          <ac:picMkLst>
            <pc:docMk/>
            <pc:sldMk cId="621055753" sldId="257"/>
            <ac:picMk id="16" creationId="{5026C794-4624-4826-833F-178D88411610}"/>
          </ac:picMkLst>
        </pc:picChg>
        <pc:picChg chg="add mod">
          <ac:chgData name="Delane Brandy" userId="0470fd441968644a" providerId="LiveId" clId="{0DF342AF-B327-426D-B5E1-92E64D8BDCD2}" dt="2019-10-23T13:47:53.843" v="1675" actId="164"/>
          <ac:picMkLst>
            <pc:docMk/>
            <pc:sldMk cId="621055753" sldId="257"/>
            <ac:picMk id="17" creationId="{1C059A76-239A-4EB8-8ED8-99636241824D}"/>
          </ac:picMkLst>
        </pc:picChg>
        <pc:picChg chg="add del mod">
          <ac:chgData name="Delane Brandy" userId="0470fd441968644a" providerId="LiveId" clId="{0DF342AF-B327-426D-B5E1-92E64D8BDCD2}" dt="2019-10-23T13:26:34.820" v="1617" actId="478"/>
          <ac:picMkLst>
            <pc:docMk/>
            <pc:sldMk cId="621055753" sldId="257"/>
            <ac:picMk id="19" creationId="{105D6ACF-4AD1-461B-A676-56C3088551E2}"/>
          </ac:picMkLst>
        </pc:picChg>
        <pc:picChg chg="add mod">
          <ac:chgData name="Delane Brandy" userId="0470fd441968644a" providerId="LiveId" clId="{0DF342AF-B327-426D-B5E1-92E64D8BDCD2}" dt="2019-10-23T13:47:53.843" v="1675" actId="164"/>
          <ac:picMkLst>
            <pc:docMk/>
            <pc:sldMk cId="621055753" sldId="257"/>
            <ac:picMk id="21" creationId="{443D45D5-1B2A-48F9-B4FD-D7CE748B1D8B}"/>
          </ac:picMkLst>
        </pc:picChg>
        <pc:picChg chg="add mod">
          <ac:chgData name="Delane Brandy" userId="0470fd441968644a" providerId="LiveId" clId="{0DF342AF-B327-426D-B5E1-92E64D8BDCD2}" dt="2019-10-23T13:47:53.843" v="1675" actId="164"/>
          <ac:picMkLst>
            <pc:docMk/>
            <pc:sldMk cId="621055753" sldId="257"/>
            <ac:picMk id="23" creationId="{62C3B337-BCE0-4FFE-B32C-CC564EEA07F9}"/>
          </ac:picMkLst>
        </pc:picChg>
        <pc:picChg chg="add del mod">
          <ac:chgData name="Delane Brandy" userId="0470fd441968644a" providerId="LiveId" clId="{0DF342AF-B327-426D-B5E1-92E64D8BDCD2}" dt="2019-10-23T13:47:53.843" v="1675" actId="164"/>
          <ac:picMkLst>
            <pc:docMk/>
            <pc:sldMk cId="621055753" sldId="257"/>
            <ac:picMk id="1026" creationId="{9B50F033-EC7C-428F-B195-ED82011C01AC}"/>
          </ac:picMkLst>
        </pc:picChg>
        <pc:picChg chg="add del mod">
          <ac:chgData name="Delane Brandy" userId="0470fd441968644a" providerId="LiveId" clId="{0DF342AF-B327-426D-B5E1-92E64D8BDCD2}" dt="2019-10-23T13:05:34.484" v="1556" actId="478"/>
          <ac:picMkLst>
            <pc:docMk/>
            <pc:sldMk cId="621055753" sldId="257"/>
            <ac:picMk id="1028" creationId="{1EE640D4-98E3-4CC0-A4F9-3115A3FE3E25}"/>
          </ac:picMkLst>
        </pc:picChg>
        <pc:picChg chg="add mod">
          <ac:chgData name="Delane Brandy" userId="0470fd441968644a" providerId="LiveId" clId="{0DF342AF-B327-426D-B5E1-92E64D8BDCD2}" dt="2019-10-23T13:47:53.843" v="1675" actId="164"/>
          <ac:picMkLst>
            <pc:docMk/>
            <pc:sldMk cId="621055753" sldId="257"/>
            <ac:picMk id="1030" creationId="{B6EB336D-28D6-4C74-9934-C4C260688F3F}"/>
          </ac:picMkLst>
        </pc:picChg>
        <pc:picChg chg="add mod">
          <ac:chgData name="Delane Brandy" userId="0470fd441968644a" providerId="LiveId" clId="{0DF342AF-B327-426D-B5E1-92E64D8BDCD2}" dt="2019-10-23T13:47:53.843" v="1675" actId="164"/>
          <ac:picMkLst>
            <pc:docMk/>
            <pc:sldMk cId="621055753" sldId="257"/>
            <ac:picMk id="1032" creationId="{46BB3574-7B6E-4713-BAF9-8D768CBF5ECE}"/>
          </ac:picMkLst>
        </pc:picChg>
        <pc:picChg chg="add mod">
          <ac:chgData name="Delane Brandy" userId="0470fd441968644a" providerId="LiveId" clId="{0DF342AF-B327-426D-B5E1-92E64D8BDCD2}" dt="2019-10-23T13:47:53.843" v="1675" actId="164"/>
          <ac:picMkLst>
            <pc:docMk/>
            <pc:sldMk cId="621055753" sldId="257"/>
            <ac:picMk id="1034" creationId="{0E8BE1AB-5625-4F05-B1AB-5A3E1EE4AB90}"/>
          </ac:picMkLst>
        </pc:picChg>
        <pc:picChg chg="add del mod">
          <ac:chgData name="Delane Brandy" userId="0470fd441968644a" providerId="LiveId" clId="{0DF342AF-B327-426D-B5E1-92E64D8BDCD2}" dt="2019-10-23T13:15:44.977" v="1597" actId="478"/>
          <ac:picMkLst>
            <pc:docMk/>
            <pc:sldMk cId="621055753" sldId="257"/>
            <ac:picMk id="1036" creationId="{129E7E73-6E19-402F-8BBB-6FF0AFB017BB}"/>
          </ac:picMkLst>
        </pc:picChg>
        <pc:picChg chg="add del">
          <ac:chgData name="Delane Brandy" userId="0470fd441968644a" providerId="LiveId" clId="{0DF342AF-B327-426D-B5E1-92E64D8BDCD2}" dt="2019-10-23T13:14:56.359" v="1593" actId="478"/>
          <ac:picMkLst>
            <pc:docMk/>
            <pc:sldMk cId="621055753" sldId="257"/>
            <ac:picMk id="1038" creationId="{F967F9EA-E86B-40EB-888E-F65426286D1E}"/>
          </ac:picMkLst>
        </pc:picChg>
        <pc:picChg chg="add del mod">
          <ac:chgData name="Delane Brandy" userId="0470fd441968644a" providerId="LiveId" clId="{0DF342AF-B327-426D-B5E1-92E64D8BDCD2}" dt="2019-10-23T13:30:05.967" v="1628" actId="478"/>
          <ac:picMkLst>
            <pc:docMk/>
            <pc:sldMk cId="621055753" sldId="257"/>
            <ac:picMk id="1040" creationId="{400D32B9-4E4D-4AE2-9FBE-7004B724EB10}"/>
          </ac:picMkLst>
        </pc:picChg>
        <pc:picChg chg="add del mod">
          <ac:chgData name="Delane Brandy" userId="0470fd441968644a" providerId="LiveId" clId="{0DF342AF-B327-426D-B5E1-92E64D8BDCD2}" dt="2019-10-23T13:30:05.289" v="1627" actId="478"/>
          <ac:picMkLst>
            <pc:docMk/>
            <pc:sldMk cId="621055753" sldId="257"/>
            <ac:picMk id="1042" creationId="{CA97DE2D-60F3-4250-8DE9-33282CECE2DA}"/>
          </ac:picMkLst>
        </pc:picChg>
        <pc:picChg chg="add mod">
          <ac:chgData name="Delane Brandy" userId="0470fd441968644a" providerId="LiveId" clId="{0DF342AF-B327-426D-B5E1-92E64D8BDCD2}" dt="2019-10-21T17:53:43.669" v="792" actId="164"/>
          <ac:picMkLst>
            <pc:docMk/>
            <pc:sldMk cId="621055753" sldId="257"/>
            <ac:picMk id="2050" creationId="{0F0E4D70-1320-4835-BDCA-CB7A4D6395DE}"/>
          </ac:picMkLst>
        </pc:picChg>
      </pc:sldChg>
      <pc:sldChg chg="addSp delSp modSp add ord">
        <pc:chgData name="Delane Brandy" userId="0470fd441968644a" providerId="LiveId" clId="{0DF342AF-B327-426D-B5E1-92E64D8BDCD2}" dt="2019-10-23T14:00:07.162" v="1721" actId="478"/>
        <pc:sldMkLst>
          <pc:docMk/>
          <pc:sldMk cId="2019639186" sldId="258"/>
        </pc:sldMkLst>
        <pc:spChg chg="add mod">
          <ac:chgData name="Delane Brandy" userId="0470fd441968644a" providerId="LiveId" clId="{0DF342AF-B327-426D-B5E1-92E64D8BDCD2}" dt="2019-10-23T13:52:03.709" v="1706" actId="115"/>
          <ac:spMkLst>
            <pc:docMk/>
            <pc:sldMk cId="2019639186" sldId="258"/>
            <ac:spMk id="3" creationId="{FAF46582-D48D-486A-A6E7-5692509C167E}"/>
          </ac:spMkLst>
        </pc:spChg>
        <pc:spChg chg="add">
          <ac:chgData name="Delane Brandy" userId="0470fd441968644a" providerId="LiveId" clId="{0DF342AF-B327-426D-B5E1-92E64D8BDCD2}" dt="2019-10-23T13:50:23.493" v="1681"/>
          <ac:spMkLst>
            <pc:docMk/>
            <pc:sldMk cId="2019639186" sldId="258"/>
            <ac:spMk id="4" creationId="{4756C1BA-9DBB-4960-8DFC-114C08AEAD4D}"/>
          </ac:spMkLst>
        </pc:spChg>
        <pc:spChg chg="add mod">
          <ac:chgData name="Delane Brandy" userId="0470fd441968644a" providerId="LiveId" clId="{0DF342AF-B327-426D-B5E1-92E64D8BDCD2}" dt="2019-10-23T13:52:00.652" v="1705" actId="14100"/>
          <ac:spMkLst>
            <pc:docMk/>
            <pc:sldMk cId="2019639186" sldId="258"/>
            <ac:spMk id="5" creationId="{D7BAB356-A8EC-43D9-87E4-E7788FF756CC}"/>
          </ac:spMkLst>
        </pc:spChg>
        <pc:spChg chg="add del mod">
          <ac:chgData name="Delane Brandy" userId="0470fd441968644a" providerId="LiveId" clId="{0DF342AF-B327-426D-B5E1-92E64D8BDCD2}" dt="2019-10-23T14:00:07.162" v="1721" actId="478"/>
          <ac:spMkLst>
            <pc:docMk/>
            <pc:sldMk cId="2019639186" sldId="258"/>
            <ac:spMk id="6" creationId="{4631477D-6FEF-43B8-BDB9-96D851409D18}"/>
          </ac:spMkLst>
        </pc:spChg>
        <pc:picChg chg="add del mod">
          <ac:chgData name="Delane Brandy" userId="0470fd441968644a" providerId="LiveId" clId="{0DF342AF-B327-426D-B5E1-92E64D8BDCD2}" dt="2019-10-23T13:57:54.921" v="1713" actId="478"/>
          <ac:picMkLst>
            <pc:docMk/>
            <pc:sldMk cId="2019639186" sldId="258"/>
            <ac:picMk id="7" creationId="{93DE6FD1-933B-490D-AC28-B5F9A5F321C4}"/>
          </ac:picMkLst>
        </pc:picChg>
        <pc:picChg chg="add del mod">
          <ac:chgData name="Delane Brandy" userId="0470fd441968644a" providerId="LiveId" clId="{0DF342AF-B327-426D-B5E1-92E64D8BDCD2}" dt="2019-10-23T14:00:04.638" v="1720" actId="478"/>
          <ac:picMkLst>
            <pc:docMk/>
            <pc:sldMk cId="2019639186" sldId="258"/>
            <ac:picMk id="8" creationId="{51E32FD6-BAD0-4AE9-9DCC-D447E668F015}"/>
          </ac:picMkLst>
        </pc:picChg>
        <pc:picChg chg="add del mod">
          <ac:chgData name="Delane Brandy" userId="0470fd441968644a" providerId="LiveId" clId="{0DF342AF-B327-426D-B5E1-92E64D8BDCD2}" dt="2019-10-23T14:00:02.541" v="1719" actId="478"/>
          <ac:picMkLst>
            <pc:docMk/>
            <pc:sldMk cId="2019639186" sldId="258"/>
            <ac:picMk id="9" creationId="{A0EC9470-FE42-4B89-A236-01AE022A305A}"/>
          </ac:picMkLst>
        </pc:picChg>
      </pc:sldChg>
    </pc:docChg>
  </pc:docChgLst>
  <pc:docChgLst>
    <pc:chgData name="Delane Brandy" userId="0470fd441968644a" providerId="LiveId" clId="{D6DF706C-AFA5-4E15-BF70-712F2E460B9C}"/>
    <pc:docChg chg="undo redo custSel addSld delSld modSld modNotesMaster">
      <pc:chgData name="Delane Brandy" userId="0470fd441968644a" providerId="LiveId" clId="{D6DF706C-AFA5-4E15-BF70-712F2E460B9C}" dt="2020-03-26T16:04:59.863" v="5035" actId="47"/>
      <pc:docMkLst>
        <pc:docMk/>
      </pc:docMkLst>
      <pc:sldChg chg="modSp delCm">
        <pc:chgData name="Delane Brandy" userId="0470fd441968644a" providerId="LiveId" clId="{D6DF706C-AFA5-4E15-BF70-712F2E460B9C}" dt="2020-03-21T11:33:35.789" v="14" actId="16481"/>
        <pc:sldMkLst>
          <pc:docMk/>
          <pc:sldMk cId="2892302248" sldId="257"/>
        </pc:sldMkLst>
        <pc:picChg chg="mod">
          <ac:chgData name="Delane Brandy" userId="0470fd441968644a" providerId="LiveId" clId="{D6DF706C-AFA5-4E15-BF70-712F2E460B9C}" dt="2020-03-21T11:33:35.789" v="14" actId="16481"/>
          <ac:picMkLst>
            <pc:docMk/>
            <pc:sldMk cId="2892302248" sldId="257"/>
            <ac:picMk id="1028" creationId="{00000000-0000-0000-0000-000000000000}"/>
          </ac:picMkLst>
        </pc:picChg>
      </pc:sldChg>
      <pc:sldChg chg="del">
        <pc:chgData name="Delane Brandy" userId="0470fd441968644a" providerId="LiveId" clId="{D6DF706C-AFA5-4E15-BF70-712F2E460B9C}" dt="2020-03-26T16:04:47.012" v="5034" actId="47"/>
        <pc:sldMkLst>
          <pc:docMk/>
          <pc:sldMk cId="3366156748" sldId="259"/>
        </pc:sldMkLst>
      </pc:sldChg>
      <pc:sldChg chg="addSp modSp mod">
        <pc:chgData name="Delane Brandy" userId="0470fd441968644a" providerId="LiveId" clId="{D6DF706C-AFA5-4E15-BF70-712F2E460B9C}" dt="2020-03-21T13:33:22.337" v="219" actId="1076"/>
        <pc:sldMkLst>
          <pc:docMk/>
          <pc:sldMk cId="1334092414" sldId="266"/>
        </pc:sldMkLst>
        <pc:graphicFrameChg chg="add mod">
          <ac:chgData name="Delane Brandy" userId="0470fd441968644a" providerId="LiveId" clId="{D6DF706C-AFA5-4E15-BF70-712F2E460B9C}" dt="2020-03-21T13:33:22.337" v="219" actId="1076"/>
          <ac:graphicFrameMkLst>
            <pc:docMk/>
            <pc:sldMk cId="1334092414" sldId="266"/>
            <ac:graphicFrameMk id="14" creationId="{DD9BFA0C-F404-44C0-864C-2A5D392AA91C}"/>
          </ac:graphicFrameMkLst>
        </pc:graphicFrameChg>
        <pc:picChg chg="add mod">
          <ac:chgData name="Delane Brandy" userId="0470fd441968644a" providerId="LiveId" clId="{D6DF706C-AFA5-4E15-BF70-712F2E460B9C}" dt="2020-03-21T12:49:47.806" v="117" actId="1076"/>
          <ac:picMkLst>
            <pc:docMk/>
            <pc:sldMk cId="1334092414" sldId="266"/>
            <ac:picMk id="2050" creationId="{120421A5-C31A-430A-9615-25C3B0929367}"/>
          </ac:picMkLst>
        </pc:picChg>
      </pc:sldChg>
      <pc:sldChg chg="addSp delSp modSp del mod">
        <pc:chgData name="Delane Brandy" userId="0470fd441968644a" providerId="LiveId" clId="{D6DF706C-AFA5-4E15-BF70-712F2E460B9C}" dt="2020-03-26T16:04:59.863" v="5035" actId="47"/>
        <pc:sldMkLst>
          <pc:docMk/>
          <pc:sldMk cId="3132321733" sldId="267"/>
        </pc:sldMkLst>
        <pc:spChg chg="mod">
          <ac:chgData name="Delane Brandy" userId="0470fd441968644a" providerId="LiveId" clId="{D6DF706C-AFA5-4E15-BF70-712F2E460B9C}" dt="2020-03-25T22:26:23.500" v="1917" actId="403"/>
          <ac:spMkLst>
            <pc:docMk/>
            <pc:sldMk cId="3132321733" sldId="267"/>
            <ac:spMk id="3" creationId="{C9AE91F4-9AD0-4CE4-A5C1-5CE4EA269289}"/>
          </ac:spMkLst>
        </pc:spChg>
        <pc:spChg chg="add del">
          <ac:chgData name="Delane Brandy" userId="0470fd441968644a" providerId="LiveId" clId="{D6DF706C-AFA5-4E15-BF70-712F2E460B9C}" dt="2020-03-21T12:32:00.506" v="16" actId="478"/>
          <ac:spMkLst>
            <pc:docMk/>
            <pc:sldMk cId="3132321733" sldId="267"/>
            <ac:spMk id="4" creationId="{F0F7078B-0C05-4307-9B5F-EDFC1644A6EF}"/>
          </ac:spMkLst>
        </pc:spChg>
        <pc:spChg chg="add mod">
          <ac:chgData name="Delane Brandy" userId="0470fd441968644a" providerId="LiveId" clId="{D6DF706C-AFA5-4E15-BF70-712F2E460B9C}" dt="2020-03-21T13:31:13.221" v="172" actId="947"/>
          <ac:spMkLst>
            <pc:docMk/>
            <pc:sldMk cId="3132321733" sldId="267"/>
            <ac:spMk id="6" creationId="{6037F5FB-29E5-4952-B49E-0569EE061343}"/>
          </ac:spMkLst>
        </pc:spChg>
        <pc:spChg chg="add del">
          <ac:chgData name="Delane Brandy" userId="0470fd441968644a" providerId="LiveId" clId="{D6DF706C-AFA5-4E15-BF70-712F2E460B9C}" dt="2020-03-21T13:31:56.511" v="174"/>
          <ac:spMkLst>
            <pc:docMk/>
            <pc:sldMk cId="3132321733" sldId="267"/>
            <ac:spMk id="9" creationId="{7B61B4A6-43B1-4E09-9EA4-C2CBD35189BB}"/>
          </ac:spMkLst>
        </pc:spChg>
        <pc:spChg chg="add mod">
          <ac:chgData name="Delane Brandy" userId="0470fd441968644a" providerId="LiveId" clId="{D6DF706C-AFA5-4E15-BF70-712F2E460B9C}" dt="2020-03-21T13:33:07.879" v="216" actId="20577"/>
          <ac:spMkLst>
            <pc:docMk/>
            <pc:sldMk cId="3132321733" sldId="267"/>
            <ac:spMk id="10" creationId="{703DE2E0-BE9C-4FCA-82CF-225F5608F95B}"/>
          </ac:spMkLst>
        </pc:spChg>
        <pc:spChg chg="add mod">
          <ac:chgData name="Delane Brandy" userId="0470fd441968644a" providerId="LiveId" clId="{D6DF706C-AFA5-4E15-BF70-712F2E460B9C}" dt="2020-03-21T13:43:06.069" v="334" actId="1582"/>
          <ac:spMkLst>
            <pc:docMk/>
            <pc:sldMk cId="3132321733" sldId="267"/>
            <ac:spMk id="13" creationId="{6D088659-A99A-49F7-B695-A012CB8A6163}"/>
          </ac:spMkLst>
        </pc:spChg>
        <pc:graphicFrameChg chg="add del mod modGraphic">
          <ac:chgData name="Delane Brandy" userId="0470fd441968644a" providerId="LiveId" clId="{D6DF706C-AFA5-4E15-BF70-712F2E460B9C}" dt="2020-03-21T13:33:12.245" v="217" actId="478"/>
          <ac:graphicFrameMkLst>
            <pc:docMk/>
            <pc:sldMk cId="3132321733" sldId="267"/>
            <ac:graphicFrameMk id="5" creationId="{376529F5-ADB5-4716-8BD3-A281ECA2DF43}"/>
          </ac:graphicFrameMkLst>
        </pc:graphicFrameChg>
        <pc:picChg chg="add mod">
          <ac:chgData name="Delane Brandy" userId="0470fd441968644a" providerId="LiveId" clId="{D6DF706C-AFA5-4E15-BF70-712F2E460B9C}" dt="2020-03-21T13:32:01.726" v="175" actId="1076"/>
          <ac:picMkLst>
            <pc:docMk/>
            <pc:sldMk cId="3132321733" sldId="267"/>
            <ac:picMk id="7" creationId="{1E22D00D-36AD-4904-A8CD-A7C4CBFB84A1}"/>
          </ac:picMkLst>
        </pc:picChg>
        <pc:picChg chg="add mod">
          <ac:chgData name="Delane Brandy" userId="0470fd441968644a" providerId="LiveId" clId="{D6DF706C-AFA5-4E15-BF70-712F2E460B9C}" dt="2020-03-21T13:32:27.404" v="178" actId="1076"/>
          <ac:picMkLst>
            <pc:docMk/>
            <pc:sldMk cId="3132321733" sldId="267"/>
            <ac:picMk id="8" creationId="{B424E7E0-01B2-4B29-B17D-3F029A100CD2}"/>
          </ac:picMkLst>
        </pc:picChg>
        <pc:cxnChg chg="add mod">
          <ac:chgData name="Delane Brandy" userId="0470fd441968644a" providerId="LiveId" clId="{D6DF706C-AFA5-4E15-BF70-712F2E460B9C}" dt="2020-03-21T13:42:54.578" v="332" actId="208"/>
          <ac:cxnSpMkLst>
            <pc:docMk/>
            <pc:sldMk cId="3132321733" sldId="267"/>
            <ac:cxnSpMk id="12" creationId="{0A118496-BB94-421E-9A78-D2CD6D05213D}"/>
          </ac:cxnSpMkLst>
        </pc:cxnChg>
      </pc:sldChg>
      <pc:sldChg chg="addSp delSp modSp add mod">
        <pc:chgData name="Delane Brandy" userId="0470fd441968644a" providerId="LiveId" clId="{D6DF706C-AFA5-4E15-BF70-712F2E460B9C}" dt="2020-03-25T22:58:12.663" v="2284" actId="20577"/>
        <pc:sldMkLst>
          <pc:docMk/>
          <pc:sldMk cId="3711028244" sldId="268"/>
        </pc:sldMkLst>
        <pc:spChg chg="add mod">
          <ac:chgData name="Delane Brandy" userId="0470fd441968644a" providerId="LiveId" clId="{D6DF706C-AFA5-4E15-BF70-712F2E460B9C}" dt="2020-03-21T13:48:47.352" v="344" actId="313"/>
          <ac:spMkLst>
            <pc:docMk/>
            <pc:sldMk cId="3711028244" sldId="268"/>
            <ac:spMk id="3" creationId="{F068CB81-C739-4640-9411-D01CB9AB67DB}"/>
          </ac:spMkLst>
        </pc:spChg>
        <pc:spChg chg="add mod">
          <ac:chgData name="Delane Brandy" userId="0470fd441968644a" providerId="LiveId" clId="{D6DF706C-AFA5-4E15-BF70-712F2E460B9C}" dt="2020-03-25T22:58:12.663" v="2284" actId="20577"/>
          <ac:spMkLst>
            <pc:docMk/>
            <pc:sldMk cId="3711028244" sldId="268"/>
            <ac:spMk id="4" creationId="{29D19260-0A70-4953-845A-CA7753493555}"/>
          </ac:spMkLst>
        </pc:spChg>
        <pc:spChg chg="add mod topLvl">
          <ac:chgData name="Delane Brandy" userId="0470fd441968644a" providerId="LiveId" clId="{D6DF706C-AFA5-4E15-BF70-712F2E460B9C}" dt="2020-03-24T16:04:26.081" v="1155" actId="113"/>
          <ac:spMkLst>
            <pc:docMk/>
            <pc:sldMk cId="3711028244" sldId="268"/>
            <ac:spMk id="6" creationId="{3BAD4218-9240-4316-BE25-3F7F3C31B832}"/>
          </ac:spMkLst>
        </pc:spChg>
        <pc:spChg chg="add mod">
          <ac:chgData name="Delane Brandy" userId="0470fd441968644a" providerId="LiveId" clId="{D6DF706C-AFA5-4E15-BF70-712F2E460B9C}" dt="2020-03-24T15:19:43.073" v="643" actId="164"/>
          <ac:spMkLst>
            <pc:docMk/>
            <pc:sldMk cId="3711028244" sldId="268"/>
            <ac:spMk id="11" creationId="{83BA484A-B322-45C2-9779-31AA5CC7F17C}"/>
          </ac:spMkLst>
        </pc:spChg>
        <pc:spChg chg="add mod">
          <ac:chgData name="Delane Brandy" userId="0470fd441968644a" providerId="LiveId" clId="{D6DF706C-AFA5-4E15-BF70-712F2E460B9C}" dt="2020-03-24T15:56:02.168" v="1003" actId="1076"/>
          <ac:spMkLst>
            <pc:docMk/>
            <pc:sldMk cId="3711028244" sldId="268"/>
            <ac:spMk id="14" creationId="{0AEC9D07-05BA-4134-A838-E918726DEFA3}"/>
          </ac:spMkLst>
        </pc:spChg>
        <pc:spChg chg="add mod">
          <ac:chgData name="Delane Brandy" userId="0470fd441968644a" providerId="LiveId" clId="{D6DF706C-AFA5-4E15-BF70-712F2E460B9C}" dt="2020-03-24T16:04:17.856" v="1151" actId="947"/>
          <ac:spMkLst>
            <pc:docMk/>
            <pc:sldMk cId="3711028244" sldId="268"/>
            <ac:spMk id="15" creationId="{3070D24A-952F-450C-A9B7-BD8A8D88358A}"/>
          </ac:spMkLst>
        </pc:spChg>
        <pc:spChg chg="add mod">
          <ac:chgData name="Delane Brandy" userId="0470fd441968644a" providerId="LiveId" clId="{D6DF706C-AFA5-4E15-BF70-712F2E460B9C}" dt="2020-03-24T15:47:36.943" v="945" actId="164"/>
          <ac:spMkLst>
            <pc:docMk/>
            <pc:sldMk cId="3711028244" sldId="268"/>
            <ac:spMk id="17" creationId="{D4C5579C-2513-4AAA-80B0-12CB5A3EC958}"/>
          </ac:spMkLst>
        </pc:spChg>
        <pc:spChg chg="add mod topLvl">
          <ac:chgData name="Delane Brandy" userId="0470fd441968644a" providerId="LiveId" clId="{D6DF706C-AFA5-4E15-BF70-712F2E460B9C}" dt="2020-03-24T16:04:23.386" v="1154" actId="113"/>
          <ac:spMkLst>
            <pc:docMk/>
            <pc:sldMk cId="3711028244" sldId="268"/>
            <ac:spMk id="20" creationId="{C9E3794C-3255-45E7-9C0A-FDD799A21A74}"/>
          </ac:spMkLst>
        </pc:spChg>
        <pc:spChg chg="add mod">
          <ac:chgData name="Delane Brandy" userId="0470fd441968644a" providerId="LiveId" clId="{D6DF706C-AFA5-4E15-BF70-712F2E460B9C}" dt="2020-03-24T16:05:24.080" v="1166" actId="1076"/>
          <ac:spMkLst>
            <pc:docMk/>
            <pc:sldMk cId="3711028244" sldId="268"/>
            <ac:spMk id="21" creationId="{F6D75E46-8413-40A1-9507-DE9E7B70E203}"/>
          </ac:spMkLst>
        </pc:spChg>
        <pc:spChg chg="add mod">
          <ac:chgData name="Delane Brandy" userId="0470fd441968644a" providerId="LiveId" clId="{D6DF706C-AFA5-4E15-BF70-712F2E460B9C}" dt="2020-03-24T16:04:13.401" v="1150" actId="947"/>
          <ac:spMkLst>
            <pc:docMk/>
            <pc:sldMk cId="3711028244" sldId="268"/>
            <ac:spMk id="30" creationId="{3B1AA474-4122-44DE-971C-5F23527A6306}"/>
          </ac:spMkLst>
        </pc:spChg>
        <pc:grpChg chg="add mod topLvl">
          <ac:chgData name="Delane Brandy" userId="0470fd441968644a" providerId="LiveId" clId="{D6DF706C-AFA5-4E15-BF70-712F2E460B9C}" dt="2020-03-24T16:04:21.754" v="1153" actId="1076"/>
          <ac:grpSpMkLst>
            <pc:docMk/>
            <pc:sldMk cId="3711028244" sldId="268"/>
            <ac:grpSpMk id="12" creationId="{33BBC18C-5B81-4800-830C-318C40D56675}"/>
          </ac:grpSpMkLst>
        </pc:grpChg>
        <pc:grpChg chg="add del mod">
          <ac:chgData name="Delane Brandy" userId="0470fd441968644a" providerId="LiveId" clId="{D6DF706C-AFA5-4E15-BF70-712F2E460B9C}" dt="2020-03-24T15:48:01.916" v="951" actId="165"/>
          <ac:grpSpMkLst>
            <pc:docMk/>
            <pc:sldMk cId="3711028244" sldId="268"/>
            <ac:grpSpMk id="13" creationId="{5F387A31-F326-4FF7-9B7E-7E4220164049}"/>
          </ac:grpSpMkLst>
        </pc:grpChg>
        <pc:grpChg chg="add mod">
          <ac:chgData name="Delane Brandy" userId="0470fd441968644a" providerId="LiveId" clId="{D6DF706C-AFA5-4E15-BF70-712F2E460B9C}" dt="2020-03-24T16:03:27.440" v="1132" actId="1076"/>
          <ac:grpSpMkLst>
            <pc:docMk/>
            <pc:sldMk cId="3711028244" sldId="268"/>
            <ac:grpSpMk id="18" creationId="{CFDD9402-143F-473E-B572-1A43A2C1E5B9}"/>
          </ac:grpSpMkLst>
        </pc:grpChg>
        <pc:grpChg chg="add mod">
          <ac:chgData name="Delane Brandy" userId="0470fd441968644a" providerId="LiveId" clId="{D6DF706C-AFA5-4E15-BF70-712F2E460B9C}" dt="2020-03-24T16:04:21.754" v="1153" actId="1076"/>
          <ac:grpSpMkLst>
            <pc:docMk/>
            <pc:sldMk cId="3711028244" sldId="268"/>
            <ac:grpSpMk id="19" creationId="{B5A5C483-C774-482F-9690-5E36EB077208}"/>
          </ac:grpSpMkLst>
        </pc:grpChg>
        <pc:grpChg chg="add mod">
          <ac:chgData name="Delane Brandy" userId="0470fd441968644a" providerId="LiveId" clId="{D6DF706C-AFA5-4E15-BF70-712F2E460B9C}" dt="2020-03-24T16:03:22.851" v="1131"/>
          <ac:grpSpMkLst>
            <pc:docMk/>
            <pc:sldMk cId="3711028244" sldId="268"/>
            <ac:grpSpMk id="33" creationId="{54E76920-3C20-4127-83EC-2995FE67B2B3}"/>
          </ac:grpSpMkLst>
        </pc:grpChg>
        <pc:picChg chg="add del mod">
          <ac:chgData name="Delane Brandy" userId="0470fd441968644a" providerId="LiveId" clId="{D6DF706C-AFA5-4E15-BF70-712F2E460B9C}" dt="2020-03-24T15:13:59.593" v="569"/>
          <ac:picMkLst>
            <pc:docMk/>
            <pc:sldMk cId="3711028244" sldId="268"/>
            <ac:picMk id="5" creationId="{2227A451-BDB3-41BA-92E6-D976FFD631DB}"/>
          </ac:picMkLst>
        </pc:picChg>
        <pc:picChg chg="add mod">
          <ac:chgData name="Delane Brandy" userId="0470fd441968644a" providerId="LiveId" clId="{D6DF706C-AFA5-4E15-BF70-712F2E460B9C}" dt="2020-03-24T15:19:43.073" v="643" actId="164"/>
          <ac:picMkLst>
            <pc:docMk/>
            <pc:sldMk cId="3711028244" sldId="268"/>
            <ac:picMk id="16" creationId="{BF16BB01-CF04-485A-BCAF-73416076FD7C}"/>
          </ac:picMkLst>
        </pc:picChg>
        <pc:picChg chg="add mod">
          <ac:chgData name="Delane Brandy" userId="0470fd441968644a" providerId="LiveId" clId="{D6DF706C-AFA5-4E15-BF70-712F2E460B9C}" dt="2020-03-24T15:47:36.943" v="945" actId="164"/>
          <ac:picMkLst>
            <pc:docMk/>
            <pc:sldMk cId="3711028244" sldId="268"/>
            <ac:picMk id="28" creationId="{B34EB72C-BC13-4AAD-9FFA-0ACBD7FD4F5A}"/>
          </ac:picMkLst>
        </pc:picChg>
        <pc:picChg chg="add mod">
          <ac:chgData name="Delane Brandy" userId="0470fd441968644a" providerId="LiveId" clId="{D6DF706C-AFA5-4E15-BF70-712F2E460B9C}" dt="2020-03-24T16:19:20.506" v="1183" actId="1076"/>
          <ac:picMkLst>
            <pc:docMk/>
            <pc:sldMk cId="3711028244" sldId="268"/>
            <ac:picMk id="41" creationId="{38A8D5E0-9BD2-45C7-8F0B-821F5C0383C3}"/>
          </ac:picMkLst>
        </pc:picChg>
        <pc:picChg chg="add del mod">
          <ac:chgData name="Delane Brandy" userId="0470fd441968644a" providerId="LiveId" clId="{D6DF706C-AFA5-4E15-BF70-712F2E460B9C}" dt="2020-03-24T15:20:42.784" v="668" actId="478"/>
          <ac:picMkLst>
            <pc:docMk/>
            <pc:sldMk cId="3711028244" sldId="268"/>
            <ac:picMk id="1026" creationId="{55DF99F6-38B2-4286-AA60-FB9385240026}"/>
          </ac:picMkLst>
        </pc:picChg>
        <pc:picChg chg="add del">
          <ac:chgData name="Delane Brandy" userId="0470fd441968644a" providerId="LiveId" clId="{D6DF706C-AFA5-4E15-BF70-712F2E460B9C}" dt="2020-03-24T15:14:00.004" v="570"/>
          <ac:picMkLst>
            <pc:docMk/>
            <pc:sldMk cId="3711028244" sldId="268"/>
            <ac:picMk id="1028" creationId="{2559A181-4C38-40DB-8038-82E44A487B5A}"/>
          </ac:picMkLst>
        </pc:picChg>
        <pc:picChg chg="add del">
          <ac:chgData name="Delane Brandy" userId="0470fd441968644a" providerId="LiveId" clId="{D6DF706C-AFA5-4E15-BF70-712F2E460B9C}" dt="2020-03-24T15:13:59.106" v="567"/>
          <ac:picMkLst>
            <pc:docMk/>
            <pc:sldMk cId="3711028244" sldId="268"/>
            <ac:picMk id="1030" creationId="{2B9D4C2A-CFA6-4660-A9FD-2CBA6F91B6EF}"/>
          </ac:picMkLst>
        </pc:picChg>
        <pc:picChg chg="add del mod">
          <ac:chgData name="Delane Brandy" userId="0470fd441968644a" providerId="LiveId" clId="{D6DF706C-AFA5-4E15-BF70-712F2E460B9C}" dt="2020-03-24T15:13:58.960" v="566"/>
          <ac:picMkLst>
            <pc:docMk/>
            <pc:sldMk cId="3711028244" sldId="268"/>
            <ac:picMk id="1032" creationId="{9E47A65A-A131-4C7A-BEC7-BD133AAB527B}"/>
          </ac:picMkLst>
        </pc:picChg>
        <pc:picChg chg="add del mod">
          <ac:chgData name="Delane Brandy" userId="0470fd441968644a" providerId="LiveId" clId="{D6DF706C-AFA5-4E15-BF70-712F2E460B9C}" dt="2020-03-24T15:14:36.579" v="573"/>
          <ac:picMkLst>
            <pc:docMk/>
            <pc:sldMk cId="3711028244" sldId="268"/>
            <ac:picMk id="1034" creationId="{B4DCC6F3-793A-43BE-9372-9971F0D863D4}"/>
          </ac:picMkLst>
        </pc:picChg>
        <pc:picChg chg="add mod topLvl">
          <ac:chgData name="Delane Brandy" userId="0470fd441968644a" providerId="LiveId" clId="{D6DF706C-AFA5-4E15-BF70-712F2E460B9C}" dt="2020-03-24T15:48:11.760" v="953" actId="164"/>
          <ac:picMkLst>
            <pc:docMk/>
            <pc:sldMk cId="3711028244" sldId="268"/>
            <ac:picMk id="1036" creationId="{CA8ED084-C18F-4127-AAE9-99AE2F567D75}"/>
          </ac:picMkLst>
        </pc:picChg>
        <pc:picChg chg="add del mod">
          <ac:chgData name="Delane Brandy" userId="0470fd441968644a" providerId="LiveId" clId="{D6DF706C-AFA5-4E15-BF70-712F2E460B9C}" dt="2020-03-24T15:43:06.306" v="887" actId="478"/>
          <ac:picMkLst>
            <pc:docMk/>
            <pc:sldMk cId="3711028244" sldId="268"/>
            <ac:picMk id="1038" creationId="{59113103-823B-4E25-BB6E-80E98BDE44EB}"/>
          </ac:picMkLst>
        </pc:picChg>
        <pc:picChg chg="add del mod">
          <ac:chgData name="Delane Brandy" userId="0470fd441968644a" providerId="LiveId" clId="{D6DF706C-AFA5-4E15-BF70-712F2E460B9C}" dt="2020-03-24T15:47:39.842" v="946" actId="478"/>
          <ac:picMkLst>
            <pc:docMk/>
            <pc:sldMk cId="3711028244" sldId="268"/>
            <ac:picMk id="1040" creationId="{56BE9641-A326-4229-9213-D600407B773B}"/>
          </ac:picMkLst>
        </pc:picChg>
        <pc:picChg chg="add mod">
          <ac:chgData name="Delane Brandy" userId="0470fd441968644a" providerId="LiveId" clId="{D6DF706C-AFA5-4E15-BF70-712F2E460B9C}" dt="2020-03-24T15:47:36.943" v="945" actId="164"/>
          <ac:picMkLst>
            <pc:docMk/>
            <pc:sldMk cId="3711028244" sldId="268"/>
            <ac:picMk id="1042" creationId="{3A4783F1-73C9-4BB8-A9A4-D50EE92877AE}"/>
          </ac:picMkLst>
        </pc:picChg>
        <pc:cxnChg chg="add mod topLvl">
          <ac:chgData name="Delane Brandy" userId="0470fd441968644a" providerId="LiveId" clId="{D6DF706C-AFA5-4E15-BF70-712F2E460B9C}" dt="2020-03-24T15:48:11.760" v="953" actId="164"/>
          <ac:cxnSpMkLst>
            <pc:docMk/>
            <pc:sldMk cId="3711028244" sldId="268"/>
            <ac:cxnSpMk id="8" creationId="{F2962E1C-223A-472D-9E92-9E8FB35AA09E}"/>
          </ac:cxnSpMkLst>
        </pc:cxnChg>
        <pc:cxnChg chg="add mod">
          <ac:chgData name="Delane Brandy" userId="0470fd441968644a" providerId="LiveId" clId="{D6DF706C-AFA5-4E15-BF70-712F2E460B9C}" dt="2020-03-24T15:47:36.943" v="945" actId="164"/>
          <ac:cxnSpMkLst>
            <pc:docMk/>
            <pc:sldMk cId="3711028244" sldId="268"/>
            <ac:cxnSpMk id="27" creationId="{FA547FD5-DFD2-442B-8EF4-64F74D73368C}"/>
          </ac:cxnSpMkLst>
        </pc:cxnChg>
      </pc:sldChg>
      <pc:sldChg chg="addSp delSp modSp add mod">
        <pc:chgData name="Delane Brandy" userId="0470fd441968644a" providerId="LiveId" clId="{D6DF706C-AFA5-4E15-BF70-712F2E460B9C}" dt="2020-03-26T13:18:38.075" v="2587" actId="1076"/>
        <pc:sldMkLst>
          <pc:docMk/>
          <pc:sldMk cId="21097699" sldId="269"/>
        </pc:sldMkLst>
        <pc:spChg chg="add mod">
          <ac:chgData name="Delane Brandy" userId="0470fd441968644a" providerId="LiveId" clId="{D6DF706C-AFA5-4E15-BF70-712F2E460B9C}" dt="2020-03-25T22:24:54.978" v="1830" actId="1076"/>
          <ac:spMkLst>
            <pc:docMk/>
            <pc:sldMk cId="21097699" sldId="269"/>
            <ac:spMk id="3" creationId="{8B6C2359-1C50-40A9-9779-4DE00EB34FD7}"/>
          </ac:spMkLst>
        </pc:spChg>
        <pc:spChg chg="add mod">
          <ac:chgData name="Delane Brandy" userId="0470fd441968644a" providerId="LiveId" clId="{D6DF706C-AFA5-4E15-BF70-712F2E460B9C}" dt="2020-03-25T22:56:30.348" v="2278" actId="403"/>
          <ac:spMkLst>
            <pc:docMk/>
            <pc:sldMk cId="21097699" sldId="269"/>
            <ac:spMk id="4" creationId="{17A99ED3-F0E2-494C-A71B-E4D864E393C4}"/>
          </ac:spMkLst>
        </pc:spChg>
        <pc:spChg chg="add mod">
          <ac:chgData name="Delane Brandy" userId="0470fd441968644a" providerId="LiveId" clId="{D6DF706C-AFA5-4E15-BF70-712F2E460B9C}" dt="2020-03-25T22:26:20.791" v="1915" actId="1076"/>
          <ac:spMkLst>
            <pc:docMk/>
            <pc:sldMk cId="21097699" sldId="269"/>
            <ac:spMk id="5" creationId="{474B5201-A55C-4D35-B1FE-1E1C205C7877}"/>
          </ac:spMkLst>
        </pc:spChg>
        <pc:spChg chg="add mod">
          <ac:chgData name="Delane Brandy" userId="0470fd441968644a" providerId="LiveId" clId="{D6DF706C-AFA5-4E15-BF70-712F2E460B9C}" dt="2020-03-25T22:56:50.871" v="2282" actId="20577"/>
          <ac:spMkLst>
            <pc:docMk/>
            <pc:sldMk cId="21097699" sldId="269"/>
            <ac:spMk id="10" creationId="{449E6C22-BC98-4372-9C94-BFB1E5A4DF44}"/>
          </ac:spMkLst>
        </pc:spChg>
        <pc:spChg chg="add mod">
          <ac:chgData name="Delane Brandy" userId="0470fd441968644a" providerId="LiveId" clId="{D6DF706C-AFA5-4E15-BF70-712F2E460B9C}" dt="2020-03-25T22:57:26.565" v="2283" actId="1036"/>
          <ac:spMkLst>
            <pc:docMk/>
            <pc:sldMk cId="21097699" sldId="269"/>
            <ac:spMk id="12" creationId="{8297C596-9E83-42B4-84E5-E7C5D3EBFFCD}"/>
          </ac:spMkLst>
        </pc:spChg>
        <pc:spChg chg="mod topLvl">
          <ac:chgData name="Delane Brandy" userId="0470fd441968644a" providerId="LiveId" clId="{D6DF706C-AFA5-4E15-BF70-712F2E460B9C}" dt="2020-03-25T16:37:19.660" v="1721" actId="1076"/>
          <ac:spMkLst>
            <pc:docMk/>
            <pc:sldMk cId="21097699" sldId="269"/>
            <ac:spMk id="14" creationId="{BCD319A2-DB29-4D08-AEB1-16FD33CA83F1}"/>
          </ac:spMkLst>
        </pc:spChg>
        <pc:spChg chg="mod topLvl">
          <ac:chgData name="Delane Brandy" userId="0470fd441968644a" providerId="LiveId" clId="{D6DF706C-AFA5-4E15-BF70-712F2E460B9C}" dt="2020-03-25T13:09:04.487" v="1480" actId="164"/>
          <ac:spMkLst>
            <pc:docMk/>
            <pc:sldMk cId="21097699" sldId="269"/>
            <ac:spMk id="17" creationId="{BD906AFE-ADCE-408B-9B24-D9B93E20705B}"/>
          </ac:spMkLst>
        </pc:spChg>
        <pc:spChg chg="del">
          <ac:chgData name="Delane Brandy" userId="0470fd441968644a" providerId="LiveId" clId="{D6DF706C-AFA5-4E15-BF70-712F2E460B9C}" dt="2020-03-25T13:07:44.175" v="1457" actId="478"/>
          <ac:spMkLst>
            <pc:docMk/>
            <pc:sldMk cId="21097699" sldId="269"/>
            <ac:spMk id="19" creationId="{D8D1DE60-E3FA-4634-9705-A9306A1A0C30}"/>
          </ac:spMkLst>
        </pc:spChg>
        <pc:spChg chg="del">
          <ac:chgData name="Delane Brandy" userId="0470fd441968644a" providerId="LiveId" clId="{D6DF706C-AFA5-4E15-BF70-712F2E460B9C}" dt="2020-03-25T16:39:10.676" v="1744" actId="478"/>
          <ac:spMkLst>
            <pc:docMk/>
            <pc:sldMk cId="21097699" sldId="269"/>
            <ac:spMk id="25" creationId="{FB43308C-F0A5-4671-8D12-4252B44EFB16}"/>
          </ac:spMkLst>
        </pc:spChg>
        <pc:spChg chg="add mod">
          <ac:chgData name="Delane Brandy" userId="0470fd441968644a" providerId="LiveId" clId="{D6DF706C-AFA5-4E15-BF70-712F2E460B9C}" dt="2020-03-25T22:55:53.982" v="2269" actId="1076"/>
          <ac:spMkLst>
            <pc:docMk/>
            <pc:sldMk cId="21097699" sldId="269"/>
            <ac:spMk id="29" creationId="{F0A94B94-AE28-400C-A068-062A45A0F2B7}"/>
          </ac:spMkLst>
        </pc:spChg>
        <pc:spChg chg="add del">
          <ac:chgData name="Delane Brandy" userId="0470fd441968644a" providerId="LiveId" clId="{D6DF706C-AFA5-4E15-BF70-712F2E460B9C}" dt="2020-03-25T16:45:24.623" v="1784"/>
          <ac:spMkLst>
            <pc:docMk/>
            <pc:sldMk cId="21097699" sldId="269"/>
            <ac:spMk id="31" creationId="{2E3CE1BA-0BFF-4EF7-BC72-94CAFB1715A1}"/>
          </ac:spMkLst>
        </pc:spChg>
        <pc:spChg chg="add mod">
          <ac:chgData name="Delane Brandy" userId="0470fd441968644a" providerId="LiveId" clId="{D6DF706C-AFA5-4E15-BF70-712F2E460B9C}" dt="2020-03-25T16:48:17.703" v="1819" actId="164"/>
          <ac:spMkLst>
            <pc:docMk/>
            <pc:sldMk cId="21097699" sldId="269"/>
            <ac:spMk id="36" creationId="{645D84A2-2BBB-446C-834F-5BED0044910E}"/>
          </ac:spMkLst>
        </pc:spChg>
        <pc:spChg chg="add mod">
          <ac:chgData name="Delane Brandy" userId="0470fd441968644a" providerId="LiveId" clId="{D6DF706C-AFA5-4E15-BF70-712F2E460B9C}" dt="2020-03-25T22:29:39.327" v="1952" actId="1076"/>
          <ac:spMkLst>
            <pc:docMk/>
            <pc:sldMk cId="21097699" sldId="269"/>
            <ac:spMk id="38" creationId="{BC464273-3E20-4335-BFF2-C6CB5B9B1B3C}"/>
          </ac:spMkLst>
        </pc:spChg>
        <pc:grpChg chg="add mod">
          <ac:chgData name="Delane Brandy" userId="0470fd441968644a" providerId="LiveId" clId="{D6DF706C-AFA5-4E15-BF70-712F2E460B9C}" dt="2020-03-25T22:26:20.791" v="1915" actId="1076"/>
          <ac:grpSpMkLst>
            <pc:docMk/>
            <pc:sldMk cId="21097699" sldId="269"/>
            <ac:grpSpMk id="11" creationId="{FB274A4B-0624-4839-B225-E9D5A5A8B64F}"/>
          </ac:grpSpMkLst>
        </pc:grpChg>
        <pc:grpChg chg="add del mod">
          <ac:chgData name="Delane Brandy" userId="0470fd441968644a" providerId="LiveId" clId="{D6DF706C-AFA5-4E15-BF70-712F2E460B9C}" dt="2020-03-25T13:08:29.037" v="1467" actId="165"/>
          <ac:grpSpMkLst>
            <pc:docMk/>
            <pc:sldMk cId="21097699" sldId="269"/>
            <ac:grpSpMk id="12" creationId="{B90063D7-DF10-4507-BD5B-F1869E669358}"/>
          </ac:grpSpMkLst>
        </pc:grpChg>
        <pc:grpChg chg="del mod">
          <ac:chgData name="Delane Brandy" userId="0470fd441968644a" providerId="LiveId" clId="{D6DF706C-AFA5-4E15-BF70-712F2E460B9C}" dt="2020-03-25T13:07:44.175" v="1457" actId="478"/>
          <ac:grpSpMkLst>
            <pc:docMk/>
            <pc:sldMk cId="21097699" sldId="269"/>
            <ac:grpSpMk id="16" creationId="{C7114014-F806-40E7-81F1-FC46EC51D912}"/>
          </ac:grpSpMkLst>
        </pc:grpChg>
        <pc:grpChg chg="add mod">
          <ac:chgData name="Delane Brandy" userId="0470fd441968644a" providerId="LiveId" clId="{D6DF706C-AFA5-4E15-BF70-712F2E460B9C}" dt="2020-03-25T22:26:20.791" v="1915" actId="1076"/>
          <ac:grpSpMkLst>
            <pc:docMk/>
            <pc:sldMk cId="21097699" sldId="269"/>
            <ac:grpSpMk id="21" creationId="{0C446AE4-386A-40C9-957E-8C936098397A}"/>
          </ac:grpSpMkLst>
        </pc:grpChg>
        <pc:grpChg chg="add mod">
          <ac:chgData name="Delane Brandy" userId="0470fd441968644a" providerId="LiveId" clId="{D6DF706C-AFA5-4E15-BF70-712F2E460B9C}" dt="2020-03-25T22:26:20.791" v="1915" actId="1076"/>
          <ac:grpSpMkLst>
            <pc:docMk/>
            <pc:sldMk cId="21097699" sldId="269"/>
            <ac:grpSpMk id="23" creationId="{F4A5FA16-8E23-4F74-8F2C-0C4339AB1520}"/>
          </ac:grpSpMkLst>
        </pc:grpChg>
        <pc:grpChg chg="add mod">
          <ac:chgData name="Delane Brandy" userId="0470fd441968644a" providerId="LiveId" clId="{D6DF706C-AFA5-4E15-BF70-712F2E460B9C}" dt="2020-03-25T22:55:56.135" v="2270" actId="1076"/>
          <ac:grpSpMkLst>
            <pc:docMk/>
            <pc:sldMk cId="21097699" sldId="269"/>
            <ac:grpSpMk id="2049" creationId="{065291A6-534C-4BA6-B36B-3EE935AE7B87}"/>
          </ac:grpSpMkLst>
        </pc:grpChg>
        <pc:graphicFrameChg chg="add del mod">
          <ac:chgData name="Delane Brandy" userId="0470fd441968644a" providerId="LiveId" clId="{D6DF706C-AFA5-4E15-BF70-712F2E460B9C}" dt="2020-03-25T22:36:50.183" v="1968" actId="478"/>
          <ac:graphicFrameMkLst>
            <pc:docMk/>
            <pc:sldMk cId="21097699" sldId="269"/>
            <ac:graphicFrameMk id="6" creationId="{CBA9A65F-164D-4D40-9BE2-C52A93214374}"/>
          </ac:graphicFrameMkLst>
        </pc:graphicFrameChg>
        <pc:picChg chg="add del mod">
          <ac:chgData name="Delane Brandy" userId="0470fd441968644a" providerId="LiveId" clId="{D6DF706C-AFA5-4E15-BF70-712F2E460B9C}" dt="2020-03-24T16:18:14.362" v="1171" actId="478"/>
          <ac:picMkLst>
            <pc:docMk/>
            <pc:sldMk cId="21097699" sldId="269"/>
            <ac:picMk id="4" creationId="{D62F2F0C-3074-484C-A15A-2C50E41712B3}"/>
          </ac:picMkLst>
        </pc:picChg>
        <pc:picChg chg="add mod">
          <ac:chgData name="Delane Brandy" userId="0470fd441968644a" providerId="LiveId" clId="{D6DF706C-AFA5-4E15-BF70-712F2E460B9C}" dt="2020-03-26T13:18:38.075" v="2587" actId="1076"/>
          <ac:picMkLst>
            <pc:docMk/>
            <pc:sldMk cId="21097699" sldId="269"/>
            <ac:picMk id="6" creationId="{D7147B4C-74B8-43FA-8374-29297A36BF97}"/>
          </ac:picMkLst>
        </pc:picChg>
        <pc:picChg chg="add del mod">
          <ac:chgData name="Delane Brandy" userId="0470fd441968644a" providerId="LiveId" clId="{D6DF706C-AFA5-4E15-BF70-712F2E460B9C}" dt="2020-03-25T22:36:50.183" v="1968" actId="478"/>
          <ac:picMkLst>
            <pc:docMk/>
            <pc:sldMk cId="21097699" sldId="269"/>
            <ac:picMk id="7" creationId="{6F4DE2B2-A4D3-46E4-88C7-9296EC516BC4}"/>
          </ac:picMkLst>
        </pc:picChg>
        <pc:picChg chg="add del mod">
          <ac:chgData name="Delane Brandy" userId="0470fd441968644a" providerId="LiveId" clId="{D6DF706C-AFA5-4E15-BF70-712F2E460B9C}" dt="2020-03-25T22:36:50.183" v="1968" actId="478"/>
          <ac:picMkLst>
            <pc:docMk/>
            <pc:sldMk cId="21097699" sldId="269"/>
            <ac:picMk id="8" creationId="{17048A0D-B535-4A61-BFCB-56F8AA4BEF8A}"/>
          </ac:picMkLst>
        </pc:picChg>
        <pc:picChg chg="add del mod">
          <ac:chgData name="Delane Brandy" userId="0470fd441968644a" providerId="LiveId" clId="{D6DF706C-AFA5-4E15-BF70-712F2E460B9C}" dt="2020-03-25T22:36:50.183" v="1968" actId="478"/>
          <ac:picMkLst>
            <pc:docMk/>
            <pc:sldMk cId="21097699" sldId="269"/>
            <ac:picMk id="9" creationId="{ED848673-301B-4D7E-89C0-7D4455BC1691}"/>
          </ac:picMkLst>
        </pc:picChg>
        <pc:picChg chg="add del mod">
          <ac:chgData name="Delane Brandy" userId="0470fd441968644a" providerId="LiveId" clId="{D6DF706C-AFA5-4E15-BF70-712F2E460B9C}" dt="2020-03-25T16:43:45.132" v="1780" actId="478"/>
          <ac:picMkLst>
            <pc:docMk/>
            <pc:sldMk cId="21097699" sldId="269"/>
            <ac:picMk id="10" creationId="{A3C4EBF1-66A9-4AF6-B439-86A27E7255E9}"/>
          </ac:picMkLst>
        </pc:picChg>
        <pc:picChg chg="mod topLvl">
          <ac:chgData name="Delane Brandy" userId="0470fd441968644a" providerId="LiveId" clId="{D6DF706C-AFA5-4E15-BF70-712F2E460B9C}" dt="2020-03-25T13:09:04.487" v="1480" actId="164"/>
          <ac:picMkLst>
            <pc:docMk/>
            <pc:sldMk cId="21097699" sldId="269"/>
            <ac:picMk id="13" creationId="{73C3B426-D008-436B-B171-023F008931A4}"/>
          </ac:picMkLst>
        </pc:picChg>
        <pc:picChg chg="del">
          <ac:chgData name="Delane Brandy" userId="0470fd441968644a" providerId="LiveId" clId="{D6DF706C-AFA5-4E15-BF70-712F2E460B9C}" dt="2020-03-25T13:07:47.189" v="1460" actId="478"/>
          <ac:picMkLst>
            <pc:docMk/>
            <pc:sldMk cId="21097699" sldId="269"/>
            <ac:picMk id="18" creationId="{CFABC5A5-D6C5-4367-8FF6-2962E4D51907}"/>
          </ac:picMkLst>
        </pc:picChg>
        <pc:picChg chg="add mod ord modCrop">
          <ac:chgData name="Delane Brandy" userId="0470fd441968644a" providerId="LiveId" clId="{D6DF706C-AFA5-4E15-BF70-712F2E460B9C}" dt="2020-03-25T22:26:20.791" v="1915" actId="1076"/>
          <ac:picMkLst>
            <pc:docMk/>
            <pc:sldMk cId="21097699" sldId="269"/>
            <ac:picMk id="20" creationId="{5F234B34-ACCC-4631-9EB1-8EF1A7789B76}"/>
          </ac:picMkLst>
        </pc:picChg>
        <pc:picChg chg="add mod ord modCrop">
          <ac:chgData name="Delane Brandy" userId="0470fd441968644a" providerId="LiveId" clId="{D6DF706C-AFA5-4E15-BF70-712F2E460B9C}" dt="2020-03-25T22:26:20.791" v="1915" actId="1076"/>
          <ac:picMkLst>
            <pc:docMk/>
            <pc:sldMk cId="21097699" sldId="269"/>
            <ac:picMk id="22" creationId="{615489D8-CD28-4D0E-A028-AEE8B78C6DFA}"/>
          </ac:picMkLst>
        </pc:picChg>
        <pc:picChg chg="del">
          <ac:chgData name="Delane Brandy" userId="0470fd441968644a" providerId="LiveId" clId="{D6DF706C-AFA5-4E15-BF70-712F2E460B9C}" dt="2020-03-25T16:39:09.056" v="1743" actId="478"/>
          <ac:picMkLst>
            <pc:docMk/>
            <pc:sldMk cId="21097699" sldId="269"/>
            <ac:picMk id="28" creationId="{83B12409-E907-4F47-83A0-2D14950DC9DF}"/>
          </ac:picMkLst>
        </pc:picChg>
        <pc:picChg chg="add del mod">
          <ac:chgData name="Delane Brandy" userId="0470fd441968644a" providerId="LiveId" clId="{D6DF706C-AFA5-4E15-BF70-712F2E460B9C}" dt="2020-03-25T16:48:28.168" v="1821" actId="478"/>
          <ac:picMkLst>
            <pc:docMk/>
            <pc:sldMk cId="21097699" sldId="269"/>
            <ac:picMk id="30" creationId="{3E520987-E0E8-4CE9-82DE-69DB1835F2D2}"/>
          </ac:picMkLst>
        </pc:picChg>
        <pc:picChg chg="add mod modCrop">
          <ac:chgData name="Delane Brandy" userId="0470fd441968644a" providerId="LiveId" clId="{D6DF706C-AFA5-4E15-BF70-712F2E460B9C}" dt="2020-03-25T16:48:17.703" v="1819" actId="164"/>
          <ac:picMkLst>
            <pc:docMk/>
            <pc:sldMk cId="21097699" sldId="269"/>
            <ac:picMk id="2048" creationId="{5D9E4977-7A0F-4666-9DDF-F5F9FA0CBA74}"/>
          </ac:picMkLst>
        </pc:picChg>
        <pc:picChg chg="add del mod">
          <ac:chgData name="Delane Brandy" userId="0470fd441968644a" providerId="LiveId" clId="{D6DF706C-AFA5-4E15-BF70-712F2E460B9C}" dt="2020-03-25T13:09:09.765" v="1481" actId="478"/>
          <ac:picMkLst>
            <pc:docMk/>
            <pc:sldMk cId="21097699" sldId="269"/>
            <ac:picMk id="2050" creationId="{B4610A72-594F-4AF0-A796-6B227A520266}"/>
          </ac:picMkLst>
        </pc:picChg>
        <pc:picChg chg="add mod">
          <ac:chgData name="Delane Brandy" userId="0470fd441968644a" providerId="LiveId" clId="{D6DF706C-AFA5-4E15-BF70-712F2E460B9C}" dt="2020-03-25T16:37:17.236" v="1720" actId="1076"/>
          <ac:picMkLst>
            <pc:docMk/>
            <pc:sldMk cId="21097699" sldId="269"/>
            <ac:picMk id="2052" creationId="{0CBFC1A0-D104-4271-AF54-CE7EDA39F328}"/>
          </ac:picMkLst>
        </pc:picChg>
        <pc:picChg chg="add mod">
          <ac:chgData name="Delane Brandy" userId="0470fd441968644a" providerId="LiveId" clId="{D6DF706C-AFA5-4E15-BF70-712F2E460B9C}" dt="2020-03-25T16:40:16.128" v="1750" actId="164"/>
          <ac:picMkLst>
            <pc:docMk/>
            <pc:sldMk cId="21097699" sldId="269"/>
            <ac:picMk id="2054" creationId="{13CAD04E-30F7-4E5F-A54D-4E34FC87F820}"/>
          </ac:picMkLst>
        </pc:picChg>
        <pc:picChg chg="add mod">
          <ac:chgData name="Delane Brandy" userId="0470fd441968644a" providerId="LiveId" clId="{D6DF706C-AFA5-4E15-BF70-712F2E460B9C}" dt="2020-03-25T22:29:39.327" v="1952" actId="1076"/>
          <ac:picMkLst>
            <pc:docMk/>
            <pc:sldMk cId="21097699" sldId="269"/>
            <ac:picMk id="2058" creationId="{01BC6A36-A81E-4EBB-BDF2-5018AA8CCB19}"/>
          </ac:picMkLst>
        </pc:picChg>
        <pc:cxnChg chg="mod topLvl">
          <ac:chgData name="Delane Brandy" userId="0470fd441968644a" providerId="LiveId" clId="{D6DF706C-AFA5-4E15-BF70-712F2E460B9C}" dt="2020-03-25T16:37:15.468" v="1719" actId="1076"/>
          <ac:cxnSpMkLst>
            <pc:docMk/>
            <pc:sldMk cId="21097699" sldId="269"/>
            <ac:cxnSpMk id="15" creationId="{F735BEF8-E711-4840-B431-CBDED5A04857}"/>
          </ac:cxnSpMkLst>
        </pc:cxnChg>
        <pc:cxnChg chg="add mod">
          <ac:chgData name="Delane Brandy" userId="0470fd441968644a" providerId="LiveId" clId="{D6DF706C-AFA5-4E15-BF70-712F2E460B9C}" dt="2020-03-25T22:29:39.327" v="1952" actId="1076"/>
          <ac:cxnSpMkLst>
            <pc:docMk/>
            <pc:sldMk cId="21097699" sldId="269"/>
            <ac:cxnSpMk id="37" creationId="{43018E22-753D-4A9C-88F4-7C3368C33ACC}"/>
          </ac:cxnSpMkLst>
        </pc:cxnChg>
      </pc:sldChg>
      <pc:sldChg chg="addSp delSp modSp add mod">
        <pc:chgData name="Delane Brandy" userId="0470fd441968644a" providerId="LiveId" clId="{D6DF706C-AFA5-4E15-BF70-712F2E460B9C}" dt="2020-03-26T15:16:33.224" v="3313" actId="478"/>
        <pc:sldMkLst>
          <pc:docMk/>
          <pc:sldMk cId="2187868389" sldId="270"/>
        </pc:sldMkLst>
        <pc:spChg chg="add">
          <ac:chgData name="Delane Brandy" userId="0470fd441968644a" providerId="LiveId" clId="{D6DF706C-AFA5-4E15-BF70-712F2E460B9C}" dt="2020-03-25T22:46:09.288" v="2143"/>
          <ac:spMkLst>
            <pc:docMk/>
            <pc:sldMk cId="2187868389" sldId="270"/>
            <ac:spMk id="3" creationId="{CC2B4D9D-788B-4803-B487-47704C0FB046}"/>
          </ac:spMkLst>
        </pc:spChg>
        <pc:spChg chg="add mod">
          <ac:chgData name="Delane Brandy" userId="0470fd441968644a" providerId="LiveId" clId="{D6DF706C-AFA5-4E15-BF70-712F2E460B9C}" dt="2020-03-26T13:24:37.808" v="2683" actId="1076"/>
          <ac:spMkLst>
            <pc:docMk/>
            <pc:sldMk cId="2187868389" sldId="270"/>
            <ac:spMk id="4" creationId="{4DBB3CD5-B2E4-472E-B4EE-76E2A7A9110F}"/>
          </ac:spMkLst>
        </pc:spChg>
        <pc:spChg chg="add mod">
          <ac:chgData name="Delane Brandy" userId="0470fd441968644a" providerId="LiveId" clId="{D6DF706C-AFA5-4E15-BF70-712F2E460B9C}" dt="2020-03-25T23:11:53.582" v="2547" actId="164"/>
          <ac:spMkLst>
            <pc:docMk/>
            <pc:sldMk cId="2187868389" sldId="270"/>
            <ac:spMk id="7" creationId="{0AA786A9-EE65-43B6-9CD1-2BB8EC143AF9}"/>
          </ac:spMkLst>
        </pc:spChg>
        <pc:spChg chg="add del mod">
          <ac:chgData name="Delane Brandy" userId="0470fd441968644a" providerId="LiveId" clId="{D6DF706C-AFA5-4E15-BF70-712F2E460B9C}" dt="2020-03-26T13:24:38.480" v="2684" actId="478"/>
          <ac:spMkLst>
            <pc:docMk/>
            <pc:sldMk cId="2187868389" sldId="270"/>
            <ac:spMk id="9" creationId="{4E2C04F4-155A-4596-87C8-FF981C889AED}"/>
          </ac:spMkLst>
        </pc:spChg>
        <pc:spChg chg="add mod">
          <ac:chgData name="Delane Brandy" userId="0470fd441968644a" providerId="LiveId" clId="{D6DF706C-AFA5-4E15-BF70-712F2E460B9C}" dt="2020-03-25T23:13:17.809" v="2558" actId="164"/>
          <ac:spMkLst>
            <pc:docMk/>
            <pc:sldMk cId="2187868389" sldId="270"/>
            <ac:spMk id="12" creationId="{728023C6-0D5E-4D6F-A5E2-06E4BE8A5C3C}"/>
          </ac:spMkLst>
        </pc:spChg>
        <pc:spChg chg="add mod">
          <ac:chgData name="Delane Brandy" userId="0470fd441968644a" providerId="LiveId" clId="{D6DF706C-AFA5-4E15-BF70-712F2E460B9C}" dt="2020-03-26T13:24:37.808" v="2683" actId="1076"/>
          <ac:spMkLst>
            <pc:docMk/>
            <pc:sldMk cId="2187868389" sldId="270"/>
            <ac:spMk id="15" creationId="{FAF608D8-2990-4ABB-BB85-D7432B3E7C6B}"/>
          </ac:spMkLst>
        </pc:spChg>
        <pc:spChg chg="add mod">
          <ac:chgData name="Delane Brandy" userId="0470fd441968644a" providerId="LiveId" clId="{D6DF706C-AFA5-4E15-BF70-712F2E460B9C}" dt="2020-03-26T15:14:28.371" v="3294" actId="14100"/>
          <ac:spMkLst>
            <pc:docMk/>
            <pc:sldMk cId="2187868389" sldId="270"/>
            <ac:spMk id="32" creationId="{31711664-F92D-4C55-9EA2-B70565B8631F}"/>
          </ac:spMkLst>
        </pc:spChg>
        <pc:spChg chg="add mod">
          <ac:chgData name="Delane Brandy" userId="0470fd441968644a" providerId="LiveId" clId="{D6DF706C-AFA5-4E15-BF70-712F2E460B9C}" dt="2020-03-26T15:14:24.448" v="3293" actId="14100"/>
          <ac:spMkLst>
            <pc:docMk/>
            <pc:sldMk cId="2187868389" sldId="270"/>
            <ac:spMk id="38" creationId="{47C3B190-2DE7-4352-A7AF-B7F19B13F793}"/>
          </ac:spMkLst>
        </pc:spChg>
        <pc:grpChg chg="add mod">
          <ac:chgData name="Delane Brandy" userId="0470fd441968644a" providerId="LiveId" clId="{D6DF706C-AFA5-4E15-BF70-712F2E460B9C}" dt="2020-03-26T13:24:37.808" v="2683" actId="1076"/>
          <ac:grpSpMkLst>
            <pc:docMk/>
            <pc:sldMk cId="2187868389" sldId="270"/>
            <ac:grpSpMk id="5" creationId="{C5DBDA17-3E27-47CD-9ABC-D1BF4BD47A7E}"/>
          </ac:grpSpMkLst>
        </pc:grpChg>
        <pc:grpChg chg="add mod">
          <ac:chgData name="Delane Brandy" userId="0470fd441968644a" providerId="LiveId" clId="{D6DF706C-AFA5-4E15-BF70-712F2E460B9C}" dt="2020-03-26T13:24:37.808" v="2683" actId="1076"/>
          <ac:grpSpMkLst>
            <pc:docMk/>
            <pc:sldMk cId="2187868389" sldId="270"/>
            <ac:grpSpMk id="6" creationId="{D51F5E97-198C-4BDE-BBCC-F49CF4883C4F}"/>
          </ac:grpSpMkLst>
        </pc:grpChg>
        <pc:picChg chg="add del mod">
          <ac:chgData name="Delane Brandy" userId="0470fd441968644a" providerId="LiveId" clId="{D6DF706C-AFA5-4E15-BF70-712F2E460B9C}" dt="2020-03-25T23:13:46.376" v="2565" actId="478"/>
          <ac:picMkLst>
            <pc:docMk/>
            <pc:sldMk cId="2187868389" sldId="270"/>
            <ac:picMk id="11" creationId="{C996575A-756F-4E35-B63A-369C77051BDF}"/>
          </ac:picMkLst>
        </pc:picChg>
        <pc:picChg chg="add del mod">
          <ac:chgData name="Delane Brandy" userId="0470fd441968644a" providerId="LiveId" clId="{D6DF706C-AFA5-4E15-BF70-712F2E460B9C}" dt="2020-03-26T13:24:42.216" v="2686"/>
          <ac:picMkLst>
            <pc:docMk/>
            <pc:sldMk cId="2187868389" sldId="270"/>
            <ac:picMk id="16" creationId="{5EF3D5EE-AA99-409D-ADD4-564F3D301432}"/>
          </ac:picMkLst>
        </pc:picChg>
        <pc:picChg chg="add mod">
          <ac:chgData name="Delane Brandy" userId="0470fd441968644a" providerId="LiveId" clId="{D6DF706C-AFA5-4E15-BF70-712F2E460B9C}" dt="2020-03-26T13:19:35.144" v="2601" actId="571"/>
          <ac:picMkLst>
            <pc:docMk/>
            <pc:sldMk cId="2187868389" sldId="270"/>
            <ac:picMk id="17" creationId="{03F3D748-2CA3-4720-BEDF-F45A3D89B313}"/>
          </ac:picMkLst>
        </pc:picChg>
        <pc:picChg chg="add del mod">
          <ac:chgData name="Delane Brandy" userId="0470fd441968644a" providerId="LiveId" clId="{D6DF706C-AFA5-4E15-BF70-712F2E460B9C}" dt="2020-03-26T13:24:32.128" v="2673"/>
          <ac:picMkLst>
            <pc:docMk/>
            <pc:sldMk cId="2187868389" sldId="270"/>
            <ac:picMk id="18" creationId="{6BB0A0E6-1A82-412D-84DA-8C14CB7A4AB0}"/>
          </ac:picMkLst>
        </pc:picChg>
        <pc:picChg chg="add del mod">
          <ac:chgData name="Delane Brandy" userId="0470fd441968644a" providerId="LiveId" clId="{D6DF706C-AFA5-4E15-BF70-712F2E460B9C}" dt="2020-03-26T13:24:32.128" v="2673"/>
          <ac:picMkLst>
            <pc:docMk/>
            <pc:sldMk cId="2187868389" sldId="270"/>
            <ac:picMk id="19" creationId="{CDBD87C3-9B71-4E35-BA1D-596A38FEE841}"/>
          </ac:picMkLst>
        </pc:picChg>
        <pc:picChg chg="add del mod">
          <ac:chgData name="Delane Brandy" userId="0470fd441968644a" providerId="LiveId" clId="{D6DF706C-AFA5-4E15-BF70-712F2E460B9C}" dt="2020-03-26T13:24:32.128" v="2673"/>
          <ac:picMkLst>
            <pc:docMk/>
            <pc:sldMk cId="2187868389" sldId="270"/>
            <ac:picMk id="20" creationId="{4C3E8CF7-BBB6-4E09-889A-BD455E2E2F9E}"/>
          </ac:picMkLst>
        </pc:picChg>
        <pc:picChg chg="add del mod">
          <ac:chgData name="Delane Brandy" userId="0470fd441968644a" providerId="LiveId" clId="{D6DF706C-AFA5-4E15-BF70-712F2E460B9C}" dt="2020-03-26T13:24:32.128" v="2673"/>
          <ac:picMkLst>
            <pc:docMk/>
            <pc:sldMk cId="2187868389" sldId="270"/>
            <ac:picMk id="21" creationId="{317C0BB7-7ADB-4EBB-866C-11971F414A1B}"/>
          </ac:picMkLst>
        </pc:picChg>
        <pc:picChg chg="add del mod modCrop">
          <ac:chgData name="Delane Brandy" userId="0470fd441968644a" providerId="LiveId" clId="{D6DF706C-AFA5-4E15-BF70-712F2E460B9C}" dt="2020-03-26T15:16:33.224" v="3313" actId="478"/>
          <ac:picMkLst>
            <pc:docMk/>
            <pc:sldMk cId="2187868389" sldId="270"/>
            <ac:picMk id="31" creationId="{2687C131-0A7E-468A-9023-51DB1AE78559}"/>
          </ac:picMkLst>
        </pc:picChg>
        <pc:picChg chg="add del mod">
          <ac:chgData name="Delane Brandy" userId="0470fd441968644a" providerId="LiveId" clId="{D6DF706C-AFA5-4E15-BF70-712F2E460B9C}" dt="2020-03-26T15:09:44.685" v="2947" actId="478"/>
          <ac:picMkLst>
            <pc:docMk/>
            <pc:sldMk cId="2187868389" sldId="270"/>
            <ac:picMk id="33" creationId="{7A00DC8D-3CA6-42DD-9718-06E6FC840ABA}"/>
          </ac:picMkLst>
        </pc:picChg>
        <pc:picChg chg="add mod modCrop">
          <ac:chgData name="Delane Brandy" userId="0470fd441968644a" providerId="LiveId" clId="{D6DF706C-AFA5-4E15-BF70-712F2E460B9C}" dt="2020-03-26T15:15:53.815" v="3308" actId="1076"/>
          <ac:picMkLst>
            <pc:docMk/>
            <pc:sldMk cId="2187868389" sldId="270"/>
            <ac:picMk id="35" creationId="{1000E939-E9AE-476B-9E91-F726FC454D2E}"/>
          </ac:picMkLst>
        </pc:picChg>
        <pc:picChg chg="add mod">
          <ac:chgData name="Delane Brandy" userId="0470fd441968644a" providerId="LiveId" clId="{D6DF706C-AFA5-4E15-BF70-712F2E460B9C}" dt="2020-03-26T15:15:51.739" v="3307" actId="1076"/>
          <ac:picMkLst>
            <pc:docMk/>
            <pc:sldMk cId="2187868389" sldId="270"/>
            <ac:picMk id="37" creationId="{7C517AF3-46D5-4178-B754-077EFFACF152}"/>
          </ac:picMkLst>
        </pc:picChg>
        <pc:picChg chg="add mod">
          <ac:chgData name="Delane Brandy" userId="0470fd441968644a" providerId="LiveId" clId="{D6DF706C-AFA5-4E15-BF70-712F2E460B9C}" dt="2020-03-25T23:11:53.582" v="2547" actId="164"/>
          <ac:picMkLst>
            <pc:docMk/>
            <pc:sldMk cId="2187868389" sldId="270"/>
            <ac:picMk id="1026" creationId="{B0B86514-7329-4713-8334-161C399B0118}"/>
          </ac:picMkLst>
        </pc:picChg>
        <pc:picChg chg="add mod">
          <ac:chgData name="Delane Brandy" userId="0470fd441968644a" providerId="LiveId" clId="{D6DF706C-AFA5-4E15-BF70-712F2E460B9C}" dt="2020-03-25T23:11:53.582" v="2547" actId="164"/>
          <ac:picMkLst>
            <pc:docMk/>
            <pc:sldMk cId="2187868389" sldId="270"/>
            <ac:picMk id="1028" creationId="{C3388A69-F730-43D9-84F2-9FE5E500DCEF}"/>
          </ac:picMkLst>
        </pc:picChg>
        <pc:picChg chg="add mod">
          <ac:chgData name="Delane Brandy" userId="0470fd441968644a" providerId="LiveId" clId="{D6DF706C-AFA5-4E15-BF70-712F2E460B9C}" dt="2020-03-25T23:13:17.809" v="2558" actId="164"/>
          <ac:picMkLst>
            <pc:docMk/>
            <pc:sldMk cId="2187868389" sldId="270"/>
            <ac:picMk id="1030" creationId="{4D456C48-E159-41FF-9E60-17F650E8D168}"/>
          </ac:picMkLst>
        </pc:picChg>
        <pc:cxnChg chg="add mod">
          <ac:chgData name="Delane Brandy" userId="0470fd441968644a" providerId="LiveId" clId="{D6DF706C-AFA5-4E15-BF70-712F2E460B9C}" dt="2020-03-25T23:11:53.582" v="2547" actId="164"/>
          <ac:cxnSpMkLst>
            <pc:docMk/>
            <pc:sldMk cId="2187868389" sldId="270"/>
            <ac:cxnSpMk id="8" creationId="{A7347925-75A6-4F27-85F0-0C6AD45BC71B}"/>
          </ac:cxnSpMkLst>
        </pc:cxnChg>
        <pc:cxnChg chg="add del mod">
          <ac:chgData name="Delane Brandy" userId="0470fd441968644a" providerId="LiveId" clId="{D6DF706C-AFA5-4E15-BF70-712F2E460B9C}" dt="2020-03-26T13:24:30.087" v="2667" actId="11529"/>
          <ac:cxnSpMkLst>
            <pc:docMk/>
            <pc:sldMk cId="2187868389" sldId="270"/>
            <ac:cxnSpMk id="11" creationId="{7F1ACD7F-5F38-4D1C-9E41-798C7B593172}"/>
          </ac:cxnSpMkLst>
        </pc:cxnChg>
        <pc:cxnChg chg="add mod">
          <ac:chgData name="Delane Brandy" userId="0470fd441968644a" providerId="LiveId" clId="{D6DF706C-AFA5-4E15-BF70-712F2E460B9C}" dt="2020-03-25T23:13:17.809" v="2558" actId="164"/>
          <ac:cxnSpMkLst>
            <pc:docMk/>
            <pc:sldMk cId="2187868389" sldId="270"/>
            <ac:cxnSpMk id="13" creationId="{7C289139-08B0-4AA8-BC54-C2F8513DC22E}"/>
          </ac:cxnSpMkLst>
        </pc:cxnChg>
        <pc:cxnChg chg="add del mod">
          <ac:chgData name="Delane Brandy" userId="0470fd441968644a" providerId="LiveId" clId="{D6DF706C-AFA5-4E15-BF70-712F2E460B9C}" dt="2020-03-26T13:24:28.272" v="2660" actId="11529"/>
          <ac:cxnSpMkLst>
            <pc:docMk/>
            <pc:sldMk cId="2187868389" sldId="270"/>
            <ac:cxnSpMk id="24" creationId="{4D746BB7-7EA8-4BA3-994F-E16CC7CBC1DE}"/>
          </ac:cxnSpMkLst>
        </pc:cxnChg>
        <pc:cxnChg chg="add del mod">
          <ac:chgData name="Delane Brandy" userId="0470fd441968644a" providerId="LiveId" clId="{D6DF706C-AFA5-4E15-BF70-712F2E460B9C}" dt="2020-03-26T13:24:27.297" v="2656"/>
          <ac:cxnSpMkLst>
            <pc:docMk/>
            <pc:sldMk cId="2187868389" sldId="270"/>
            <ac:cxnSpMk id="28" creationId="{F67A9DDB-500D-48EA-ACB0-26E6FB5EBD7F}"/>
          </ac:cxnSpMkLst>
        </pc:cxnChg>
        <pc:cxnChg chg="add del">
          <ac:chgData name="Delane Brandy" userId="0470fd441968644a" providerId="LiveId" clId="{D6DF706C-AFA5-4E15-BF70-712F2E460B9C}" dt="2020-03-26T13:24:24.249" v="2643"/>
          <ac:cxnSpMkLst>
            <pc:docMk/>
            <pc:sldMk cId="2187868389" sldId="270"/>
            <ac:cxnSpMk id="34" creationId="{E3A51664-95E7-4F64-A64F-F3063A4F20FE}"/>
          </ac:cxnSpMkLst>
        </pc:cxnChg>
      </pc:sldChg>
      <pc:sldChg chg="addSp delSp modSp add mod">
        <pc:chgData name="Delane Brandy" userId="0470fd441968644a" providerId="LiveId" clId="{D6DF706C-AFA5-4E15-BF70-712F2E460B9C}" dt="2020-03-26T15:52:46.736" v="5033" actId="20577"/>
        <pc:sldMkLst>
          <pc:docMk/>
          <pc:sldMk cId="992880186" sldId="271"/>
        </pc:sldMkLst>
        <pc:spChg chg="add mod">
          <ac:chgData name="Delane Brandy" userId="0470fd441968644a" providerId="LiveId" clId="{D6DF706C-AFA5-4E15-BF70-712F2E460B9C}" dt="2020-03-26T15:39:16.627" v="4218" actId="1036"/>
          <ac:spMkLst>
            <pc:docMk/>
            <pc:sldMk cId="992880186" sldId="271"/>
            <ac:spMk id="6" creationId="{DB5BD269-767A-47B6-861F-EAA9191D6BE3}"/>
          </ac:spMkLst>
        </pc:spChg>
        <pc:spChg chg="add">
          <ac:chgData name="Delane Brandy" userId="0470fd441968644a" providerId="LiveId" clId="{D6DF706C-AFA5-4E15-BF70-712F2E460B9C}" dt="2020-03-26T15:16:56.481" v="3360"/>
          <ac:spMkLst>
            <pc:docMk/>
            <pc:sldMk cId="992880186" sldId="271"/>
            <ac:spMk id="7" creationId="{01415635-7452-447D-ADE0-D3E39FF9751C}"/>
          </ac:spMkLst>
        </pc:spChg>
        <pc:spChg chg="add mod">
          <ac:chgData name="Delane Brandy" userId="0470fd441968644a" providerId="LiveId" clId="{D6DF706C-AFA5-4E15-BF70-712F2E460B9C}" dt="2020-03-26T15:28:58.450" v="3942" actId="14100"/>
          <ac:spMkLst>
            <pc:docMk/>
            <pc:sldMk cId="992880186" sldId="271"/>
            <ac:spMk id="8" creationId="{35A1290C-F8C7-4661-A0E9-DF4572B8D34E}"/>
          </ac:spMkLst>
        </pc:spChg>
        <pc:spChg chg="add mod">
          <ac:chgData name="Delane Brandy" userId="0470fd441968644a" providerId="LiveId" clId="{D6DF706C-AFA5-4E15-BF70-712F2E460B9C}" dt="2020-03-26T15:52:46.736" v="5033" actId="20577"/>
          <ac:spMkLst>
            <pc:docMk/>
            <pc:sldMk cId="992880186" sldId="271"/>
            <ac:spMk id="14" creationId="{77D022DA-EBAE-4B2F-8428-F62840C28D77}"/>
          </ac:spMkLst>
        </pc:spChg>
        <pc:graphicFrameChg chg="add del modGraphic">
          <ac:chgData name="Delane Brandy" userId="0470fd441968644a" providerId="LiveId" clId="{D6DF706C-AFA5-4E15-BF70-712F2E460B9C}" dt="2020-03-26T15:16:15.223" v="3311" actId="27309"/>
          <ac:graphicFrameMkLst>
            <pc:docMk/>
            <pc:sldMk cId="992880186" sldId="271"/>
            <ac:graphicFrameMk id="4" creationId="{CE2B1B5A-EAA8-48F1-BD0A-8A5225966DAB}"/>
          </ac:graphicFrameMkLst>
        </pc:graphicFrameChg>
        <pc:picChg chg="add del">
          <ac:chgData name="Delane Brandy" userId="0470fd441968644a" providerId="LiveId" clId="{D6DF706C-AFA5-4E15-BF70-712F2E460B9C}" dt="2020-03-26T15:16:46.408" v="3315" actId="478"/>
          <ac:picMkLst>
            <pc:docMk/>
            <pc:sldMk cId="992880186" sldId="271"/>
            <ac:picMk id="5" creationId="{8CFFBF25-8FBD-43CC-96B3-9339901E9491}"/>
          </ac:picMkLst>
        </pc:picChg>
        <pc:picChg chg="add mod modCrop">
          <ac:chgData name="Delane Brandy" userId="0470fd441968644a" providerId="LiveId" clId="{D6DF706C-AFA5-4E15-BF70-712F2E460B9C}" dt="2020-03-26T15:29:02.318" v="3944" actId="1076"/>
          <ac:picMkLst>
            <pc:docMk/>
            <pc:sldMk cId="992880186" sldId="271"/>
            <ac:picMk id="9" creationId="{2BFF8E29-48D4-4D03-9C57-CEAC2885F4EA}"/>
          </ac:picMkLst>
        </pc:picChg>
        <pc:picChg chg="add del mod">
          <ac:chgData name="Delane Brandy" userId="0470fd441968644a" providerId="LiveId" clId="{D6DF706C-AFA5-4E15-BF70-712F2E460B9C}" dt="2020-03-26T15:28:35.027" v="3933" actId="478"/>
          <ac:picMkLst>
            <pc:docMk/>
            <pc:sldMk cId="992880186" sldId="271"/>
            <ac:picMk id="10" creationId="{1D93716F-3C72-4AE3-A8BF-E5FDBF57ED02}"/>
          </ac:picMkLst>
        </pc:picChg>
        <pc:picChg chg="add del mod">
          <ac:chgData name="Delane Brandy" userId="0470fd441968644a" providerId="LiveId" clId="{D6DF706C-AFA5-4E15-BF70-712F2E460B9C}" dt="2020-03-26T15:29:21.396" v="3948" actId="478"/>
          <ac:picMkLst>
            <pc:docMk/>
            <pc:sldMk cId="992880186" sldId="271"/>
            <ac:picMk id="11" creationId="{2D68537E-E6A4-4C9C-9AF8-157A5CBB9988}"/>
          </ac:picMkLst>
        </pc:picChg>
        <pc:picChg chg="add del mod">
          <ac:chgData name="Delane Brandy" userId="0470fd441968644a" providerId="LiveId" clId="{D6DF706C-AFA5-4E15-BF70-712F2E460B9C}" dt="2020-03-26T15:29:07.765" v="3946" actId="478"/>
          <ac:picMkLst>
            <pc:docMk/>
            <pc:sldMk cId="992880186" sldId="271"/>
            <ac:picMk id="12" creationId="{49065F48-8EAD-4E44-928A-E70466057AAF}"/>
          </ac:picMkLst>
        </pc:picChg>
        <pc:picChg chg="add del mod modCrop">
          <ac:chgData name="Delane Brandy" userId="0470fd441968644a" providerId="LiveId" clId="{D6DF706C-AFA5-4E15-BF70-712F2E460B9C}" dt="2020-03-26T15:47:39.564" v="4717" actId="478"/>
          <ac:picMkLst>
            <pc:docMk/>
            <pc:sldMk cId="992880186" sldId="271"/>
            <ac:picMk id="13" creationId="{9A009E6D-1D9A-438D-A2E0-45A0160842F5}"/>
          </ac:picMkLst>
        </pc:picChg>
        <pc:picChg chg="add del mod">
          <ac:chgData name="Delane Brandy" userId="0470fd441968644a" providerId="LiveId" clId="{D6DF706C-AFA5-4E15-BF70-712F2E460B9C}" dt="2020-03-26T15:52:43.148" v="5032" actId="478"/>
          <ac:picMkLst>
            <pc:docMk/>
            <pc:sldMk cId="992880186" sldId="271"/>
            <ac:picMk id="15" creationId="{AFFBBA03-6A5F-492E-A202-B0DBCCAC3DE7}"/>
          </ac:picMkLst>
        </pc:picChg>
      </pc:sldChg>
      <pc:sldChg chg="addSp delSp modSp add del mod">
        <pc:chgData name="Delane Brandy" userId="0470fd441968644a" providerId="LiveId" clId="{D6DF706C-AFA5-4E15-BF70-712F2E460B9C}" dt="2020-03-26T13:24:49.032" v="2693"/>
        <pc:sldMkLst>
          <pc:docMk/>
          <pc:sldMk cId="1873183852" sldId="271"/>
        </pc:sldMkLst>
        <pc:spChg chg="add del">
          <ac:chgData name="Delane Brandy" userId="0470fd441968644a" providerId="LiveId" clId="{D6DF706C-AFA5-4E15-BF70-712F2E460B9C}" dt="2020-03-26T13:24:46.471" v="2691"/>
          <ac:spMkLst>
            <pc:docMk/>
            <pc:sldMk cId="1873183852" sldId="271"/>
            <ac:spMk id="4" creationId="{9A75A852-E164-4B4F-84E9-D6D02C690D9F}"/>
          </ac:spMkLst>
        </pc:spChg>
        <pc:spChg chg="add del mod">
          <ac:chgData name="Delane Brandy" userId="0470fd441968644a" providerId="LiveId" clId="{D6DF706C-AFA5-4E15-BF70-712F2E460B9C}" dt="2020-03-26T13:24:45.816" v="2690"/>
          <ac:spMkLst>
            <pc:docMk/>
            <pc:sldMk cId="1873183852" sldId="271"/>
            <ac:spMk id="5" creationId="{E1135EE8-5C82-4E4A-9EAE-31F286FAE183}"/>
          </ac:spMkLst>
        </pc:spChg>
        <pc:picChg chg="add del mod">
          <ac:chgData name="Delane Brandy" userId="0470fd441968644a" providerId="LiveId" clId="{D6DF706C-AFA5-4E15-BF70-712F2E460B9C}" dt="2020-03-26T13:24:47.456" v="2692"/>
          <ac:picMkLst>
            <pc:docMk/>
            <pc:sldMk cId="1873183852" sldId="271"/>
            <ac:picMk id="3" creationId="{386E77C1-09A9-48F3-9649-7A9206BA8BF4}"/>
          </ac:picMkLst>
        </pc:picChg>
      </pc:sldChg>
    </pc:docChg>
  </pc:docChgLst>
  <pc:docChgLst>
    <pc:chgData name="Delane Brandy" userId="0470fd441968644a" providerId="LiveId" clId="{E8BDC321-2BA1-CA4D-86A8-C882D35BDB2E}"/>
    <pc:docChg chg="undo custSel modSld">
      <pc:chgData name="Delane Brandy" userId="0470fd441968644a" providerId="LiveId" clId="{E8BDC321-2BA1-CA4D-86A8-C882D35BDB2E}" dt="2020-06-27T15:52:38.219" v="20" actId="20577"/>
      <pc:docMkLst>
        <pc:docMk/>
      </pc:docMkLst>
      <pc:sldChg chg="modSp">
        <pc:chgData name="Delane Brandy" userId="0470fd441968644a" providerId="LiveId" clId="{E8BDC321-2BA1-CA4D-86A8-C882D35BDB2E}" dt="2020-06-27T15:52:38.219" v="20" actId="20577"/>
        <pc:sldMkLst>
          <pc:docMk/>
          <pc:sldMk cId="1643791114" sldId="262"/>
        </pc:sldMkLst>
        <pc:spChg chg="mod">
          <ac:chgData name="Delane Brandy" userId="0470fd441968644a" providerId="LiveId" clId="{E8BDC321-2BA1-CA4D-86A8-C882D35BDB2E}" dt="2020-06-27T15:52:38.219" v="20" actId="20577"/>
          <ac:spMkLst>
            <pc:docMk/>
            <pc:sldMk cId="1643791114" sldId="262"/>
            <ac:spMk id="5" creationId="{00000000-0000-0000-0000-000000000000}"/>
          </ac:spMkLst>
        </pc:spChg>
      </pc:sldChg>
    </pc:docChg>
  </pc:docChgLst>
  <pc:docChgLst>
    <pc:chgData name="Delane Brandy" userId="0470fd441968644a" providerId="LiveId" clId="{26978152-AB85-7E47-B966-56F91253B82A}"/>
    <pc:docChg chg="">
      <pc:chgData name="Delane Brandy" userId="0470fd441968644a" providerId="LiveId" clId="{26978152-AB85-7E47-B966-56F91253B82A}" dt="2019-11-17T20:04:15.734" v="0" actId="1589"/>
      <pc:docMkLst>
        <pc:docMk/>
      </pc:docMkLst>
      <pc:sldChg chg="addCm">
        <pc:chgData name="Delane Brandy" userId="0470fd441968644a" providerId="LiveId" clId="{26978152-AB85-7E47-B966-56F91253B82A}" dt="2019-11-17T20:04:15.734" v="0" actId="1589"/>
        <pc:sldMkLst>
          <pc:docMk/>
          <pc:sldMk cId="2044770578" sldId="260"/>
        </pc:sldMkLst>
      </pc:sldChg>
    </pc:docChg>
  </pc:docChgLst>
  <pc:docChgLst>
    <pc:chgData name="Delane Brandy" userId="0470fd441968644a" providerId="LiveId" clId="{32002033-D93F-4794-86B8-E030ED4182A5}"/>
    <pc:docChg chg="undo custSel modSld">
      <pc:chgData name="Delane Brandy" userId="0470fd441968644a" providerId="LiveId" clId="{32002033-D93F-4794-86B8-E030ED4182A5}" dt="2020-11-01T17:44:28.805" v="22" actId="1076"/>
      <pc:docMkLst>
        <pc:docMk/>
      </pc:docMkLst>
      <pc:sldChg chg="modSp mod">
        <pc:chgData name="Delane Brandy" userId="0470fd441968644a" providerId="LiveId" clId="{32002033-D93F-4794-86B8-E030ED4182A5}" dt="2020-11-01T17:44:28.805" v="22" actId="1076"/>
        <pc:sldMkLst>
          <pc:docMk/>
          <pc:sldMk cId="3881291256" sldId="258"/>
        </pc:sldMkLst>
        <pc:graphicFrameChg chg="mod modGraphic">
          <ac:chgData name="Delane Brandy" userId="0470fd441968644a" providerId="LiveId" clId="{32002033-D93F-4794-86B8-E030ED4182A5}" dt="2020-11-01T17:44:28.805" v="22" actId="1076"/>
          <ac:graphicFrameMkLst>
            <pc:docMk/>
            <pc:sldMk cId="3881291256" sldId="258"/>
            <ac:graphicFrameMk id="11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6F962A6E-F4F9-414B-A2E9-5CB460DC8F2F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1208088"/>
            <a:ext cx="2260600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81717FAD-5ED0-4CE7-A08B-69DABE738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86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6DBB-FD95-4E2F-A0DD-CB337D8DEDA5}" type="datetime1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9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22DD-E53B-422D-A3A5-CEA745D3B7AC}" type="datetime1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11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262F-BDC7-464C-8CBE-F4C8A35FAA2A}" type="datetime1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4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A67F-3431-482E-9AF5-46CC94440CAF}" type="datetime1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03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016E-139D-488B-A667-0C768285C35E}" type="datetime1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36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AAA4-5817-4989-A1EB-A17DCAC81C62}" type="datetime1">
              <a:rPr lang="en-GB" smtClean="0"/>
              <a:t>28/07/2025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98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925B-E050-4EFD-969A-C10FF37FB50F}" type="datetime1">
              <a:rPr lang="en-GB" smtClean="0"/>
              <a:t>28/07/2025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92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0D0-D04E-459D-90E6-A3E593B9DEB8}" type="datetime1">
              <a:rPr lang="en-GB" smtClean="0"/>
              <a:t>28/07/2025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6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D834-B9D5-4EB9-9B70-4A30B06EEA93}" type="datetime1">
              <a:rPr lang="en-GB" smtClean="0"/>
              <a:t>28/07/2025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74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B8DC-6B40-4561-81A1-A946821509FC}" type="datetime1">
              <a:rPr lang="en-GB" smtClean="0"/>
              <a:t>28/07/2025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52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6223-FE08-46E1-86CB-B42C922AD34F}" type="datetime1">
              <a:rPr lang="en-GB" smtClean="0"/>
              <a:t>28/07/2025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91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B0DE8-4C01-48F9-B8BC-F2A3247F6E81}" type="datetime1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DFEE5-AC71-4801-9F02-A33255CEF17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7D82CD5-1638-6E2D-04C8-7DBEAE69DE56}"/>
              </a:ext>
            </a:extLst>
          </p:cNvPr>
          <p:cNvSpPr txBox="1">
            <a:spLocks/>
          </p:cNvSpPr>
          <p:nvPr userDrawn="1"/>
        </p:nvSpPr>
        <p:spPr>
          <a:xfrm>
            <a:off x="1243013" y="9634220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F633E-B4BA-5C57-DBBA-D40A55BAEE3B}"/>
              </a:ext>
            </a:extLst>
          </p:cNvPr>
          <p:cNvSpPr txBox="1"/>
          <p:nvPr userDrawn="1"/>
        </p:nvSpPr>
        <p:spPr>
          <a:xfrm>
            <a:off x="1738313" y="628967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8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004BAF-9EB4-63FB-97DA-221AEBF60D6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7" y="3695811"/>
            <a:ext cx="6245245" cy="2514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3FEFA0-88E2-53E6-9D2B-BC01F8E74E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93" y="72117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9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75.png"/><Relationship Id="rId7" Type="http://schemas.openxmlformats.org/officeDocument/2006/relationships/image" Target="../media/image7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sv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svg"/><Relationship Id="rId10" Type="http://schemas.openxmlformats.org/officeDocument/2006/relationships/image" Target="../media/image57.sv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3865" y="633624"/>
            <a:ext cx="5784738" cy="429260"/>
            <a:chOff x="516254" y="4521200"/>
            <a:chExt cx="5784738" cy="429260"/>
          </a:xfrm>
        </p:grpSpPr>
        <p:sp>
          <p:nvSpPr>
            <p:cNvPr id="5" name="Rectangle 4"/>
            <p:cNvSpPr/>
            <p:nvPr/>
          </p:nvSpPr>
          <p:spPr>
            <a:xfrm>
              <a:off x="1644013" y="4521200"/>
              <a:ext cx="4656979" cy="4292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Organic Chemistry I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16254" y="4521200"/>
              <a:ext cx="1127757" cy="429260"/>
            </a:xfrm>
            <a:prstGeom prst="rect">
              <a:avLst/>
            </a:prstGeom>
            <a:solidFill>
              <a:srgbClr val="D9D9D9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Topic 6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EE387D0-1359-4175-9F79-216F9BEF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1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499235" y="1253602"/>
            <a:ext cx="472936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rgbClr val="0070C0"/>
                </a:solidFill>
                <a:latin typeface="Tenorite" panose="00000500000000000000" pitchFamily="2" charset="0"/>
              </a:rPr>
              <a:t>Hydrocarbon</a:t>
            </a:r>
            <a:r>
              <a:rPr lang="en-GB" sz="1300" dirty="0">
                <a:latin typeface="Tenorite" panose="00000500000000000000" pitchFamily="2" charset="0"/>
              </a:rPr>
              <a:t> – A compound of hydrogen and carbon only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9235" y="2091800"/>
            <a:ext cx="4729368" cy="6801862"/>
          </a:xfrm>
          <a:prstGeom prst="rect">
            <a:avLst/>
          </a:prstGeom>
          <a:solidFill>
            <a:srgbClr val="D9D9D9">
              <a:alpha val="50196"/>
            </a:srgbClr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rgbClr val="0070C0"/>
                </a:solidFill>
                <a:latin typeface="Tenorite" panose="00000500000000000000" pitchFamily="2" charset="0"/>
              </a:rPr>
              <a:t>Empirical Formulae </a:t>
            </a:r>
            <a:r>
              <a:rPr lang="en-GB" sz="1200" dirty="0">
                <a:latin typeface="Tenorite" panose="00000500000000000000" pitchFamily="2" charset="0"/>
              </a:rPr>
              <a:t>– The simplest whole number ratio of atoms of each element in a compound</a:t>
            </a:r>
            <a:r>
              <a:rPr lang="en-GB" sz="1200" b="1" dirty="0">
                <a:latin typeface="Tenorite" panose="00000500000000000000" pitchFamily="2" charset="0"/>
              </a:rPr>
              <a:t> </a:t>
            </a:r>
            <a:endParaRPr lang="en-GB" sz="1300" b="1" dirty="0">
              <a:latin typeface="Tenorite" panose="00000500000000000000" pitchFamily="2" charset="0"/>
            </a:endParaRPr>
          </a:p>
          <a:p>
            <a:endParaRPr lang="en-GB" sz="1600" b="1" dirty="0">
              <a:solidFill>
                <a:srgbClr val="FF0000"/>
              </a:solidFill>
              <a:latin typeface="Tenorite" panose="00000500000000000000" pitchFamily="2" charset="0"/>
            </a:endParaRPr>
          </a:p>
          <a:p>
            <a:r>
              <a:rPr lang="en-GB" sz="1400" b="1" dirty="0">
                <a:solidFill>
                  <a:srgbClr val="FF0000"/>
                </a:solidFill>
                <a:latin typeface="Tenorite" panose="00000500000000000000" pitchFamily="2" charset="0"/>
              </a:rPr>
              <a:t>C</a:t>
            </a:r>
            <a:r>
              <a:rPr lang="en-GB" sz="1400" b="1" baseline="-25000" dirty="0">
                <a:solidFill>
                  <a:srgbClr val="FF0000"/>
                </a:solidFill>
                <a:latin typeface="Tenorite" panose="00000500000000000000" pitchFamily="2" charset="0"/>
              </a:rPr>
              <a:t>2</a:t>
            </a:r>
            <a:r>
              <a:rPr lang="en-GB" sz="1400" b="1" dirty="0">
                <a:solidFill>
                  <a:srgbClr val="FF0000"/>
                </a:solidFill>
                <a:latin typeface="Tenorite" panose="00000500000000000000" pitchFamily="2" charset="0"/>
              </a:rPr>
              <a:t>H</a:t>
            </a:r>
            <a:r>
              <a:rPr lang="en-GB" sz="1400" b="1" baseline="-25000" dirty="0">
                <a:solidFill>
                  <a:srgbClr val="FF0000"/>
                </a:solidFill>
                <a:latin typeface="Tenorite" panose="00000500000000000000" pitchFamily="2" charset="0"/>
              </a:rPr>
              <a:t>5</a:t>
            </a:r>
            <a:r>
              <a:rPr lang="en-GB" sz="1400" b="1" dirty="0">
                <a:solidFill>
                  <a:srgbClr val="FF0000"/>
                </a:solidFill>
                <a:latin typeface="Tenorite" panose="00000500000000000000" pitchFamily="2" charset="0"/>
              </a:rPr>
              <a:t>Cl</a:t>
            </a:r>
          </a:p>
          <a:p>
            <a:endParaRPr lang="en-GB" sz="1300" b="1" dirty="0">
              <a:latin typeface="Tenorite" panose="00000500000000000000" pitchFamily="2" charset="0"/>
            </a:endParaRPr>
          </a:p>
          <a:p>
            <a:r>
              <a:rPr lang="en-GB" sz="1300" b="1" dirty="0">
                <a:solidFill>
                  <a:srgbClr val="0070C0"/>
                </a:solidFill>
                <a:latin typeface="Tenorite" panose="00000500000000000000" pitchFamily="2" charset="0"/>
              </a:rPr>
              <a:t>Molecular Formulae </a:t>
            </a:r>
            <a:r>
              <a:rPr lang="en-GB" sz="1200" dirty="0">
                <a:latin typeface="Tenorite" panose="00000500000000000000" pitchFamily="2" charset="0"/>
              </a:rPr>
              <a:t>– The true number of atoms of each element in a compound. </a:t>
            </a:r>
            <a:endParaRPr lang="en-GB" sz="1300" b="1" dirty="0">
              <a:latin typeface="Tenorite" panose="00000500000000000000" pitchFamily="2" charset="0"/>
            </a:endParaRPr>
          </a:p>
          <a:p>
            <a:endParaRPr lang="en-GB" sz="1400" b="1" dirty="0">
              <a:solidFill>
                <a:srgbClr val="FF0000"/>
              </a:solidFill>
              <a:latin typeface="Tenorite" panose="00000500000000000000" pitchFamily="2" charset="0"/>
            </a:endParaRPr>
          </a:p>
          <a:p>
            <a:r>
              <a:rPr lang="en-GB" sz="1400" b="1" dirty="0">
                <a:solidFill>
                  <a:srgbClr val="FF0000"/>
                </a:solidFill>
                <a:latin typeface="Tenorite" panose="00000500000000000000" pitchFamily="2" charset="0"/>
              </a:rPr>
              <a:t>C</a:t>
            </a:r>
            <a:r>
              <a:rPr lang="en-GB" sz="1400" b="1" baseline="-25000" dirty="0">
                <a:solidFill>
                  <a:srgbClr val="FF0000"/>
                </a:solidFill>
                <a:latin typeface="Tenorite" panose="00000500000000000000" pitchFamily="2" charset="0"/>
              </a:rPr>
              <a:t>2</a:t>
            </a:r>
            <a:r>
              <a:rPr lang="en-GB" sz="1400" b="1" dirty="0">
                <a:solidFill>
                  <a:srgbClr val="FF0000"/>
                </a:solidFill>
                <a:latin typeface="Tenorite" panose="00000500000000000000" pitchFamily="2" charset="0"/>
              </a:rPr>
              <a:t>H</a:t>
            </a:r>
            <a:r>
              <a:rPr lang="en-GB" sz="1400" b="1" baseline="-25000" dirty="0">
                <a:solidFill>
                  <a:srgbClr val="FF0000"/>
                </a:solidFill>
                <a:latin typeface="Tenorite" panose="00000500000000000000" pitchFamily="2" charset="0"/>
              </a:rPr>
              <a:t>5</a:t>
            </a:r>
            <a:r>
              <a:rPr lang="en-GB" sz="1400" b="1" dirty="0">
                <a:solidFill>
                  <a:srgbClr val="FF0000"/>
                </a:solidFill>
                <a:latin typeface="Tenorite" panose="00000500000000000000" pitchFamily="2" charset="0"/>
              </a:rPr>
              <a:t>Cl</a:t>
            </a:r>
          </a:p>
          <a:p>
            <a:endParaRPr lang="en-GB" sz="1300" b="1" dirty="0">
              <a:latin typeface="Tenorite" panose="00000500000000000000" pitchFamily="2" charset="0"/>
            </a:endParaRPr>
          </a:p>
          <a:p>
            <a:r>
              <a:rPr lang="en-GB" sz="1300" b="1" dirty="0">
                <a:solidFill>
                  <a:srgbClr val="0070C0"/>
                </a:solidFill>
                <a:latin typeface="Tenorite" panose="00000500000000000000" pitchFamily="2" charset="0"/>
              </a:rPr>
              <a:t>General Formulae </a:t>
            </a:r>
            <a:r>
              <a:rPr lang="en-GB" sz="1300" dirty="0">
                <a:latin typeface="Tenorite" panose="00000500000000000000" pitchFamily="2" charset="0"/>
              </a:rPr>
              <a:t>–</a:t>
            </a:r>
            <a:r>
              <a:rPr lang="en-GB" sz="1300" b="1" dirty="0">
                <a:latin typeface="Tenorite" panose="00000500000000000000" pitchFamily="2" charset="0"/>
              </a:rPr>
              <a:t> </a:t>
            </a:r>
            <a:r>
              <a:rPr lang="en-GB" sz="1200" dirty="0">
                <a:latin typeface="Tenorite" panose="00000500000000000000" pitchFamily="2" charset="0"/>
              </a:rPr>
              <a:t>All members of a homologous series follow a general formula.</a:t>
            </a:r>
            <a:endParaRPr lang="en-GB" sz="1300" b="1" dirty="0">
              <a:latin typeface="Tenorite" panose="00000500000000000000" pitchFamily="2" charset="0"/>
            </a:endParaRPr>
          </a:p>
          <a:p>
            <a:endParaRPr lang="en-GB" sz="1400" b="1" dirty="0">
              <a:solidFill>
                <a:srgbClr val="FF0000"/>
              </a:solidFill>
              <a:latin typeface="Tenorite" panose="00000500000000000000" pitchFamily="2" charset="0"/>
            </a:endParaRPr>
          </a:p>
          <a:p>
            <a:r>
              <a:rPr lang="en-GB" sz="1400" b="1" dirty="0">
                <a:solidFill>
                  <a:srgbClr val="FF0000"/>
                </a:solidFill>
                <a:latin typeface="Tenorite" panose="00000500000000000000" pitchFamily="2" charset="0"/>
              </a:rPr>
              <a:t>Alkane – C</a:t>
            </a:r>
            <a:r>
              <a:rPr lang="en-GB" sz="1400" b="1" baseline="-25000" dirty="0">
                <a:solidFill>
                  <a:srgbClr val="FF0000"/>
                </a:solidFill>
                <a:latin typeface="Tenorite" panose="00000500000000000000" pitchFamily="2" charset="0"/>
              </a:rPr>
              <a:t>n</a:t>
            </a:r>
            <a:r>
              <a:rPr lang="en-GB" sz="1400" b="1" dirty="0">
                <a:solidFill>
                  <a:srgbClr val="FF0000"/>
                </a:solidFill>
                <a:latin typeface="Tenorite" panose="00000500000000000000" pitchFamily="2" charset="0"/>
              </a:rPr>
              <a:t>H</a:t>
            </a:r>
            <a:r>
              <a:rPr lang="en-GB" sz="1400" b="1" baseline="-25000" dirty="0">
                <a:solidFill>
                  <a:srgbClr val="FF0000"/>
                </a:solidFill>
                <a:latin typeface="Tenorite" panose="00000500000000000000" pitchFamily="2" charset="0"/>
              </a:rPr>
              <a:t>2n+2</a:t>
            </a:r>
          </a:p>
          <a:p>
            <a:endParaRPr lang="en-GB" sz="1300" b="1" dirty="0">
              <a:latin typeface="Tenorite" panose="00000500000000000000" pitchFamily="2" charset="0"/>
            </a:endParaRPr>
          </a:p>
          <a:p>
            <a:r>
              <a:rPr lang="en-GB" sz="1300" b="1" dirty="0">
                <a:solidFill>
                  <a:srgbClr val="0070C0"/>
                </a:solidFill>
                <a:latin typeface="Tenorite" panose="00000500000000000000" pitchFamily="2" charset="0"/>
              </a:rPr>
              <a:t>Structural Formulae </a:t>
            </a:r>
            <a:r>
              <a:rPr lang="en-GB" sz="1200" dirty="0">
                <a:latin typeface="Tenorite" panose="00000500000000000000" pitchFamily="2" charset="0"/>
              </a:rPr>
              <a:t>–</a:t>
            </a:r>
            <a:r>
              <a:rPr lang="en-GB" sz="1200" b="1" dirty="0">
                <a:latin typeface="Tenorite" panose="00000500000000000000" pitchFamily="2" charset="0"/>
              </a:rPr>
              <a:t> </a:t>
            </a:r>
            <a:r>
              <a:rPr lang="en-GB" sz="1200" dirty="0">
                <a:latin typeface="Tenorite" panose="00000500000000000000" pitchFamily="2" charset="0"/>
              </a:rPr>
              <a:t>The structural arrangement of atoms within a molecule.</a:t>
            </a:r>
            <a:br>
              <a:rPr lang="en-GB" sz="1400" b="1" dirty="0">
                <a:latin typeface="Tenorite" panose="00000500000000000000" pitchFamily="2" charset="0"/>
              </a:rPr>
            </a:br>
            <a:endParaRPr lang="en-GB" sz="1400" b="1" dirty="0">
              <a:latin typeface="Tenorite" panose="00000500000000000000" pitchFamily="2" charset="0"/>
            </a:endParaRPr>
          </a:p>
          <a:p>
            <a:r>
              <a:rPr lang="en-GB" sz="1400" b="1" dirty="0">
                <a:solidFill>
                  <a:srgbClr val="FF0000"/>
                </a:solidFill>
                <a:latin typeface="Tenorite" panose="00000500000000000000" pitchFamily="2" charset="0"/>
              </a:rPr>
              <a:t>CH</a:t>
            </a:r>
            <a:r>
              <a:rPr lang="en-GB" sz="1400" b="1" baseline="-25000" dirty="0">
                <a:solidFill>
                  <a:srgbClr val="FF0000"/>
                </a:solidFill>
                <a:latin typeface="Tenorite" panose="00000500000000000000" pitchFamily="2" charset="0"/>
              </a:rPr>
              <a:t>3</a:t>
            </a:r>
            <a:r>
              <a:rPr lang="en-GB" sz="1400" b="1" dirty="0">
                <a:solidFill>
                  <a:srgbClr val="FF0000"/>
                </a:solidFill>
                <a:latin typeface="Tenorite" panose="00000500000000000000" pitchFamily="2" charset="0"/>
              </a:rPr>
              <a:t>CH</a:t>
            </a:r>
            <a:r>
              <a:rPr lang="en-GB" sz="1400" b="1" baseline="-25000" dirty="0">
                <a:solidFill>
                  <a:srgbClr val="FF0000"/>
                </a:solidFill>
                <a:latin typeface="Tenorite" panose="00000500000000000000" pitchFamily="2" charset="0"/>
              </a:rPr>
              <a:t>2</a:t>
            </a:r>
            <a:r>
              <a:rPr lang="en-GB" sz="1400" b="1" dirty="0">
                <a:solidFill>
                  <a:srgbClr val="FF0000"/>
                </a:solidFill>
                <a:latin typeface="Tenorite" panose="00000500000000000000" pitchFamily="2" charset="0"/>
              </a:rPr>
              <a:t>Cl</a:t>
            </a:r>
          </a:p>
          <a:p>
            <a:endParaRPr lang="en-GB" sz="1300" b="1" dirty="0">
              <a:latin typeface="Tenorite" panose="00000500000000000000" pitchFamily="2" charset="0"/>
            </a:endParaRPr>
          </a:p>
          <a:p>
            <a:r>
              <a:rPr lang="en-GB" sz="1300" b="1" dirty="0">
                <a:solidFill>
                  <a:srgbClr val="0070C0"/>
                </a:solidFill>
                <a:latin typeface="Tenorite" panose="00000500000000000000" pitchFamily="2" charset="0"/>
              </a:rPr>
              <a:t>Displayed Formulae </a:t>
            </a:r>
            <a:r>
              <a:rPr lang="en-GB" sz="1200" dirty="0">
                <a:latin typeface="Tenorite" panose="00000500000000000000" pitchFamily="2" charset="0"/>
              </a:rPr>
              <a:t>– Shows every atom and every bond in an organic compound.</a:t>
            </a:r>
          </a:p>
          <a:p>
            <a:endParaRPr lang="en-GB" sz="1200" dirty="0">
              <a:latin typeface="Tenorite" panose="00000500000000000000" pitchFamily="2" charset="0"/>
            </a:endParaRPr>
          </a:p>
          <a:p>
            <a:r>
              <a:rPr lang="en-GB" sz="1300" b="1" dirty="0">
                <a:latin typeface="Tenorite" panose="00000500000000000000" pitchFamily="2" charset="0"/>
              </a:rPr>
              <a:t> </a:t>
            </a:r>
          </a:p>
          <a:p>
            <a:endParaRPr lang="en-GB" sz="1300" b="1" dirty="0">
              <a:latin typeface="Tenorite" panose="00000500000000000000" pitchFamily="2" charset="0"/>
            </a:endParaRPr>
          </a:p>
          <a:p>
            <a:endParaRPr lang="en-GB" sz="1300" b="1" dirty="0">
              <a:latin typeface="Tenorite" panose="00000500000000000000" pitchFamily="2" charset="0"/>
            </a:endParaRPr>
          </a:p>
          <a:p>
            <a:endParaRPr lang="en-GB" sz="1300" b="1" dirty="0">
              <a:latin typeface="Tenorite" panose="00000500000000000000" pitchFamily="2" charset="0"/>
            </a:endParaRPr>
          </a:p>
          <a:p>
            <a:r>
              <a:rPr lang="en-GB" sz="1300" b="1" dirty="0">
                <a:solidFill>
                  <a:srgbClr val="0070C0"/>
                </a:solidFill>
                <a:latin typeface="Tenorite" panose="00000500000000000000" pitchFamily="2" charset="0"/>
              </a:rPr>
              <a:t>Skeletal Formula: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Tenorite" panose="00000500000000000000" pitchFamily="2" charset="0"/>
              </a:rPr>
              <a:t>Shows only the bonds in a compound and any non-carbon atoms.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Tenorite" panose="00000500000000000000" pitchFamily="2" charset="0"/>
              </a:rPr>
              <a:t>Vertices are carbon atoms.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Tenorite" panose="00000500000000000000" pitchFamily="2" charset="0"/>
              </a:rPr>
              <a:t>Hydrogen is assumed to be bonded to them unless stated otherwise.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Tenorite" panose="00000500000000000000" pitchFamily="2" charset="0"/>
            </a:endParaRPr>
          </a:p>
          <a:p>
            <a:endParaRPr lang="en-GB" sz="1100" b="1" dirty="0">
              <a:latin typeface="Tenorite" panose="00000500000000000000" pitchFamily="2" charset="0"/>
            </a:endParaRPr>
          </a:p>
          <a:p>
            <a:endParaRPr lang="en-GB" sz="1100" b="1" dirty="0">
              <a:latin typeface="Tenorite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9235" y="1488594"/>
            <a:ext cx="4729368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300" dirty="0">
                <a:latin typeface="Tenorite" panose="00000500000000000000" pitchFamily="2" charset="0"/>
              </a:rPr>
              <a:t>Organic molecules can be represented in multiple ways, these are the different ways to represent, </a:t>
            </a:r>
            <a:r>
              <a:rPr lang="en-GB" sz="1400" b="1" i="1" dirty="0">
                <a:latin typeface="Tenorite" panose="00000500000000000000" pitchFamily="2" charset="0"/>
              </a:rPr>
              <a:t>chloroethane</a:t>
            </a:r>
            <a:r>
              <a:rPr lang="en-GB" sz="1300" dirty="0">
                <a:latin typeface="Tenorite" panose="00000500000000000000" pitchFamily="2" charset="0"/>
              </a:rPr>
              <a:t>   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A8339C90-D6B2-46C7-B2E8-A1E077E317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0" b="13536"/>
          <a:stretch/>
        </p:blipFill>
        <p:spPr>
          <a:xfrm>
            <a:off x="1645790" y="6581141"/>
            <a:ext cx="1333451" cy="965200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75A34B8-5619-4050-B01C-AA655B14F9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 t="31320" b="36054"/>
          <a:stretch/>
        </p:blipFill>
        <p:spPr>
          <a:xfrm>
            <a:off x="1699130" y="8417406"/>
            <a:ext cx="975490" cy="3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0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3855C3-1D8A-4DF9-A00F-63E9CF93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10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8CB81-C739-4640-9411-D01CB9AB67DB}"/>
              </a:ext>
            </a:extLst>
          </p:cNvPr>
          <p:cNvSpPr txBox="1"/>
          <p:nvPr/>
        </p:nvSpPr>
        <p:spPr>
          <a:xfrm>
            <a:off x="895348" y="644447"/>
            <a:ext cx="5332809" cy="369332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txBody>
          <a:bodyPr wrap="square" rtlCol="0" anchor="t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[6E] Alcohols </a:t>
            </a:r>
            <a:endParaRPr lang="en-GB" sz="1400" b="1" i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D19260-0A70-4953-845A-CA7753493555}"/>
              </a:ext>
            </a:extLst>
          </p:cNvPr>
          <p:cNvSpPr/>
          <p:nvPr/>
        </p:nvSpPr>
        <p:spPr>
          <a:xfrm>
            <a:off x="880747" y="7810145"/>
            <a:ext cx="53930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Tenorite" panose="00000500000000000000" pitchFamily="2" charset="0"/>
              </a:rPr>
              <a:t>Red Phosphorus, Iodine and alcohol is heated under reflux to produce </a:t>
            </a:r>
            <a:r>
              <a:rPr lang="en-GB" sz="1300" dirty="0" err="1">
                <a:latin typeface="Tenorite" panose="00000500000000000000" pitchFamily="2" charset="0"/>
              </a:rPr>
              <a:t>iodoalkanes</a:t>
            </a:r>
            <a:endParaRPr lang="en-GB" sz="1300" dirty="0">
              <a:latin typeface="Tenorite" panose="000005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EC9D07-05BA-4134-A838-E918726DEFA3}"/>
              </a:ext>
            </a:extLst>
          </p:cNvPr>
          <p:cNvSpPr/>
          <p:nvPr/>
        </p:nvSpPr>
        <p:spPr>
          <a:xfrm>
            <a:off x="1315719" y="4893326"/>
            <a:ext cx="4712379" cy="577081"/>
          </a:xfrm>
          <a:prstGeom prst="rect">
            <a:avLst/>
          </a:prstGeom>
          <a:solidFill>
            <a:srgbClr val="D9D9D9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GB" sz="1050" i="1" dirty="0">
                <a:latin typeface="Tenorite" panose="00000500000000000000" pitchFamily="2" charset="0"/>
              </a:rPr>
              <a:t>Care must be taken because a great deal of heat is produced when the two are mixed, and there is a real risk of the ethanol boiling and spraying concentrated sulphuric acid around</a:t>
            </a:r>
            <a:r>
              <a:rPr lang="en-GB" sz="1050" dirty="0">
                <a:latin typeface="Tenorite" panose="00000500000000000000" pitchFamily="2" charset="0"/>
              </a:rPr>
              <a:t>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01FB7B-24BC-449B-A16F-FF02C69B966A}"/>
              </a:ext>
            </a:extLst>
          </p:cNvPr>
          <p:cNvGrpSpPr/>
          <p:nvPr/>
        </p:nvGrpSpPr>
        <p:grpSpPr>
          <a:xfrm>
            <a:off x="3691173" y="1214024"/>
            <a:ext cx="2536022" cy="889655"/>
            <a:chOff x="3718560" y="1473200"/>
            <a:chExt cx="2536022" cy="88965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54FFE1-52DF-4EE7-9BAD-4460D4F1DA8F}"/>
                </a:ext>
              </a:extLst>
            </p:cNvPr>
            <p:cNvSpPr/>
            <p:nvPr/>
          </p:nvSpPr>
          <p:spPr>
            <a:xfrm>
              <a:off x="3718560" y="1473200"/>
              <a:ext cx="2536022" cy="889655"/>
            </a:xfrm>
            <a:prstGeom prst="rect">
              <a:avLst/>
            </a:prstGeom>
            <a:solidFill>
              <a:srgbClr val="D9D9D9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72D25EE-39D0-47AF-BFD9-4C3891AC8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281" y="1503691"/>
              <a:ext cx="671277" cy="671277"/>
            </a:xfrm>
            <a:prstGeom prst="rect">
              <a:avLst/>
            </a:prstGeom>
          </p:spPr>
        </p:pic>
        <p:pic>
          <p:nvPicPr>
            <p:cNvPr id="13" name="Picture 1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83E8C61-0BBB-49F0-849F-B96EB5BDF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296" y="1503691"/>
              <a:ext cx="673200" cy="673200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471CC24-A42F-4341-AA3D-FDC634745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675" y="1503691"/>
              <a:ext cx="673200" cy="6732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2EFF9C-F344-4B76-8F72-A7130CC9EBA6}"/>
                </a:ext>
              </a:extLst>
            </p:cNvPr>
            <p:cNvSpPr txBox="1"/>
            <p:nvPr/>
          </p:nvSpPr>
          <p:spPr>
            <a:xfrm>
              <a:off x="3847688" y="2119020"/>
              <a:ext cx="6190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>
                  <a:solidFill>
                    <a:srgbClr val="0070C0"/>
                  </a:solidFill>
                  <a:latin typeface="Tenorite" panose="00000500000000000000" pitchFamily="2" charset="0"/>
                </a:rPr>
                <a:t>primary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89DEC2-42D4-4896-85B7-89D3A506A49E}"/>
                </a:ext>
              </a:extLst>
            </p:cNvPr>
            <p:cNvSpPr txBox="1"/>
            <p:nvPr/>
          </p:nvSpPr>
          <p:spPr>
            <a:xfrm>
              <a:off x="4624221" y="2119020"/>
              <a:ext cx="7040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>
                  <a:solidFill>
                    <a:srgbClr val="0070C0"/>
                  </a:solidFill>
                  <a:latin typeface="Tenorite" panose="00000500000000000000" pitchFamily="2" charset="0"/>
                </a:rPr>
                <a:t>secondary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45E6FB5-6B57-4B3B-A887-E6AEB7A5C9D4}"/>
                </a:ext>
              </a:extLst>
            </p:cNvPr>
            <p:cNvSpPr txBox="1"/>
            <p:nvPr/>
          </p:nvSpPr>
          <p:spPr>
            <a:xfrm>
              <a:off x="5575550" y="2119020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>
                  <a:solidFill>
                    <a:srgbClr val="0070C0"/>
                  </a:solidFill>
                  <a:latin typeface="Tenorite" panose="00000500000000000000" pitchFamily="2" charset="0"/>
                </a:rPr>
                <a:t>tertiary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DBA4C9E-93FD-4E4C-B810-3FD4AB34FDCB}"/>
              </a:ext>
            </a:extLst>
          </p:cNvPr>
          <p:cNvSpPr txBox="1"/>
          <p:nvPr/>
        </p:nvSpPr>
        <p:spPr>
          <a:xfrm>
            <a:off x="878596" y="1483449"/>
            <a:ext cx="2819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rgbClr val="222222"/>
                </a:solidFill>
                <a:latin typeface="Tenorite" panose="00000500000000000000" pitchFamily="2" charset="0"/>
              </a:rPr>
              <a:t>C</a:t>
            </a:r>
            <a:r>
              <a:rPr lang="pt-BR" sz="1500" b="1" baseline="-25000" dirty="0">
                <a:solidFill>
                  <a:srgbClr val="222222"/>
                </a:solidFill>
                <a:latin typeface="Tenorite" panose="00000500000000000000" pitchFamily="2" charset="0"/>
              </a:rPr>
              <a:t>2</a:t>
            </a:r>
            <a:r>
              <a:rPr lang="pt-BR" sz="1500" b="1" dirty="0">
                <a:solidFill>
                  <a:srgbClr val="222222"/>
                </a:solidFill>
                <a:latin typeface="Tenorite" panose="00000500000000000000" pitchFamily="2" charset="0"/>
              </a:rPr>
              <a:t>H</a:t>
            </a:r>
            <a:r>
              <a:rPr lang="pt-BR" sz="1500" b="1" baseline="-25000" dirty="0">
                <a:solidFill>
                  <a:srgbClr val="222222"/>
                </a:solidFill>
                <a:latin typeface="Tenorite" panose="00000500000000000000" pitchFamily="2" charset="0"/>
              </a:rPr>
              <a:t>5</a:t>
            </a:r>
            <a:r>
              <a:rPr lang="pt-BR" sz="1500" b="1" dirty="0">
                <a:solidFill>
                  <a:srgbClr val="222222"/>
                </a:solidFill>
                <a:latin typeface="Tenorite" panose="00000500000000000000" pitchFamily="2" charset="0"/>
              </a:rPr>
              <a:t>OH + 3O</a:t>
            </a:r>
            <a:r>
              <a:rPr lang="pt-BR" sz="1500" b="1" baseline="-25000" dirty="0">
                <a:solidFill>
                  <a:srgbClr val="222222"/>
                </a:solidFill>
                <a:latin typeface="Tenorite" panose="00000500000000000000" pitchFamily="2" charset="0"/>
              </a:rPr>
              <a:t>2</a:t>
            </a:r>
            <a:r>
              <a:rPr lang="pt-BR" sz="1500" b="1" dirty="0">
                <a:solidFill>
                  <a:srgbClr val="222222"/>
                </a:solidFill>
                <a:latin typeface="Tenorite" panose="00000500000000000000" pitchFamily="2" charset="0"/>
              </a:rPr>
              <a:t> </a:t>
            </a:r>
            <a:r>
              <a:rPr lang="pt-BR" sz="2400" b="1" dirty="0">
                <a:solidFill>
                  <a:srgbClr val="222222"/>
                </a:solidFill>
                <a:latin typeface="Tenorite" panose="00000500000000000000" pitchFamily="2" charset="0"/>
              </a:rPr>
              <a:t>→</a:t>
            </a:r>
            <a:r>
              <a:rPr lang="pt-BR" sz="1400" b="1" dirty="0">
                <a:solidFill>
                  <a:srgbClr val="222222"/>
                </a:solidFill>
                <a:latin typeface="Tenorite" panose="00000500000000000000" pitchFamily="2" charset="0"/>
              </a:rPr>
              <a:t> </a:t>
            </a:r>
            <a:r>
              <a:rPr lang="pt-BR" sz="1500" b="1" dirty="0">
                <a:solidFill>
                  <a:srgbClr val="222222"/>
                </a:solidFill>
                <a:latin typeface="Tenorite" panose="00000500000000000000" pitchFamily="2" charset="0"/>
              </a:rPr>
              <a:t>2CO</a:t>
            </a:r>
            <a:r>
              <a:rPr lang="pt-BR" sz="1500" b="1" baseline="-25000" dirty="0">
                <a:solidFill>
                  <a:srgbClr val="222222"/>
                </a:solidFill>
                <a:latin typeface="Tenorite" panose="00000500000000000000" pitchFamily="2" charset="0"/>
              </a:rPr>
              <a:t>2</a:t>
            </a:r>
            <a:r>
              <a:rPr lang="pt-BR" sz="1500" b="1" dirty="0">
                <a:solidFill>
                  <a:srgbClr val="222222"/>
                </a:solidFill>
                <a:latin typeface="Tenorite" panose="00000500000000000000" pitchFamily="2" charset="0"/>
              </a:rPr>
              <a:t> + 3H</a:t>
            </a:r>
            <a:r>
              <a:rPr lang="pt-BR" sz="1500" b="1" baseline="-25000" dirty="0">
                <a:solidFill>
                  <a:srgbClr val="222222"/>
                </a:solidFill>
                <a:latin typeface="Tenorite" panose="00000500000000000000" pitchFamily="2" charset="0"/>
              </a:rPr>
              <a:t>2</a:t>
            </a:r>
            <a:r>
              <a:rPr lang="pt-BR" sz="1500" b="1" dirty="0">
                <a:solidFill>
                  <a:srgbClr val="222222"/>
                </a:solidFill>
                <a:latin typeface="Tenorite" panose="00000500000000000000" pitchFamily="2" charset="0"/>
              </a:rPr>
              <a:t>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3CEF5B-6481-43FB-80CD-9A100B2C6F3B}"/>
              </a:ext>
            </a:extLst>
          </p:cNvPr>
          <p:cNvSpPr txBox="1"/>
          <p:nvPr/>
        </p:nvSpPr>
        <p:spPr>
          <a:xfrm>
            <a:off x="895348" y="1114769"/>
            <a:ext cx="1248412" cy="307777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</a:rPr>
              <a:t>Combustion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43A80F-8487-4054-8153-216FE369949D}"/>
              </a:ext>
            </a:extLst>
          </p:cNvPr>
          <p:cNvSpPr txBox="1"/>
          <p:nvPr/>
        </p:nvSpPr>
        <p:spPr>
          <a:xfrm>
            <a:off x="897073" y="2000059"/>
            <a:ext cx="2468880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Alcohol to halogenoalkane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817860-341D-4343-A0CD-B69AA8B04343}"/>
              </a:ext>
            </a:extLst>
          </p:cNvPr>
          <p:cNvSpPr txBox="1"/>
          <p:nvPr/>
        </p:nvSpPr>
        <p:spPr>
          <a:xfrm>
            <a:off x="892787" y="2361439"/>
            <a:ext cx="1180963" cy="29238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</a:rPr>
              <a:t>Chlorination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84E30E-318A-4D68-B846-01421A2E28B6}"/>
              </a:ext>
            </a:extLst>
          </p:cNvPr>
          <p:cNvSpPr txBox="1"/>
          <p:nvPr/>
        </p:nvSpPr>
        <p:spPr>
          <a:xfrm>
            <a:off x="866278" y="2706510"/>
            <a:ext cx="536091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Tenorite" panose="00000500000000000000" pitchFamily="2" charset="0"/>
              </a:rPr>
              <a:t>Using PCl</a:t>
            </a:r>
            <a:r>
              <a:rPr lang="en-GB" sz="1300" baseline="-25000" dirty="0">
                <a:latin typeface="Tenorite" panose="00000500000000000000" pitchFamily="2" charset="0"/>
              </a:rPr>
              <a:t>5 </a:t>
            </a:r>
            <a:r>
              <a:rPr lang="en-GB" sz="1300" i="1" dirty="0">
                <a:latin typeface="Tenorite" panose="00000500000000000000" pitchFamily="2" charset="0"/>
              </a:rPr>
              <a:t>(white solid)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Tenorite" panose="00000500000000000000" pitchFamily="2" charset="0"/>
              </a:rPr>
              <a:t>It’s a very vigorous reaction at room temp and doesn’t require heat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C524213-0E28-4980-B00F-263634F265A1}"/>
              </a:ext>
            </a:extLst>
          </p:cNvPr>
          <p:cNvGrpSpPr/>
          <p:nvPr/>
        </p:nvGrpSpPr>
        <p:grpSpPr>
          <a:xfrm>
            <a:off x="967297" y="3260752"/>
            <a:ext cx="5211168" cy="746999"/>
            <a:chOff x="853069" y="3310770"/>
            <a:chExt cx="5211168" cy="7469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AD4218-9240-4316-BE25-3F7F3C31B832}"/>
                </a:ext>
              </a:extLst>
            </p:cNvPr>
            <p:cNvSpPr txBox="1"/>
            <p:nvPr/>
          </p:nvSpPr>
          <p:spPr>
            <a:xfrm>
              <a:off x="4880067" y="3542656"/>
              <a:ext cx="118417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dirty="0">
                  <a:latin typeface="Tenorite" panose="00000500000000000000" pitchFamily="2" charset="0"/>
                </a:rPr>
                <a:t>+ POCl</a:t>
              </a:r>
              <a:r>
                <a:rPr lang="en-GB" sz="1300" baseline="-25000" dirty="0">
                  <a:latin typeface="Tenorite" panose="00000500000000000000" pitchFamily="2" charset="0"/>
                </a:rPr>
                <a:t>3</a:t>
              </a:r>
              <a:r>
                <a:rPr lang="en-GB" sz="1300" dirty="0">
                  <a:latin typeface="Tenorite" panose="00000500000000000000" pitchFamily="2" charset="0"/>
                </a:rPr>
                <a:t> + HCl</a:t>
              </a:r>
              <a:endParaRPr lang="en-GB" sz="1300" baseline="-25000" dirty="0">
                <a:latin typeface="Tenorite" panose="00000500000000000000" pitchFamily="2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2962E1C-223A-472D-9E92-9E8FB35AA09E}"/>
                </a:ext>
              </a:extLst>
            </p:cNvPr>
            <p:cNvCxnSpPr>
              <a:cxnSpLocks/>
            </p:cNvCxnSpPr>
            <p:nvPr/>
          </p:nvCxnSpPr>
          <p:spPr>
            <a:xfrm>
              <a:off x="2929149" y="3681156"/>
              <a:ext cx="40984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E3794C-3255-45E7-9C0A-FDD799A21A74}"/>
                </a:ext>
              </a:extLst>
            </p:cNvPr>
            <p:cNvSpPr txBox="1"/>
            <p:nvPr/>
          </p:nvSpPr>
          <p:spPr>
            <a:xfrm>
              <a:off x="2260270" y="3542657"/>
              <a:ext cx="62068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dirty="0">
                  <a:latin typeface="Tenorite" panose="00000500000000000000" pitchFamily="2" charset="0"/>
                </a:rPr>
                <a:t>+ PCl</a:t>
              </a:r>
              <a:r>
                <a:rPr lang="en-GB" sz="1300" baseline="-25000" dirty="0">
                  <a:latin typeface="Tenorite" panose="00000500000000000000" pitchFamily="2" charset="0"/>
                </a:rPr>
                <a:t>5</a:t>
              </a:r>
            </a:p>
          </p:txBody>
        </p:sp>
        <p:pic>
          <p:nvPicPr>
            <p:cNvPr id="50" name="Picture 4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93C80D2-D61F-44E7-BFD8-EEAD0AB85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46" b="24249"/>
            <a:stretch/>
          </p:blipFill>
          <p:spPr>
            <a:xfrm>
              <a:off x="853069" y="3310770"/>
              <a:ext cx="1407201" cy="743068"/>
            </a:xfrm>
            <a:prstGeom prst="rect">
              <a:avLst/>
            </a:prstGeom>
          </p:spPr>
        </p:pic>
        <p:pic>
          <p:nvPicPr>
            <p:cNvPr id="54" name="Picture 5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3753AF1-6C77-492C-860D-0E6EF7B1B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42" b="24053"/>
            <a:stretch/>
          </p:blipFill>
          <p:spPr>
            <a:xfrm>
              <a:off x="3445488" y="3314701"/>
              <a:ext cx="1407200" cy="743068"/>
            </a:xfrm>
            <a:prstGeom prst="rect">
              <a:avLst/>
            </a:prstGeom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D9E1B6F-9DF0-43DD-A51C-334967ED79EC}"/>
              </a:ext>
            </a:extLst>
          </p:cNvPr>
          <p:cNvSpPr txBox="1"/>
          <p:nvPr/>
        </p:nvSpPr>
        <p:spPr>
          <a:xfrm>
            <a:off x="896077" y="4091739"/>
            <a:ext cx="1177674" cy="29238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</a:rPr>
              <a:t>Bromination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87F8A5C-F458-49B3-BA26-2FB5F10C6517}"/>
              </a:ext>
            </a:extLst>
          </p:cNvPr>
          <p:cNvSpPr txBox="1"/>
          <p:nvPr/>
        </p:nvSpPr>
        <p:spPr>
          <a:xfrm>
            <a:off x="892788" y="4371377"/>
            <a:ext cx="53344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300" dirty="0">
                <a:latin typeface="Tenorite" panose="00000500000000000000" pitchFamily="2" charset="0"/>
              </a:rPr>
              <a:t>50% Concentrated sulphuric acid (</a:t>
            </a:r>
            <a:r>
              <a:rPr lang="en-GB" sz="1300" dirty="0">
                <a:solidFill>
                  <a:srgbClr val="222222"/>
                </a:solidFill>
                <a:latin typeface="Tenorite" panose="00000500000000000000" pitchFamily="2" charset="0"/>
              </a:rPr>
              <a:t>H</a:t>
            </a:r>
            <a:r>
              <a:rPr lang="en-GB" sz="1300" baseline="-25000" dirty="0">
                <a:solidFill>
                  <a:srgbClr val="222222"/>
                </a:solidFill>
                <a:latin typeface="Tenorite" panose="00000500000000000000" pitchFamily="2" charset="0"/>
              </a:rPr>
              <a:t>2</a:t>
            </a:r>
            <a:r>
              <a:rPr lang="en-GB" sz="1300" dirty="0">
                <a:solidFill>
                  <a:srgbClr val="222222"/>
                </a:solidFill>
                <a:latin typeface="Tenorite" panose="00000500000000000000" pitchFamily="2" charset="0"/>
              </a:rPr>
              <a:t>SO</a:t>
            </a:r>
            <a:r>
              <a:rPr lang="en-GB" sz="1300" baseline="-25000" dirty="0">
                <a:solidFill>
                  <a:srgbClr val="222222"/>
                </a:solidFill>
                <a:latin typeface="Tenorite" panose="00000500000000000000" pitchFamily="2" charset="0"/>
              </a:rPr>
              <a:t>4</a:t>
            </a:r>
            <a:r>
              <a:rPr lang="en-GB" sz="1300" dirty="0">
                <a:latin typeface="Tenorite" panose="00000500000000000000" pitchFamily="2" charset="0"/>
              </a:rPr>
              <a:t>) is added slowly with lots of shaking and cooling to some ethanol in a flask.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A46CF5C-9434-449B-A727-F526CA992054}"/>
              </a:ext>
            </a:extLst>
          </p:cNvPr>
          <p:cNvSpPr txBox="1"/>
          <p:nvPr/>
        </p:nvSpPr>
        <p:spPr>
          <a:xfrm>
            <a:off x="892470" y="5494896"/>
            <a:ext cx="533440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GB" sz="1300" dirty="0">
                <a:latin typeface="Tenorite" panose="00000500000000000000" pitchFamily="2" charset="0"/>
              </a:rPr>
              <a:t>Solid potassium bromide (KBr) is then added to the mixture, and the flask is connected to a condenser so that the bromoethane formed can be distilled off.</a:t>
            </a:r>
            <a:endParaRPr lang="en-GB" sz="1800" dirty="0">
              <a:latin typeface="Tenorite" panose="00000500000000000000" pitchFamily="2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4D3120-BA5B-4114-A4B4-65AF07ACBB44}"/>
              </a:ext>
            </a:extLst>
          </p:cNvPr>
          <p:cNvGrpSpPr/>
          <p:nvPr/>
        </p:nvGrpSpPr>
        <p:grpSpPr>
          <a:xfrm>
            <a:off x="1292350" y="6650194"/>
            <a:ext cx="4641474" cy="745672"/>
            <a:chOff x="1257528" y="6703861"/>
            <a:chExt cx="4641474" cy="74567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D2C75C-74FE-4C53-8A98-650405CA6E07}"/>
                </a:ext>
              </a:extLst>
            </p:cNvPr>
            <p:cNvSpPr txBox="1"/>
            <p:nvPr/>
          </p:nvSpPr>
          <p:spPr>
            <a:xfrm>
              <a:off x="2688341" y="6940246"/>
              <a:ext cx="66236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dirty="0">
                  <a:latin typeface="Tenorite" panose="00000500000000000000" pitchFamily="2" charset="0"/>
                </a:rPr>
                <a:t>+ HBr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BA9C42-CA0C-4E11-B12B-7A440D26A613}"/>
                </a:ext>
              </a:extLst>
            </p:cNvPr>
            <p:cNvSpPr txBox="1"/>
            <p:nvPr/>
          </p:nvSpPr>
          <p:spPr>
            <a:xfrm>
              <a:off x="5241450" y="6940246"/>
              <a:ext cx="65755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dirty="0"/>
                <a:t>+ </a:t>
              </a:r>
              <a:r>
                <a:rPr lang="en-GB" sz="1300" dirty="0">
                  <a:latin typeface="Tenorite" panose="00000500000000000000" pitchFamily="2" charset="0"/>
                </a:rPr>
                <a:t>H</a:t>
              </a:r>
              <a:r>
                <a:rPr lang="en-GB" sz="1300" baseline="-25000" dirty="0">
                  <a:latin typeface="Tenorite" panose="00000500000000000000" pitchFamily="2" charset="0"/>
                </a:rPr>
                <a:t>2</a:t>
              </a:r>
              <a:r>
                <a:rPr lang="en-GB" sz="1300" dirty="0">
                  <a:latin typeface="Tenorite" panose="00000500000000000000" pitchFamily="2" charset="0"/>
                </a:rPr>
                <a:t>O</a:t>
              </a:r>
              <a:r>
                <a:rPr lang="en-GB" sz="1300" dirty="0"/>
                <a:t> </a:t>
              </a:r>
            </a:p>
          </p:txBody>
        </p:sp>
        <p:pic>
          <p:nvPicPr>
            <p:cNvPr id="63" name="Picture 6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F2D9E91-F401-4794-AAFC-B5B3961B8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74" b="24936"/>
            <a:stretch/>
          </p:blipFill>
          <p:spPr>
            <a:xfrm>
              <a:off x="3861109" y="6703861"/>
              <a:ext cx="1407600" cy="743068"/>
            </a:xfrm>
            <a:prstGeom prst="rect">
              <a:avLst/>
            </a:prstGeom>
          </p:spPr>
        </p:pic>
        <p:pic>
          <p:nvPicPr>
            <p:cNvPr id="67" name="Picture 6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DC00FA2-B726-4F1D-AB45-9602EA3C6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46" b="24249"/>
            <a:stretch/>
          </p:blipFill>
          <p:spPr>
            <a:xfrm>
              <a:off x="1257528" y="6706465"/>
              <a:ext cx="1407201" cy="743068"/>
            </a:xfrm>
            <a:prstGeom prst="rect">
              <a:avLst/>
            </a:prstGeom>
          </p:spPr>
        </p:pic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09079E8-6418-49F2-90BF-2F63FB22455D}"/>
                </a:ext>
              </a:extLst>
            </p:cNvPr>
            <p:cNvCxnSpPr>
              <a:cxnSpLocks/>
            </p:cNvCxnSpPr>
            <p:nvPr/>
          </p:nvCxnSpPr>
          <p:spPr>
            <a:xfrm>
              <a:off x="3370763" y="7091530"/>
              <a:ext cx="40984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0F2A8AE5-7CAD-4914-9020-FBE91203BCBF}"/>
              </a:ext>
            </a:extLst>
          </p:cNvPr>
          <p:cNvSpPr txBox="1"/>
          <p:nvPr/>
        </p:nvSpPr>
        <p:spPr>
          <a:xfrm>
            <a:off x="1862774" y="6243900"/>
            <a:ext cx="3429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Tenorite" panose="00000500000000000000" pitchFamily="2" charset="0"/>
              </a:rPr>
              <a:t>H</a:t>
            </a:r>
            <a:r>
              <a:rPr lang="en-GB" sz="1400" b="1" baseline="-25000" dirty="0">
                <a:latin typeface="Tenorite" panose="00000500000000000000" pitchFamily="2" charset="0"/>
              </a:rPr>
              <a:t>2</a:t>
            </a:r>
            <a:r>
              <a:rPr lang="en-GB" sz="1400" b="1" dirty="0">
                <a:latin typeface="Tenorite" panose="00000500000000000000" pitchFamily="2" charset="0"/>
              </a:rPr>
              <a:t>SO</a:t>
            </a:r>
            <a:r>
              <a:rPr lang="en-GB" sz="1400" b="1" baseline="-25000" dirty="0">
                <a:latin typeface="Tenorite" panose="00000500000000000000" pitchFamily="2" charset="0"/>
              </a:rPr>
              <a:t>4</a:t>
            </a:r>
            <a:r>
              <a:rPr lang="en-GB" sz="1400" b="1" dirty="0">
                <a:latin typeface="Tenorite" panose="00000500000000000000" pitchFamily="2" charset="0"/>
              </a:rPr>
              <a:t> + KBr </a:t>
            </a:r>
            <a:r>
              <a:rPr lang="en-GB" sz="2000" dirty="0">
                <a:solidFill>
                  <a:srgbClr val="FF0000"/>
                </a:solidFill>
                <a:latin typeface="Tenorite" panose="00000500000000000000" pitchFamily="2" charset="0"/>
                <a:sym typeface="Wingdings" panose="05000000000000000000" pitchFamily="2" charset="2"/>
              </a:rPr>
              <a:t>→</a:t>
            </a:r>
            <a:r>
              <a:rPr lang="en-GB" sz="1400" b="1" dirty="0">
                <a:latin typeface="Tenorite" panose="00000500000000000000" pitchFamily="2" charset="0"/>
                <a:sym typeface="Wingdings" panose="05000000000000000000" pitchFamily="2" charset="2"/>
              </a:rPr>
              <a:t> KHSO</a:t>
            </a:r>
            <a:r>
              <a:rPr lang="en-GB" sz="1400" b="1" baseline="-25000" dirty="0">
                <a:latin typeface="Tenorite" panose="00000500000000000000" pitchFamily="2" charset="0"/>
                <a:sym typeface="Wingdings" panose="05000000000000000000" pitchFamily="2" charset="2"/>
              </a:rPr>
              <a:t>4</a:t>
            </a:r>
            <a:r>
              <a:rPr lang="en-GB" sz="1400" b="1" dirty="0">
                <a:latin typeface="Tenorite" panose="00000500000000000000" pitchFamily="2" charset="0"/>
                <a:sym typeface="Wingdings" panose="05000000000000000000" pitchFamily="2" charset="2"/>
              </a:rPr>
              <a:t> + HBr</a:t>
            </a:r>
            <a:endParaRPr lang="en-GB" sz="1400" b="1" dirty="0">
              <a:latin typeface="Tenorite" panose="00000500000000000000" pitchFamily="2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85F77DE-51A6-4CEE-B388-FEF505564A17}"/>
              </a:ext>
            </a:extLst>
          </p:cNvPr>
          <p:cNvGrpSpPr/>
          <p:nvPr/>
        </p:nvGrpSpPr>
        <p:grpSpPr>
          <a:xfrm>
            <a:off x="1179805" y="8113153"/>
            <a:ext cx="5211400" cy="1407600"/>
            <a:chOff x="1179805" y="8113153"/>
            <a:chExt cx="5211400" cy="14076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70D24A-952F-450C-A9B7-BD8A8D88358A}"/>
                </a:ext>
              </a:extLst>
            </p:cNvPr>
            <p:cNvSpPr txBox="1"/>
            <p:nvPr/>
          </p:nvSpPr>
          <p:spPr>
            <a:xfrm>
              <a:off x="2605455" y="8663065"/>
              <a:ext cx="59503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dirty="0">
                  <a:latin typeface="Tenorite" panose="00000500000000000000" pitchFamily="2" charset="0"/>
                </a:rPr>
                <a:t>+ PI</a:t>
              </a:r>
              <a:r>
                <a:rPr lang="en-GB" sz="1300" baseline="-25000" dirty="0">
                  <a:latin typeface="Tenorite" panose="00000500000000000000" pitchFamily="2" charset="0"/>
                </a:rPr>
                <a:t>3</a:t>
              </a:r>
              <a:r>
                <a:rPr lang="en-GB" sz="1300" dirty="0">
                  <a:latin typeface="Tenorite" panose="00000500000000000000" pitchFamily="2" charset="0"/>
                </a:rPr>
                <a:t>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1AA474-4122-44DE-971C-5F23527A6306}"/>
                </a:ext>
              </a:extLst>
            </p:cNvPr>
            <p:cNvSpPr txBox="1"/>
            <p:nvPr/>
          </p:nvSpPr>
          <p:spPr>
            <a:xfrm>
              <a:off x="5270535" y="8681901"/>
              <a:ext cx="81464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dirty="0">
                  <a:latin typeface="Tenorite" panose="00000500000000000000" pitchFamily="2" charset="0"/>
                </a:rPr>
                <a:t>+ H</a:t>
              </a:r>
              <a:r>
                <a:rPr lang="en-GB" sz="1300" baseline="-25000" dirty="0">
                  <a:latin typeface="Tenorite" panose="00000500000000000000" pitchFamily="2" charset="0"/>
                </a:rPr>
                <a:t>3</a:t>
              </a:r>
              <a:r>
                <a:rPr lang="en-GB" sz="1300" dirty="0">
                  <a:latin typeface="Tenorite" panose="00000500000000000000" pitchFamily="2" charset="0"/>
                </a:rPr>
                <a:t>PO</a:t>
              </a:r>
              <a:r>
                <a:rPr lang="en-GB" sz="1300" baseline="-25000" dirty="0">
                  <a:latin typeface="Tenorite" panose="00000500000000000000" pitchFamily="2" charset="0"/>
                </a:rPr>
                <a:t>3</a:t>
              </a:r>
              <a:r>
                <a:rPr lang="en-GB" sz="1300" dirty="0">
                  <a:latin typeface="Tenorite" panose="00000500000000000000" pitchFamily="2" charset="0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D75E46-8413-40A1-9507-DE9E7B70E203}"/>
                </a:ext>
              </a:extLst>
            </p:cNvPr>
            <p:cNvSpPr/>
            <p:nvPr/>
          </p:nvSpPr>
          <p:spPr>
            <a:xfrm>
              <a:off x="4985500" y="8871778"/>
              <a:ext cx="140570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00" i="1" dirty="0">
                  <a:latin typeface="Tenorite" panose="00000500000000000000" pitchFamily="2" charset="0"/>
                </a:rPr>
                <a:t>(Phosphorous acid)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450774-854C-4AB4-B7CD-DEE6E0295B72}"/>
                </a:ext>
              </a:extLst>
            </p:cNvPr>
            <p:cNvSpPr txBox="1"/>
            <p:nvPr/>
          </p:nvSpPr>
          <p:spPr>
            <a:xfrm>
              <a:off x="2580922" y="8233138"/>
              <a:ext cx="157006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latin typeface="Tenorite" panose="00000500000000000000" pitchFamily="2" charset="0"/>
                </a:rPr>
                <a:t>2P + 3I</a:t>
              </a:r>
              <a:r>
                <a:rPr lang="en-GB" sz="1400" b="1" baseline="-25000" dirty="0">
                  <a:latin typeface="Tenorite" panose="00000500000000000000" pitchFamily="2" charset="0"/>
                </a:rPr>
                <a:t>2</a:t>
              </a:r>
              <a:r>
                <a:rPr lang="en-GB" sz="1400" b="1" dirty="0">
                  <a:latin typeface="Tenorite" panose="00000500000000000000" pitchFamily="2" charset="0"/>
                </a:rPr>
                <a:t> </a:t>
              </a:r>
              <a:r>
                <a:rPr lang="en-GB" sz="2000" b="1" i="0" dirty="0">
                  <a:solidFill>
                    <a:srgbClr val="FF0000"/>
                  </a:solidFill>
                  <a:effectLst/>
                  <a:latin typeface="Tenorite" panose="00000500000000000000" pitchFamily="2" charset="0"/>
                </a:rPr>
                <a:t>→</a:t>
              </a:r>
              <a:r>
                <a:rPr lang="en-GB" sz="1400" b="0" i="0" dirty="0">
                  <a:solidFill>
                    <a:srgbClr val="BDC1C6"/>
                  </a:solidFill>
                  <a:effectLst/>
                  <a:latin typeface="Tenorite" panose="00000500000000000000" pitchFamily="2" charset="0"/>
                </a:rPr>
                <a:t> </a:t>
              </a:r>
              <a:r>
                <a:rPr lang="en-GB" sz="1400" b="1" dirty="0">
                  <a:latin typeface="Tenorite" panose="00000500000000000000" pitchFamily="2" charset="0"/>
                  <a:sym typeface="Wingdings" panose="05000000000000000000" pitchFamily="2" charset="2"/>
                </a:rPr>
                <a:t>2PI</a:t>
              </a:r>
              <a:r>
                <a:rPr lang="en-GB" sz="1400" b="1" baseline="-25000" dirty="0">
                  <a:latin typeface="Tenorite" panose="00000500000000000000" pitchFamily="2" charset="0"/>
                  <a:sym typeface="Wingdings" panose="05000000000000000000" pitchFamily="2" charset="2"/>
                </a:rPr>
                <a:t>3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A42906E-C192-4066-A8D9-518D639B2469}"/>
                </a:ext>
              </a:extLst>
            </p:cNvPr>
            <p:cNvCxnSpPr>
              <a:cxnSpLocks/>
            </p:cNvCxnSpPr>
            <p:nvPr/>
          </p:nvCxnSpPr>
          <p:spPr>
            <a:xfrm>
              <a:off x="3299800" y="8816953"/>
              <a:ext cx="40984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7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3C6D611-F364-43A3-B598-2C92060C5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46" b="24249"/>
            <a:stretch/>
          </p:blipFill>
          <p:spPr>
            <a:xfrm>
              <a:off x="1179805" y="8430772"/>
              <a:ext cx="1407201" cy="743068"/>
            </a:xfrm>
            <a:prstGeom prst="rect">
              <a:avLst/>
            </a:prstGeom>
          </p:spPr>
        </p:pic>
        <p:pic>
          <p:nvPicPr>
            <p:cNvPr id="73" name="Picture 7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CFDE0F4-478B-4352-9759-9F5B66A95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428" y="8113153"/>
              <a:ext cx="1407600" cy="1407600"/>
            </a:xfrm>
            <a:prstGeom prst="rect">
              <a:avLst/>
            </a:prstGeom>
          </p:spPr>
        </p:pic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5E501DC8-8296-404F-9477-C0AE479A9214}"/>
              </a:ext>
            </a:extLst>
          </p:cNvPr>
          <p:cNvSpPr txBox="1"/>
          <p:nvPr/>
        </p:nvSpPr>
        <p:spPr>
          <a:xfrm>
            <a:off x="899801" y="7480895"/>
            <a:ext cx="983604" cy="29238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</a:rPr>
              <a:t>Iodination</a:t>
            </a:r>
            <a:endParaRPr lang="en-GB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2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654351-B6DA-4168-92E7-9382C4D9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11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C2359-1C50-40A9-9779-4DE00EB34FD7}"/>
              </a:ext>
            </a:extLst>
          </p:cNvPr>
          <p:cNvSpPr txBox="1"/>
          <p:nvPr/>
        </p:nvSpPr>
        <p:spPr>
          <a:xfrm>
            <a:off x="895349" y="641537"/>
            <a:ext cx="5332808" cy="369332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txBody>
          <a:bodyPr wrap="square" rtlCol="0" anchor="t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Oxidation of Alcohols </a:t>
            </a:r>
            <a:endParaRPr lang="en-GB" sz="1400" b="1" i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4B5201-A55C-4D35-B1FE-1E1C205C7877}"/>
              </a:ext>
            </a:extLst>
          </p:cNvPr>
          <p:cNvSpPr/>
          <p:nvPr/>
        </p:nvSpPr>
        <p:spPr>
          <a:xfrm>
            <a:off x="910775" y="3866515"/>
            <a:ext cx="532436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>
                <a:latin typeface="Tenorite" panose="00000500000000000000" pitchFamily="2" charset="0"/>
                <a:sym typeface="Wingdings" panose="05000000000000000000" pitchFamily="2" charset="2"/>
              </a:rPr>
              <a:t>When a primary alcohol is oxidised, it becomes an aldehyde.</a:t>
            </a:r>
          </a:p>
          <a:p>
            <a:r>
              <a:rPr lang="en-GB" sz="1300" dirty="0">
                <a:latin typeface="Tenorite" panose="00000500000000000000" pitchFamily="2" charset="0"/>
                <a:sym typeface="Wingdings" panose="05000000000000000000" pitchFamily="2" charset="2"/>
              </a:rPr>
              <a:t>Heating under reflex is used to ensure that the reaction is complete, forming the carboxylic acid.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A94B94-AE28-400C-A068-062A45A0F2B7}"/>
              </a:ext>
            </a:extLst>
          </p:cNvPr>
          <p:cNvSpPr/>
          <p:nvPr/>
        </p:nvSpPr>
        <p:spPr>
          <a:xfrm>
            <a:off x="879678" y="5936334"/>
            <a:ext cx="490886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>
                <a:latin typeface="Tenorite" panose="00000500000000000000" pitchFamily="2" charset="0"/>
              </a:rPr>
              <a:t>When a secondary alcohol is oxidised, it becomes a ketone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A99ED3-F0E2-494C-A71B-E4D864E393C4}"/>
              </a:ext>
            </a:extLst>
          </p:cNvPr>
          <p:cNvSpPr/>
          <p:nvPr/>
        </p:nvSpPr>
        <p:spPr>
          <a:xfrm>
            <a:off x="3548802" y="1220208"/>
            <a:ext cx="2679355" cy="461665"/>
          </a:xfrm>
          <a:prstGeom prst="rect">
            <a:avLst/>
          </a:prstGeom>
          <a:solidFill>
            <a:srgbClr val="D9D9D9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it-IT" sz="1200" b="1" dirty="0">
                <a:latin typeface="Tenorite" panose="00000500000000000000" pitchFamily="2" charset="0"/>
              </a:rPr>
              <a:t>potassium dichromate(VI) </a:t>
            </a:r>
            <a:r>
              <a:rPr lang="en-GB" sz="1200" b="1" dirty="0">
                <a:solidFill>
                  <a:srgbClr val="0070C0"/>
                </a:solidFill>
                <a:latin typeface="Tenorite" panose="00000500000000000000" pitchFamily="2" charset="0"/>
              </a:rPr>
              <a:t>[K</a:t>
            </a:r>
            <a:r>
              <a:rPr lang="en-GB" sz="1200" b="1" baseline="-25000" dirty="0">
                <a:solidFill>
                  <a:srgbClr val="0070C0"/>
                </a:solidFill>
                <a:latin typeface="Tenorite" panose="00000500000000000000" pitchFamily="2" charset="0"/>
              </a:rPr>
              <a:t>2</a:t>
            </a:r>
            <a:r>
              <a:rPr lang="en-GB" sz="1200" b="1" dirty="0">
                <a:solidFill>
                  <a:srgbClr val="0070C0"/>
                </a:solidFill>
                <a:latin typeface="Tenorite" panose="00000500000000000000" pitchFamily="2" charset="0"/>
              </a:rPr>
              <a:t>Cr</a:t>
            </a:r>
            <a:r>
              <a:rPr lang="en-GB" sz="1200" b="1" baseline="-25000" dirty="0">
                <a:solidFill>
                  <a:srgbClr val="0070C0"/>
                </a:solidFill>
                <a:latin typeface="Tenorite" panose="00000500000000000000" pitchFamily="2" charset="0"/>
              </a:rPr>
              <a:t>2</a:t>
            </a:r>
            <a:r>
              <a:rPr lang="en-GB" sz="1200" b="1" dirty="0">
                <a:solidFill>
                  <a:srgbClr val="0070C0"/>
                </a:solidFill>
                <a:latin typeface="Tenorite" panose="00000500000000000000" pitchFamily="2" charset="0"/>
              </a:rPr>
              <a:t>O</a:t>
            </a:r>
            <a:r>
              <a:rPr lang="en-GB" sz="1200" b="1" baseline="-25000" dirty="0">
                <a:solidFill>
                  <a:srgbClr val="0070C0"/>
                </a:solidFill>
                <a:latin typeface="Tenorite" panose="00000500000000000000" pitchFamily="2" charset="0"/>
              </a:rPr>
              <a:t>7</a:t>
            </a:r>
            <a:r>
              <a:rPr lang="en-GB" sz="1200" b="1" dirty="0">
                <a:solidFill>
                  <a:srgbClr val="0070C0"/>
                </a:solidFill>
                <a:latin typeface="Tenorite" panose="00000500000000000000" pitchFamily="2" charset="0"/>
              </a:rPr>
              <a:t>]</a:t>
            </a:r>
            <a:r>
              <a:rPr lang="it-IT" sz="1200" b="1" dirty="0">
                <a:solidFill>
                  <a:srgbClr val="0070C0"/>
                </a:solidFill>
                <a:latin typeface="Tenorite" panose="00000500000000000000" pitchFamily="2" charset="0"/>
              </a:rPr>
              <a:t> </a:t>
            </a:r>
            <a:r>
              <a:rPr lang="it-IT" sz="1200" b="1" dirty="0">
                <a:latin typeface="Tenorite" panose="00000500000000000000" pitchFamily="2" charset="0"/>
              </a:rPr>
              <a:t>in dilute sulfuric acid is the reagent </a:t>
            </a:r>
            <a:endParaRPr lang="en-GB" sz="1200" b="1" dirty="0">
              <a:solidFill>
                <a:srgbClr val="FF0000"/>
              </a:solidFill>
              <a:latin typeface="Tenorite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9E6C22-BC98-4372-9C94-BFB1E5A4DF44}"/>
              </a:ext>
            </a:extLst>
          </p:cNvPr>
          <p:cNvSpPr/>
          <p:nvPr/>
        </p:nvSpPr>
        <p:spPr>
          <a:xfrm>
            <a:off x="1124842" y="7926561"/>
            <a:ext cx="2976651" cy="1292662"/>
          </a:xfrm>
          <a:prstGeom prst="rect">
            <a:avLst/>
          </a:prstGeom>
          <a:solidFill>
            <a:srgbClr val="D9D9D9">
              <a:alpha val="74902"/>
            </a:srgb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1300" i="1" dirty="0">
                <a:solidFill>
                  <a:srgbClr val="000000"/>
                </a:solidFill>
                <a:latin typeface="Tenorite" panose="00000500000000000000" pitchFamily="2" charset="0"/>
              </a:rPr>
              <a:t>If oxidation occurs, the </a:t>
            </a:r>
            <a:r>
              <a:rPr lang="en-GB" sz="1300" b="1" i="1" dirty="0">
                <a:solidFill>
                  <a:srgbClr val="FFC000"/>
                </a:solidFill>
                <a:latin typeface="Tenorite" panose="00000500000000000000" pitchFamily="2" charset="0"/>
              </a:rPr>
              <a:t>orange</a:t>
            </a:r>
            <a:r>
              <a:rPr lang="en-GB" sz="1300" i="1" dirty="0">
                <a:solidFill>
                  <a:srgbClr val="000000"/>
                </a:solidFill>
                <a:latin typeface="Tenorite" panose="00000500000000000000" pitchFamily="2" charset="0"/>
              </a:rPr>
              <a:t> solution containing the dichromate(VI) ions is reduced to a </a:t>
            </a:r>
            <a:r>
              <a:rPr lang="en-GB" sz="1300" b="1" i="1" dirty="0">
                <a:solidFill>
                  <a:srgbClr val="00B050"/>
                </a:solidFill>
                <a:latin typeface="Tenorite" panose="00000500000000000000" pitchFamily="2" charset="0"/>
              </a:rPr>
              <a:t>green</a:t>
            </a:r>
            <a:r>
              <a:rPr lang="en-GB" sz="1300" i="1" dirty="0">
                <a:solidFill>
                  <a:srgbClr val="000000"/>
                </a:solidFill>
                <a:latin typeface="Tenorite" panose="00000500000000000000" pitchFamily="2" charset="0"/>
              </a:rPr>
              <a:t> solution containing chromium(III) ions.</a:t>
            </a:r>
          </a:p>
          <a:p>
            <a:pPr algn="ctr"/>
            <a:r>
              <a:rPr lang="en-GB" sz="1300" i="1" dirty="0">
                <a:latin typeface="Tenorite" panose="00000500000000000000" pitchFamily="2" charset="0"/>
              </a:rPr>
              <a:t>1° &amp; 2° alcohols become </a:t>
            </a:r>
            <a:r>
              <a:rPr lang="en-GB" sz="1300" i="1" dirty="0">
                <a:solidFill>
                  <a:srgbClr val="00B050"/>
                </a:solidFill>
                <a:latin typeface="Tenorite" panose="00000500000000000000" pitchFamily="2" charset="0"/>
              </a:rPr>
              <a:t>green</a:t>
            </a:r>
          </a:p>
          <a:p>
            <a:pPr algn="ctr"/>
            <a:r>
              <a:rPr lang="en-GB" sz="1300" i="1" dirty="0">
                <a:latin typeface="Tenorite" panose="00000500000000000000" pitchFamily="2" charset="0"/>
              </a:rPr>
              <a:t>3° remains </a:t>
            </a:r>
            <a:r>
              <a:rPr lang="en-GB" sz="1300" b="1" i="1" dirty="0">
                <a:solidFill>
                  <a:srgbClr val="FFC000"/>
                </a:solidFill>
                <a:latin typeface="Tenorite" panose="00000500000000000000" pitchFamily="2" charset="0"/>
              </a:rPr>
              <a:t>orange</a:t>
            </a:r>
            <a:r>
              <a:rPr lang="en-GB" sz="1300" i="1" dirty="0">
                <a:latin typeface="Tenorite" panose="000005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97C596-9E83-42B4-84E5-E7C5D3EBFFCD}"/>
              </a:ext>
            </a:extLst>
          </p:cNvPr>
          <p:cNvSpPr txBox="1"/>
          <p:nvPr/>
        </p:nvSpPr>
        <p:spPr>
          <a:xfrm>
            <a:off x="4199602" y="6541567"/>
            <a:ext cx="2088802" cy="2677656"/>
          </a:xfrm>
          <a:prstGeom prst="rect">
            <a:avLst/>
          </a:prstGeom>
          <a:solidFill>
            <a:srgbClr val="D9D9D9">
              <a:alpha val="7490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Tenorite" panose="00000500000000000000" pitchFamily="2" charset="0"/>
              </a:rPr>
              <a:t>Tests For Aldehydes</a:t>
            </a:r>
          </a:p>
          <a:p>
            <a:r>
              <a:rPr lang="en-GB" sz="1200" dirty="0">
                <a:latin typeface="Tenorite" panose="00000500000000000000" pitchFamily="2" charset="0"/>
              </a:rPr>
              <a:t>The presence of hydrogens in aldehydes makes them strong reducing agents</a:t>
            </a:r>
          </a:p>
          <a:p>
            <a:endParaRPr lang="en-GB" sz="1200" dirty="0">
              <a:latin typeface="Tenorite" panose="00000500000000000000" pitchFamily="2" charset="0"/>
            </a:endParaRPr>
          </a:p>
          <a:p>
            <a:r>
              <a:rPr lang="en-GB" sz="1400" b="1" dirty="0">
                <a:solidFill>
                  <a:srgbClr val="FF0000"/>
                </a:solidFill>
                <a:latin typeface="Tenorite" panose="00000500000000000000" pitchFamily="2" charset="0"/>
              </a:rPr>
              <a:t>Benedict’s/Fehling’s</a:t>
            </a:r>
          </a:p>
          <a:p>
            <a:r>
              <a:rPr lang="en-GB" sz="1400" b="1" dirty="0">
                <a:solidFill>
                  <a:srgbClr val="FF0000"/>
                </a:solidFill>
                <a:latin typeface="Tenorite" panose="00000500000000000000" pitchFamily="2" charset="0"/>
              </a:rPr>
              <a:t>Solution</a:t>
            </a:r>
          </a:p>
          <a:p>
            <a:r>
              <a:rPr lang="en-GB" sz="1200" i="1" dirty="0">
                <a:latin typeface="Tenorite" panose="00000500000000000000" pitchFamily="2" charset="0"/>
              </a:rPr>
              <a:t>complexed copper(II) ions in an alkaline solution</a:t>
            </a:r>
          </a:p>
          <a:p>
            <a:endParaRPr lang="en-GB" sz="1200" i="1" dirty="0">
              <a:latin typeface="Tenorite" panose="00000500000000000000" pitchFamily="2" charset="0"/>
            </a:endParaRPr>
          </a:p>
          <a:p>
            <a:r>
              <a:rPr lang="en-GB" sz="1300" dirty="0">
                <a:latin typeface="Tenorite" panose="00000500000000000000" pitchFamily="2" charset="0"/>
              </a:rPr>
              <a:t>Ketone: no change</a:t>
            </a:r>
          </a:p>
          <a:p>
            <a:r>
              <a:rPr lang="en-GB" sz="1300" dirty="0">
                <a:latin typeface="Tenorite" panose="00000500000000000000" pitchFamily="2" charset="0"/>
              </a:rPr>
              <a:t>Aldehyde: </a:t>
            </a:r>
            <a:r>
              <a:rPr lang="en-GB" sz="1300" b="1" dirty="0">
                <a:solidFill>
                  <a:srgbClr val="00B0F0"/>
                </a:solidFill>
                <a:latin typeface="Tenorite" panose="00000500000000000000" pitchFamily="2" charset="0"/>
              </a:rPr>
              <a:t>Blue</a:t>
            </a:r>
            <a:r>
              <a:rPr lang="en-GB" sz="1300" dirty="0">
                <a:latin typeface="Tenorite" panose="00000500000000000000" pitchFamily="2" charset="0"/>
              </a:rPr>
              <a:t> </a:t>
            </a:r>
            <a:r>
              <a:rPr lang="en-GB" sz="1600" b="1" dirty="0">
                <a:latin typeface="Tenorite" panose="00000500000000000000" pitchFamily="2" charset="0"/>
                <a:sym typeface="Wingdings" panose="05000000000000000000" pitchFamily="2" charset="2"/>
              </a:rPr>
              <a:t>→</a:t>
            </a:r>
            <a:r>
              <a:rPr lang="en-GB" sz="1300" dirty="0">
                <a:latin typeface="Tenorite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GB" sz="1300" b="1" dirty="0">
                <a:solidFill>
                  <a:srgbClr val="C00000"/>
                </a:solidFill>
                <a:latin typeface="Tenorite" panose="00000500000000000000" pitchFamily="2" charset="0"/>
                <a:sym typeface="Wingdings" panose="05000000000000000000" pitchFamily="2" charset="2"/>
              </a:rPr>
              <a:t>Dark Red</a:t>
            </a:r>
            <a:r>
              <a:rPr lang="en-GB" sz="1300" dirty="0">
                <a:latin typeface="Tenorite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GB" sz="1200" i="1" dirty="0">
                <a:latin typeface="Tenorite" panose="00000500000000000000" pitchFamily="2" charset="0"/>
                <a:sym typeface="Wingdings" panose="05000000000000000000" pitchFamily="2" charset="2"/>
              </a:rPr>
              <a:t>(ppt)</a:t>
            </a:r>
            <a:endParaRPr lang="en-GB" sz="1300" i="1" dirty="0">
              <a:latin typeface="Tenorite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E1F278-60C5-4B41-BC60-DCAE8A88BEAF}"/>
              </a:ext>
            </a:extLst>
          </p:cNvPr>
          <p:cNvSpPr txBox="1"/>
          <p:nvPr/>
        </p:nvSpPr>
        <p:spPr>
          <a:xfrm>
            <a:off x="898403" y="1463096"/>
            <a:ext cx="1072845" cy="29238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Aldehydes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CF5EF2-A58B-4477-ABFE-DA55D233ACFE}"/>
              </a:ext>
            </a:extLst>
          </p:cNvPr>
          <p:cNvSpPr txBox="1"/>
          <p:nvPr/>
        </p:nvSpPr>
        <p:spPr>
          <a:xfrm>
            <a:off x="895350" y="1799775"/>
            <a:ext cx="533280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>
                <a:latin typeface="Tenorite" panose="00000500000000000000" pitchFamily="2" charset="0"/>
                <a:sym typeface="Wingdings" panose="05000000000000000000" pitchFamily="2" charset="2"/>
              </a:rPr>
              <a:t>When a primary alcohol is oxidised, it becomes an aldehyde.</a:t>
            </a:r>
          </a:p>
          <a:p>
            <a:r>
              <a:rPr lang="en-GB" sz="1300" dirty="0">
                <a:latin typeface="Tenorite" panose="00000500000000000000" pitchFamily="2" charset="0"/>
                <a:sym typeface="Wingdings" panose="05000000000000000000" pitchFamily="2" charset="2"/>
              </a:rPr>
              <a:t>Reflux is used to ensure that the reaction is incomplete, forming the aldehyde rather than the carboxylic acid.  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782F39B-7F0E-4C64-B285-7233ECC18925}"/>
              </a:ext>
            </a:extLst>
          </p:cNvPr>
          <p:cNvGrpSpPr/>
          <p:nvPr/>
        </p:nvGrpSpPr>
        <p:grpSpPr>
          <a:xfrm>
            <a:off x="881038" y="2384244"/>
            <a:ext cx="4310812" cy="1224000"/>
            <a:chOff x="882398" y="2663041"/>
            <a:chExt cx="4310812" cy="12240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D319A2-DB29-4D08-AEB1-16FD33CA83F1}"/>
                </a:ext>
              </a:extLst>
            </p:cNvPr>
            <p:cNvSpPr txBox="1"/>
            <p:nvPr/>
          </p:nvSpPr>
          <p:spPr>
            <a:xfrm>
              <a:off x="4583748" y="3125445"/>
              <a:ext cx="6094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latin typeface="Tenorite" panose="00000500000000000000" pitchFamily="2" charset="0"/>
                </a:rPr>
                <a:t>+ H</a:t>
              </a:r>
              <a:r>
                <a:rPr lang="en-GB" sz="1300" baseline="-25000" dirty="0">
                  <a:latin typeface="Tenorite" panose="00000500000000000000" pitchFamily="2" charset="0"/>
                </a:rPr>
                <a:t>2</a:t>
              </a:r>
              <a:r>
                <a:rPr lang="en-GB" sz="1300" dirty="0">
                  <a:latin typeface="Tenorite" panose="00000500000000000000" pitchFamily="2" charset="0"/>
                </a:rPr>
                <a:t>O</a:t>
              </a:r>
              <a:endParaRPr lang="en-GB" sz="1300" baseline="-25000" dirty="0">
                <a:latin typeface="Tenorite" panose="000005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906AFE-ADCE-408B-9B24-D9B93E20705B}"/>
                </a:ext>
              </a:extLst>
            </p:cNvPr>
            <p:cNvSpPr txBox="1"/>
            <p:nvPr/>
          </p:nvSpPr>
          <p:spPr>
            <a:xfrm>
              <a:off x="2280304" y="3092384"/>
              <a:ext cx="551882" cy="29238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300" dirty="0">
                  <a:latin typeface="Tenorite" panose="00000500000000000000" pitchFamily="2" charset="0"/>
                </a:rPr>
                <a:t>+ [O]</a:t>
              </a:r>
              <a:endParaRPr lang="en-GB" sz="1300" baseline="-25000" dirty="0">
                <a:latin typeface="Tenorite" panose="00000500000000000000" pitchFamily="2" charset="0"/>
              </a:endParaRPr>
            </a:p>
          </p:txBody>
        </p:sp>
        <p:pic>
          <p:nvPicPr>
            <p:cNvPr id="35" name="Picture 3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4E6459D-7E90-4976-95BA-AABA5B530B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46" b="24249"/>
            <a:stretch/>
          </p:blipFill>
          <p:spPr>
            <a:xfrm>
              <a:off x="882398" y="2859443"/>
              <a:ext cx="1407201" cy="743068"/>
            </a:xfrm>
            <a:prstGeom prst="rect">
              <a:avLst/>
            </a:prstGeom>
          </p:spPr>
        </p:pic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108CA08-1B54-4303-9D8B-A89E8F4E4B21}"/>
                </a:ext>
              </a:extLst>
            </p:cNvPr>
            <p:cNvCxnSpPr>
              <a:cxnSpLocks/>
            </p:cNvCxnSpPr>
            <p:nvPr/>
          </p:nvCxnSpPr>
          <p:spPr>
            <a:xfrm>
              <a:off x="2882616" y="3260298"/>
              <a:ext cx="40984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5D94C1C-7C78-4C24-824B-B8FC7B282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439" y="2663041"/>
              <a:ext cx="1224000" cy="12240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7C480F8-A61B-4EC5-96AA-C9250BC45282}"/>
              </a:ext>
            </a:extLst>
          </p:cNvPr>
          <p:cNvGrpSpPr/>
          <p:nvPr/>
        </p:nvGrpSpPr>
        <p:grpSpPr>
          <a:xfrm>
            <a:off x="895349" y="4447617"/>
            <a:ext cx="3735049" cy="1230850"/>
            <a:chOff x="890839" y="4519872"/>
            <a:chExt cx="3735049" cy="123085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9E2D4C-705A-4A6D-A06A-6D4DCDE3794B}"/>
                </a:ext>
              </a:extLst>
            </p:cNvPr>
            <p:cNvSpPr txBox="1"/>
            <p:nvPr/>
          </p:nvSpPr>
          <p:spPr>
            <a:xfrm>
              <a:off x="2324423" y="4955422"/>
              <a:ext cx="596638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400" dirty="0">
                  <a:latin typeface="Tenorite" panose="00000500000000000000" pitchFamily="2" charset="0"/>
                </a:rPr>
                <a:t>+ [O]</a:t>
              </a:r>
              <a:endParaRPr lang="en-GB" sz="1400" baseline="-25000" dirty="0">
                <a:latin typeface="Tenorite" panose="00000500000000000000" pitchFamily="2" charset="0"/>
              </a:endParaRPr>
            </a:p>
          </p:txBody>
        </p:sp>
        <p:pic>
          <p:nvPicPr>
            <p:cNvPr id="28" name="Picture 2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6842839-D058-4A28-9AE2-96C20A38F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038" y="4519872"/>
              <a:ext cx="1230850" cy="1230850"/>
            </a:xfrm>
            <a:prstGeom prst="rect">
              <a:avLst/>
            </a:prstGeom>
          </p:spPr>
        </p:pic>
        <p:pic>
          <p:nvPicPr>
            <p:cNvPr id="46" name="Picture 4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B177694-CCF3-48C1-8BE5-69B429ECE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46" b="24249"/>
            <a:stretch/>
          </p:blipFill>
          <p:spPr>
            <a:xfrm>
              <a:off x="890839" y="4725141"/>
              <a:ext cx="1407201" cy="743068"/>
            </a:xfrm>
            <a:prstGeom prst="rect">
              <a:avLst/>
            </a:prstGeom>
          </p:spPr>
        </p:pic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5B99501-13C6-494A-8C43-15E34C9982AC}"/>
                </a:ext>
              </a:extLst>
            </p:cNvPr>
            <p:cNvCxnSpPr>
              <a:cxnSpLocks/>
            </p:cNvCxnSpPr>
            <p:nvPr/>
          </p:nvCxnSpPr>
          <p:spPr>
            <a:xfrm>
              <a:off x="2882616" y="5115933"/>
              <a:ext cx="40984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0A59E5A-F0A0-4FE8-9E4A-B0F1B7269056}"/>
              </a:ext>
            </a:extLst>
          </p:cNvPr>
          <p:cNvGrpSpPr/>
          <p:nvPr/>
        </p:nvGrpSpPr>
        <p:grpSpPr>
          <a:xfrm>
            <a:off x="933468" y="5924737"/>
            <a:ext cx="2996931" cy="2214943"/>
            <a:chOff x="958360" y="5994550"/>
            <a:chExt cx="2996931" cy="221494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5D84A2-2BBB-446C-834F-5BED0044910E}"/>
                </a:ext>
              </a:extLst>
            </p:cNvPr>
            <p:cNvSpPr txBox="1"/>
            <p:nvPr/>
          </p:nvSpPr>
          <p:spPr>
            <a:xfrm>
              <a:off x="2453245" y="6562982"/>
              <a:ext cx="570989" cy="29238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300" dirty="0">
                  <a:latin typeface="Tenorite" panose="00000500000000000000" pitchFamily="2" charset="0"/>
                </a:rPr>
                <a:t>+ [O]</a:t>
              </a:r>
              <a:endParaRPr lang="en-GB" sz="1300" baseline="-25000" dirty="0">
                <a:latin typeface="Tenorite" panose="00000500000000000000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464273-3E20-4335-BFF2-C6CB5B9B1B3C}"/>
                </a:ext>
              </a:extLst>
            </p:cNvPr>
            <p:cNvSpPr txBox="1"/>
            <p:nvPr/>
          </p:nvSpPr>
          <p:spPr>
            <a:xfrm>
              <a:off x="3345829" y="7078896"/>
              <a:ext cx="6094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latin typeface="Tenorite" panose="00000500000000000000" pitchFamily="2" charset="0"/>
                </a:rPr>
                <a:t>+ H</a:t>
              </a:r>
              <a:r>
                <a:rPr lang="en-GB" sz="1300" baseline="-25000" dirty="0">
                  <a:latin typeface="Tenorite" panose="00000500000000000000" pitchFamily="2" charset="0"/>
                </a:rPr>
                <a:t>2</a:t>
              </a:r>
              <a:r>
                <a:rPr lang="en-GB" sz="1300" dirty="0">
                  <a:latin typeface="Tenorite" panose="00000500000000000000" pitchFamily="2" charset="0"/>
                </a:rPr>
                <a:t>O</a:t>
              </a:r>
              <a:endParaRPr lang="en-GB" sz="1300" baseline="-25000" dirty="0">
                <a:latin typeface="Tenorite" panose="00000500000000000000" pitchFamily="2" charset="0"/>
              </a:endParaRPr>
            </a:p>
          </p:txBody>
        </p:sp>
        <p:pic>
          <p:nvPicPr>
            <p:cNvPr id="42" name="Picture 4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5969222-C304-4697-9031-89A700136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360" y="5994550"/>
              <a:ext cx="1460221" cy="1460221"/>
            </a:xfrm>
            <a:prstGeom prst="rect">
              <a:avLst/>
            </a:prstGeom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200FB1A-0C9A-4496-9ACC-FAE0380E4626}"/>
                </a:ext>
              </a:extLst>
            </p:cNvPr>
            <p:cNvCxnSpPr>
              <a:cxnSpLocks/>
            </p:cNvCxnSpPr>
            <p:nvPr/>
          </p:nvCxnSpPr>
          <p:spPr>
            <a:xfrm>
              <a:off x="1421873" y="7515957"/>
              <a:ext cx="40984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888F0D2-B633-4250-AF21-D917F72A8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655" y="6747893"/>
              <a:ext cx="1461600" cy="1461600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75DF7330-0179-4814-A2A1-D2474347BD07}"/>
              </a:ext>
            </a:extLst>
          </p:cNvPr>
          <p:cNvSpPr txBox="1"/>
          <p:nvPr/>
        </p:nvSpPr>
        <p:spPr>
          <a:xfrm>
            <a:off x="910775" y="3586169"/>
            <a:ext cx="1533741" cy="29238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300" b="1" dirty="0">
                <a:solidFill>
                  <a:schemeClr val="bg1"/>
                </a:solidFill>
              </a:rPr>
              <a:t>Carboxylic</a:t>
            </a:r>
            <a:r>
              <a:rPr lang="en-GB" sz="1300" dirty="0">
                <a:solidFill>
                  <a:schemeClr val="bg1"/>
                </a:solidFill>
              </a:rPr>
              <a:t> </a:t>
            </a:r>
            <a:r>
              <a:rPr lang="en-GB" sz="1300" b="1" dirty="0">
                <a:solidFill>
                  <a:schemeClr val="bg1"/>
                </a:solidFill>
              </a:rPr>
              <a:t>Acids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FA3F460-AAC3-482D-9CC6-10214507E6B1}"/>
              </a:ext>
            </a:extLst>
          </p:cNvPr>
          <p:cNvSpPr txBox="1"/>
          <p:nvPr/>
        </p:nvSpPr>
        <p:spPr>
          <a:xfrm>
            <a:off x="881038" y="5632349"/>
            <a:ext cx="2723958" cy="29238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</a:rPr>
              <a:t>Secondary Alcohols to Ketones</a:t>
            </a:r>
            <a:endParaRPr lang="en-GB" sz="13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E27A5EDB-9171-49B7-B2ED-2B84596611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65919" y="2380857"/>
            <a:ext cx="247650" cy="137160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B7D63E30-B019-4F07-B167-2B810B175A8D}"/>
              </a:ext>
            </a:extLst>
          </p:cNvPr>
          <p:cNvGrpSpPr/>
          <p:nvPr/>
        </p:nvGrpSpPr>
        <p:grpSpPr>
          <a:xfrm>
            <a:off x="4922706" y="4358451"/>
            <a:ext cx="1801118" cy="1664986"/>
            <a:chOff x="4951382" y="4415180"/>
            <a:chExt cx="1801118" cy="1664986"/>
          </a:xfrm>
        </p:grpSpPr>
        <p:pic>
          <p:nvPicPr>
            <p:cNvPr id="21" name="Picture 2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40E80C64-A472-4B39-A767-840D0D629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382" y="4415180"/>
              <a:ext cx="1287692" cy="166498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AFB6D7-0D99-4E40-97B1-2681140BF2D3}"/>
                </a:ext>
              </a:extLst>
            </p:cNvPr>
            <p:cNvSpPr txBox="1"/>
            <p:nvPr/>
          </p:nvSpPr>
          <p:spPr>
            <a:xfrm>
              <a:off x="5175815" y="4629310"/>
              <a:ext cx="49244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latin typeface="Tenorite" panose="00000500000000000000" pitchFamily="2" charset="0"/>
                </a:rPr>
                <a:t>alcohol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9D32FEF-16A0-427F-8E3D-3FA0F9DC54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6385" y="4751069"/>
              <a:ext cx="154308" cy="326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8E75C6A-A50A-429A-A4F3-C2CA0355808B}"/>
                </a:ext>
              </a:extLst>
            </p:cNvPr>
            <p:cNvCxnSpPr/>
            <p:nvPr/>
          </p:nvCxnSpPr>
          <p:spPr>
            <a:xfrm>
              <a:off x="5090380" y="5678467"/>
              <a:ext cx="126318" cy="69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46A1A4B-0534-485C-AC08-A774675AE28B}"/>
                </a:ext>
              </a:extLst>
            </p:cNvPr>
            <p:cNvSpPr txBox="1"/>
            <p:nvPr/>
          </p:nvSpPr>
          <p:spPr>
            <a:xfrm>
              <a:off x="5153539" y="5588823"/>
              <a:ext cx="54105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dirty="0">
                  <a:latin typeface="Tenorite" panose="00000500000000000000" pitchFamily="2" charset="0"/>
                </a:rPr>
                <a:t>[O] oxidising agent </a:t>
              </a:r>
              <a:endParaRPr lang="en-GB" sz="800" dirty="0">
                <a:latin typeface="Tenorite" panose="00000500000000000000" pitchFamily="2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E4F6555-BDD8-4533-BA96-89728ABBCE9F}"/>
                </a:ext>
              </a:extLst>
            </p:cNvPr>
            <p:cNvCxnSpPr/>
            <p:nvPr/>
          </p:nvCxnSpPr>
          <p:spPr>
            <a:xfrm flipV="1">
              <a:off x="6133782" y="5981700"/>
              <a:ext cx="150495" cy="40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4A60400-1891-48A8-A414-4642E4BF8CDF}"/>
                </a:ext>
              </a:extLst>
            </p:cNvPr>
            <p:cNvSpPr txBox="1"/>
            <p:nvPr/>
          </p:nvSpPr>
          <p:spPr>
            <a:xfrm>
              <a:off x="6211444" y="5832404"/>
              <a:ext cx="5410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dirty="0">
                  <a:latin typeface="Tenorite" panose="00000500000000000000" pitchFamily="2" charset="0"/>
                </a:rPr>
                <a:t>aldehyde </a:t>
              </a:r>
              <a:endParaRPr lang="en-GB" sz="800" dirty="0">
                <a:latin typeface="Tenorite" panose="00000500000000000000" pitchFamily="2" charset="0"/>
              </a:endParaRP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FA8CD24-1B22-4F9C-9D7E-69E76585332A}"/>
              </a:ext>
            </a:extLst>
          </p:cNvPr>
          <p:cNvCxnSpPr>
            <a:cxnSpLocks/>
          </p:cNvCxnSpPr>
          <p:nvPr/>
        </p:nvCxnSpPr>
        <p:spPr>
          <a:xfrm flipV="1">
            <a:off x="5634236" y="3658742"/>
            <a:ext cx="154308" cy="326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8456F7E-A3CF-4D4F-ADD4-416B2E806BD5}"/>
              </a:ext>
            </a:extLst>
          </p:cNvPr>
          <p:cNvSpPr txBox="1"/>
          <p:nvPr/>
        </p:nvSpPr>
        <p:spPr>
          <a:xfrm>
            <a:off x="5123332" y="3505775"/>
            <a:ext cx="580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Tenorite" panose="00000500000000000000" pitchFamily="2" charset="0"/>
              </a:rPr>
              <a:t>reaction </a:t>
            </a:r>
          </a:p>
          <a:p>
            <a:r>
              <a:rPr lang="en-GB" sz="800" dirty="0">
                <a:latin typeface="Tenorite" panose="00000500000000000000" pitchFamily="2" charset="0"/>
              </a:rPr>
              <a:t>mixture </a:t>
            </a:r>
          </a:p>
        </p:txBody>
      </p:sp>
    </p:spTree>
    <p:extLst>
      <p:ext uri="{BB962C8B-B14F-4D97-AF65-F5344CB8AC3E}">
        <p14:creationId xmlns:p14="http://schemas.microsoft.com/office/powerpoint/2010/main" val="2109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5B080F-C4AF-4C94-A56B-4061DF2F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12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BB3CD5-B2E4-472E-B4EE-76E2A7A9110F}"/>
              </a:ext>
            </a:extLst>
          </p:cNvPr>
          <p:cNvSpPr/>
          <p:nvPr/>
        </p:nvSpPr>
        <p:spPr>
          <a:xfrm>
            <a:off x="925469" y="1620062"/>
            <a:ext cx="53328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Tenorite" panose="00000500000000000000" pitchFamily="2" charset="0"/>
              </a:rPr>
              <a:t>An alcohol is heated with concentrated phosphoric acid.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Tenorite" panose="00000500000000000000" pitchFamily="2" charset="0"/>
              </a:rPr>
              <a:t>The OH</a:t>
            </a:r>
            <a:r>
              <a:rPr lang="en-GB" sz="1300" baseline="30000" dirty="0">
                <a:latin typeface="Tenorite" panose="00000500000000000000" pitchFamily="2" charset="0"/>
              </a:rPr>
              <a:t>-</a:t>
            </a:r>
            <a:r>
              <a:rPr lang="en-GB" sz="1300" dirty="0">
                <a:latin typeface="Tenorite" panose="00000500000000000000" pitchFamily="2" charset="0"/>
              </a:rPr>
              <a:t> group and the H</a:t>
            </a:r>
            <a:r>
              <a:rPr lang="en-GB" sz="1300" baseline="30000" dirty="0">
                <a:latin typeface="Tenorite" panose="00000500000000000000" pitchFamily="2" charset="0"/>
              </a:rPr>
              <a:t>+</a:t>
            </a:r>
            <a:r>
              <a:rPr lang="en-GB" sz="1300" dirty="0">
                <a:latin typeface="Tenorite" panose="00000500000000000000" pitchFamily="2" charset="0"/>
              </a:rPr>
              <a:t> group are removed to form water (dehydration) and a C=C is formed adjacent </a:t>
            </a:r>
            <a:endParaRPr lang="en-GB" sz="1400" dirty="0">
              <a:latin typeface="Tenorite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2C04F4-155A-4596-87C8-FF981C889AED}"/>
              </a:ext>
            </a:extLst>
          </p:cNvPr>
          <p:cNvSpPr/>
          <p:nvPr/>
        </p:nvSpPr>
        <p:spPr>
          <a:xfrm>
            <a:off x="895347" y="4723435"/>
            <a:ext cx="5054350" cy="29238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</a:rPr>
              <a:t>The preparation and purification of liquid organic compounds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711664-F92D-4C55-9EA2-B70565B8631F}"/>
              </a:ext>
            </a:extLst>
          </p:cNvPr>
          <p:cNvSpPr/>
          <p:nvPr/>
        </p:nvSpPr>
        <p:spPr>
          <a:xfrm>
            <a:off x="895346" y="5381245"/>
            <a:ext cx="42191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>
                <a:latin typeface="Tenorite" panose="00000500000000000000" pitchFamily="2" charset="0"/>
              </a:rPr>
              <a:t>Heating a solution with an attached condenser to prevent reagents from escaping. Any vapor will condense on the cool surface of the attached condenser and flow back into the flask.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7C3B190-2DE7-4352-A7AF-B7F19B13F793}"/>
              </a:ext>
            </a:extLst>
          </p:cNvPr>
          <p:cNvSpPr/>
          <p:nvPr/>
        </p:nvSpPr>
        <p:spPr>
          <a:xfrm>
            <a:off x="895345" y="6840107"/>
            <a:ext cx="409369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>
                <a:latin typeface="Tenorite" panose="00000500000000000000" pitchFamily="2" charset="0"/>
              </a:rPr>
              <a:t>Using a solvent to remove the desired product from a mixture.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00" dirty="0">
                <a:latin typeface="Tenorite" panose="00000500000000000000" pitchFamily="2" charset="0"/>
              </a:rPr>
              <a:t>Place the reaction in a separating funnel, then add the solvent (it should form a separate layer)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00" dirty="0">
                <a:latin typeface="Tenorite" panose="00000500000000000000" pitchFamily="2" charset="0"/>
              </a:rPr>
              <a:t>Place a stopper in the neck of the funnel and shake gently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00" dirty="0">
                <a:latin typeface="Tenorite" panose="00000500000000000000" pitchFamily="2" charset="0"/>
              </a:rPr>
              <a:t>Allow settlement into 2 layers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00" dirty="0">
                <a:latin typeface="Tenorite" panose="00000500000000000000" pitchFamily="2" charset="0"/>
              </a:rPr>
              <a:t>Remove the stopper and allow the lower layer to drain into the flask, then pour the upper layer into a separate flask.</a:t>
            </a:r>
          </a:p>
          <a:p>
            <a:r>
              <a:rPr lang="en-GB" sz="1300" dirty="0">
                <a:latin typeface="Tenorite" panose="00000500000000000000" pitchFamily="2" charset="0"/>
              </a:rPr>
              <a:t>Simple distillation can then be used to separate the desired product from the solvent.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41340A-7297-4E76-8369-1CDF3D1F3BDD}"/>
              </a:ext>
            </a:extLst>
          </p:cNvPr>
          <p:cNvSpPr txBox="1"/>
          <p:nvPr/>
        </p:nvSpPr>
        <p:spPr>
          <a:xfrm>
            <a:off x="895349" y="641537"/>
            <a:ext cx="5332808" cy="369332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txBody>
          <a:bodyPr wrap="square" rtlCol="0" anchor="t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[6E] Alcohols </a:t>
            </a:r>
            <a:endParaRPr lang="en-GB" sz="1400" b="1" i="1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6123F3-2707-409A-B5FD-398C23DF19CE}"/>
              </a:ext>
            </a:extLst>
          </p:cNvPr>
          <p:cNvGrpSpPr/>
          <p:nvPr/>
        </p:nvGrpSpPr>
        <p:grpSpPr>
          <a:xfrm>
            <a:off x="988786" y="2172000"/>
            <a:ext cx="4804841" cy="2638565"/>
            <a:chOff x="988786" y="2172000"/>
            <a:chExt cx="4804841" cy="26385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A786A9-EE65-43B6-9CD1-2BB8EC143AF9}"/>
                </a:ext>
              </a:extLst>
            </p:cNvPr>
            <p:cNvSpPr txBox="1"/>
            <p:nvPr/>
          </p:nvSpPr>
          <p:spPr>
            <a:xfrm>
              <a:off x="5178601" y="2793750"/>
              <a:ext cx="60946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latin typeface="Tenorite" panose="00000500000000000000" pitchFamily="2" charset="0"/>
                </a:rPr>
                <a:t>+ H</a:t>
              </a:r>
              <a:r>
                <a:rPr lang="en-GB" sz="1300" baseline="-25000" dirty="0">
                  <a:latin typeface="Tenorite" panose="00000500000000000000" pitchFamily="2" charset="0"/>
                </a:rPr>
                <a:t>2</a:t>
              </a:r>
              <a:r>
                <a:rPr lang="en-GB" sz="1300" dirty="0">
                  <a:latin typeface="Tenorite" panose="00000500000000000000" pitchFamily="2" charset="0"/>
                </a:rPr>
                <a:t>O</a:t>
              </a:r>
              <a:endParaRPr lang="en-GB" sz="1300" baseline="-25000" dirty="0">
                <a:latin typeface="Tenorite" panose="000005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8023C6-0D5E-4D6F-A5E2-06E4BE8A5C3C}"/>
                </a:ext>
              </a:extLst>
            </p:cNvPr>
            <p:cNvSpPr txBox="1"/>
            <p:nvPr/>
          </p:nvSpPr>
          <p:spPr>
            <a:xfrm>
              <a:off x="5182562" y="3847282"/>
              <a:ext cx="61106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latin typeface="Tenorite" panose="00000500000000000000" pitchFamily="2" charset="0"/>
                </a:rPr>
                <a:t>+ H</a:t>
              </a:r>
              <a:r>
                <a:rPr lang="en-GB" sz="1300" baseline="-25000" dirty="0">
                  <a:latin typeface="Tenorite" panose="00000500000000000000" pitchFamily="2" charset="0"/>
                </a:rPr>
                <a:t>2</a:t>
              </a:r>
              <a:r>
                <a:rPr lang="en-GB" sz="1300" dirty="0">
                  <a:latin typeface="Tenorite" panose="00000500000000000000" pitchFamily="2" charset="0"/>
                </a:rPr>
                <a:t>O</a:t>
              </a:r>
              <a:endParaRPr lang="en-GB" sz="1300" baseline="-25000" dirty="0">
                <a:latin typeface="Tenorite" panose="000005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F608D8-2990-4ABB-BB85-D7432B3E7C6B}"/>
                </a:ext>
              </a:extLst>
            </p:cNvPr>
            <p:cNvSpPr txBox="1"/>
            <p:nvPr/>
          </p:nvSpPr>
          <p:spPr>
            <a:xfrm>
              <a:off x="2748080" y="3376660"/>
              <a:ext cx="3433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FF0000"/>
                  </a:solidFill>
                  <a:latin typeface="Tenorite" panose="00000500000000000000" pitchFamily="2" charset="0"/>
                </a:rPr>
                <a:t>or</a:t>
              </a:r>
              <a:endParaRPr lang="en-GB" sz="1400" b="1" baseline="-25000" dirty="0">
                <a:solidFill>
                  <a:srgbClr val="FF0000"/>
                </a:solidFill>
                <a:latin typeface="Tenorite" panose="00000500000000000000" pitchFamily="2" charset="0"/>
              </a:endParaRPr>
            </a:p>
          </p:txBody>
        </p:sp>
        <p:pic>
          <p:nvPicPr>
            <p:cNvPr id="10" name="Picture 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44BFC05-C9DE-4EED-95AF-45872BE90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786" y="2172000"/>
              <a:ext cx="1557379" cy="1557379"/>
            </a:xfrm>
            <a:prstGeom prst="rect">
              <a:avLst/>
            </a:prstGeom>
          </p:spPr>
        </p:pic>
        <p:pic>
          <p:nvPicPr>
            <p:cNvPr id="14" name="Picture 1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74F5916-A587-4F6F-ABD7-B00A0BDE7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955" y="2185836"/>
              <a:ext cx="1558800" cy="1558800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9C4CC4D-ABBC-4987-B31C-CA9C7A6F7DC7}"/>
                </a:ext>
              </a:extLst>
            </p:cNvPr>
            <p:cNvCxnSpPr>
              <a:cxnSpLocks/>
            </p:cNvCxnSpPr>
            <p:nvPr/>
          </p:nvCxnSpPr>
          <p:spPr>
            <a:xfrm>
              <a:off x="2741197" y="2950690"/>
              <a:ext cx="40984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0F08DD2-B5F3-4923-8AE3-12CA4345FCFD}"/>
                </a:ext>
              </a:extLst>
            </p:cNvPr>
            <p:cNvCxnSpPr>
              <a:cxnSpLocks/>
            </p:cNvCxnSpPr>
            <p:nvPr/>
          </p:nvCxnSpPr>
          <p:spPr>
            <a:xfrm>
              <a:off x="2756379" y="4045115"/>
              <a:ext cx="409843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593891C-2FE0-4556-96FF-0A405027C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709" y="3251765"/>
              <a:ext cx="1558800" cy="1558800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FB9843D-F47E-4BF9-A1D9-C237A870BD38}"/>
              </a:ext>
            </a:extLst>
          </p:cNvPr>
          <p:cNvSpPr txBox="1"/>
          <p:nvPr/>
        </p:nvSpPr>
        <p:spPr>
          <a:xfrm>
            <a:off x="895346" y="1186206"/>
            <a:ext cx="2085598" cy="29238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  <a:latin typeface="+mj-lt"/>
              </a:rPr>
              <a:t>Dehydration to alkenes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F38393-6679-406E-97E9-3A69F3058823}"/>
              </a:ext>
            </a:extLst>
          </p:cNvPr>
          <p:cNvSpPr txBox="1"/>
          <p:nvPr/>
        </p:nvSpPr>
        <p:spPr>
          <a:xfrm>
            <a:off x="899793" y="5054855"/>
            <a:ext cx="1795780" cy="29238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  <a:latin typeface="+mj-lt"/>
              </a:rPr>
              <a:t>Heating under reflux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269EAE-1C74-4F57-A9CA-488368BD6948}"/>
              </a:ext>
            </a:extLst>
          </p:cNvPr>
          <p:cNvSpPr txBox="1"/>
          <p:nvPr/>
        </p:nvSpPr>
        <p:spPr>
          <a:xfrm>
            <a:off x="895346" y="6507854"/>
            <a:ext cx="1650819" cy="29238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</a:rPr>
              <a:t>Solvent Extraction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0D2AC4D-4CD0-46DA-AEF9-12720AE20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9824" y="7426699"/>
            <a:ext cx="386311" cy="128448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B791C3D-0E11-4B12-BEF1-875C9D9B3A45}"/>
              </a:ext>
            </a:extLst>
          </p:cNvPr>
          <p:cNvGrpSpPr/>
          <p:nvPr/>
        </p:nvGrpSpPr>
        <p:grpSpPr>
          <a:xfrm>
            <a:off x="4989038" y="5201049"/>
            <a:ext cx="1079321" cy="1661926"/>
            <a:chOff x="4989038" y="5201049"/>
            <a:chExt cx="1079321" cy="1661926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0A00A00-7123-461E-8C74-1978B0F63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68289" y="5201049"/>
              <a:ext cx="300070" cy="1661926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5526590-0113-4766-8FBF-918C8F2EF0AE}"/>
                </a:ext>
              </a:extLst>
            </p:cNvPr>
            <p:cNvCxnSpPr/>
            <p:nvPr/>
          </p:nvCxnSpPr>
          <p:spPr>
            <a:xfrm flipH="1" flipV="1">
              <a:off x="5614988" y="6654048"/>
              <a:ext cx="303336" cy="82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3D641C-6B0B-45A2-AD34-8C731AFDE513}"/>
                </a:ext>
              </a:extLst>
            </p:cNvPr>
            <p:cNvSpPr txBox="1"/>
            <p:nvPr/>
          </p:nvSpPr>
          <p:spPr>
            <a:xfrm>
              <a:off x="4989038" y="6355886"/>
              <a:ext cx="7264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Tenorite" panose="00000500000000000000" pitchFamily="2" charset="0"/>
                </a:rPr>
                <a:t>reaction </a:t>
              </a:r>
            </a:p>
            <a:p>
              <a:r>
                <a:rPr lang="en-GB" sz="1100" dirty="0">
                  <a:latin typeface="Tenorite" panose="00000500000000000000" pitchFamily="2" charset="0"/>
                </a:rPr>
                <a:t>mixture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868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F2DE2F-9EC0-4AFA-AC66-5F755274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13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A1290C-F8C7-4661-A0E9-DF4572B8D34E}"/>
              </a:ext>
            </a:extLst>
          </p:cNvPr>
          <p:cNvSpPr/>
          <p:nvPr/>
        </p:nvSpPr>
        <p:spPr>
          <a:xfrm>
            <a:off x="895345" y="1791443"/>
            <a:ext cx="321038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300" dirty="0">
                <a:latin typeface="Tenorite" panose="00000500000000000000" pitchFamily="2" charset="0"/>
              </a:rPr>
              <a:t>Heating a solution with an attached condenser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00" dirty="0">
                <a:latin typeface="Tenorite" panose="00000500000000000000" pitchFamily="2" charset="0"/>
              </a:rPr>
              <a:t>The liquid with the lowest temperature will evaporate first, passed into the condenser to cool and is collected as liquid separately.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00" dirty="0">
                <a:latin typeface="Tenorite" panose="00000500000000000000" pitchFamily="2" charset="0"/>
              </a:rPr>
              <a:t>A thermometer is used to monitor the temperature of the vapour: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300" i="1" dirty="0">
                <a:latin typeface="Tenorite" panose="00000500000000000000" pitchFamily="2" charset="0"/>
              </a:rPr>
              <a:t>If the temperature remains steady, the one compound is distilling over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300" i="1" dirty="0">
                <a:latin typeface="Tenorite" panose="00000500000000000000" pitchFamily="2" charset="0"/>
              </a:rPr>
              <a:t>If the temperature begins to rise, a different compound is distilling over.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D022DA-EBAE-4B2F-8428-F62840C28D77}"/>
              </a:ext>
            </a:extLst>
          </p:cNvPr>
          <p:cNvSpPr/>
          <p:nvPr/>
        </p:nvSpPr>
        <p:spPr>
          <a:xfrm>
            <a:off x="895347" y="5080840"/>
            <a:ext cx="53316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>
                <a:latin typeface="Tenorite" panose="00000500000000000000" pitchFamily="2" charset="0"/>
              </a:rPr>
              <a:t>A liquid organic product can be dissolved in water, so water may be an impurity that needs to be removed by a drying agent.</a:t>
            </a:r>
          </a:p>
          <a:p>
            <a:endParaRPr lang="en-GB" sz="1300" dirty="0">
              <a:latin typeface="Tenorite" panose="00000500000000000000" pitchFamily="2" charset="0"/>
            </a:endParaRPr>
          </a:p>
          <a:p>
            <a:endParaRPr lang="en-GB" sz="1300" dirty="0">
              <a:latin typeface="Tenorite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300" dirty="0">
                <a:latin typeface="Tenorite" panose="00000500000000000000" pitchFamily="2" charset="0"/>
              </a:rPr>
              <a:t>The drying slat is added to the organic liquid and the mixture is shaken before being left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i="1" dirty="0">
                <a:latin typeface="Tenorite" panose="00000500000000000000" pitchFamily="2" charset="0"/>
              </a:rPr>
              <a:t>The drying agent turns form a powder to a crystal after absorbing water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sz="1300" dirty="0">
                <a:latin typeface="Tenorite" panose="00000500000000000000" pitchFamily="2" charset="0"/>
              </a:rPr>
              <a:t>If a bit more drying agent is added, and it remains powdery; the liquid is dry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sz="1300" dirty="0">
                <a:latin typeface="Tenorite" panose="00000500000000000000" pitchFamily="2" charset="0"/>
              </a:rPr>
              <a:t>The drying agent is removed by filtration or decantation (pouring the liquid off the solid drying agent)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F1CE8-A9E6-4BD5-AA27-0231EE3FF832}"/>
              </a:ext>
            </a:extLst>
          </p:cNvPr>
          <p:cNvSpPr txBox="1"/>
          <p:nvPr/>
        </p:nvSpPr>
        <p:spPr>
          <a:xfrm>
            <a:off x="895349" y="641537"/>
            <a:ext cx="5332808" cy="646331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txBody>
          <a:bodyPr wrap="square" rtlCol="0" anchor="t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The preparation and purification of liquid organic compounds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F9F605-8A51-4AC8-BE82-A012D9EFBD34}"/>
              </a:ext>
            </a:extLst>
          </p:cNvPr>
          <p:cNvSpPr txBox="1"/>
          <p:nvPr/>
        </p:nvSpPr>
        <p:spPr>
          <a:xfrm>
            <a:off x="895346" y="1382121"/>
            <a:ext cx="1035054" cy="29238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  <a:latin typeface="+mj-lt"/>
              </a:rPr>
              <a:t>Distillation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F57362-7A27-4846-AEEF-DE8F320732A0}"/>
              </a:ext>
            </a:extLst>
          </p:cNvPr>
          <p:cNvSpPr txBox="1"/>
          <p:nvPr/>
        </p:nvSpPr>
        <p:spPr>
          <a:xfrm>
            <a:off x="895346" y="4736386"/>
            <a:ext cx="2622046" cy="29238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</a:rPr>
              <a:t>Drying with an Anhydrous Salt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845FA-B79F-4AE6-A9D6-D3A78D07388D}"/>
              </a:ext>
            </a:extLst>
          </p:cNvPr>
          <p:cNvSpPr txBox="1"/>
          <p:nvPr/>
        </p:nvSpPr>
        <p:spPr>
          <a:xfrm>
            <a:off x="895344" y="8114557"/>
            <a:ext cx="533160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>
                <a:latin typeface="Tenorite" panose="00000500000000000000" pitchFamily="2" charset="0"/>
              </a:rPr>
              <a:t>The boiling point of pure organic compounds can be carefully measured and are available online. Meaning the boiling point of your organic compound and cross-referencing it with online databases can determine whether a compound is pure.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76FC70-4799-4BB8-A6E6-F874672BB5DE}"/>
              </a:ext>
            </a:extLst>
          </p:cNvPr>
          <p:cNvSpPr txBox="1"/>
          <p:nvPr/>
        </p:nvSpPr>
        <p:spPr>
          <a:xfrm>
            <a:off x="895345" y="5600805"/>
            <a:ext cx="5331601" cy="276999"/>
          </a:xfrm>
          <a:prstGeom prst="rect">
            <a:avLst/>
          </a:prstGeom>
          <a:solidFill>
            <a:srgbClr val="D9D9D9">
              <a:alpha val="74902"/>
            </a:srgbClr>
          </a:solidFill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i="1" kern="120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Anhydrous salts (Ca/Mg/NaSO</a:t>
            </a:r>
            <a:r>
              <a:rPr lang="en-GB" sz="1200" i="1" kern="1200" baseline="-2500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4</a:t>
            </a:r>
            <a:r>
              <a:rPr lang="en-GB" sz="1200" i="1" kern="120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) are drying salts.</a:t>
            </a:r>
            <a:endParaRPr lang="en-GB" sz="1200" i="1" dirty="0">
              <a:effectLst/>
              <a:latin typeface="Tenorite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8E8BD3-248A-4FE8-AE9E-6B9A5CF03BA5}"/>
              </a:ext>
            </a:extLst>
          </p:cNvPr>
          <p:cNvSpPr txBox="1"/>
          <p:nvPr/>
        </p:nvSpPr>
        <p:spPr>
          <a:xfrm>
            <a:off x="895345" y="7651556"/>
            <a:ext cx="1323599" cy="29238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</a:rPr>
              <a:t>Testing Purity </a:t>
            </a:r>
            <a:endParaRPr lang="en-GB" sz="1300" b="1" i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811F9F-A7FD-4D7C-B16D-04F093059253}"/>
              </a:ext>
            </a:extLst>
          </p:cNvPr>
          <p:cNvSpPr txBox="1"/>
          <p:nvPr/>
        </p:nvSpPr>
        <p:spPr>
          <a:xfrm>
            <a:off x="2256536" y="7660766"/>
            <a:ext cx="2691384" cy="27699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</a:rPr>
              <a:t>Boiling temperature determination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8CD3B8F-B22C-49FE-9313-69F800C73814}"/>
              </a:ext>
            </a:extLst>
          </p:cNvPr>
          <p:cNvGrpSpPr/>
          <p:nvPr/>
        </p:nvGrpSpPr>
        <p:grpSpPr>
          <a:xfrm>
            <a:off x="4297558" y="2395665"/>
            <a:ext cx="1665096" cy="1746426"/>
            <a:chOff x="4444933" y="2439536"/>
            <a:chExt cx="1665096" cy="1746426"/>
          </a:xfrm>
        </p:grpSpPr>
        <p:pic>
          <p:nvPicPr>
            <p:cNvPr id="165" name="Picture 16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0982026C-BAAC-40D2-9B5D-74615FBA9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933" y="2439536"/>
              <a:ext cx="1665096" cy="1639287"/>
            </a:xfrm>
            <a:prstGeom prst="rect">
              <a:avLst/>
            </a:prstGeom>
          </p:spPr>
        </p:pic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BFE121F-92D7-44DC-99C6-C6DFF0761DFD}"/>
                </a:ext>
              </a:extLst>
            </p:cNvPr>
            <p:cNvCxnSpPr>
              <a:cxnSpLocks/>
            </p:cNvCxnSpPr>
            <p:nvPr/>
          </p:nvCxnSpPr>
          <p:spPr>
            <a:xfrm>
              <a:off x="4594860" y="3553837"/>
              <a:ext cx="175260" cy="732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F16D248-5810-4DD7-9A0D-0F890E058F13}"/>
                </a:ext>
              </a:extLst>
            </p:cNvPr>
            <p:cNvSpPr txBox="1"/>
            <p:nvPr/>
          </p:nvSpPr>
          <p:spPr>
            <a:xfrm>
              <a:off x="4728933" y="3477493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Tenorite" panose="00000500000000000000" pitchFamily="2" charset="0"/>
                </a:rPr>
                <a:t>reaction</a:t>
              </a:r>
            </a:p>
            <a:p>
              <a:r>
                <a:rPr lang="en-GB" sz="800" dirty="0">
                  <a:latin typeface="Tenorite" panose="00000500000000000000" pitchFamily="2" charset="0"/>
                </a:rPr>
                <a:t>mixture</a:t>
              </a: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14F550EE-0CFE-4E3B-AB7E-5EF6453414EB}"/>
                </a:ext>
              </a:extLst>
            </p:cNvPr>
            <p:cNvCxnSpPr/>
            <p:nvPr/>
          </p:nvCxnSpPr>
          <p:spPr>
            <a:xfrm flipH="1">
              <a:off x="5730240" y="3982720"/>
              <a:ext cx="187960" cy="961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B16BED33-B38D-4934-B6A3-242181C0A9DA}"/>
                </a:ext>
              </a:extLst>
            </p:cNvPr>
            <p:cNvSpPr txBox="1"/>
            <p:nvPr/>
          </p:nvSpPr>
          <p:spPr>
            <a:xfrm>
              <a:off x="5204460" y="3970518"/>
              <a:ext cx="5725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Tenorite" panose="00000500000000000000" pitchFamily="2" charset="0"/>
                </a:rPr>
                <a:t>distillate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288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2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95795" y="1343422"/>
            <a:ext cx="55329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rgbClr val="0070C0"/>
                </a:solidFill>
                <a:latin typeface="Tenorite" panose="00000500000000000000" pitchFamily="2" charset="0"/>
              </a:rPr>
              <a:t>Homologous series </a:t>
            </a:r>
            <a:r>
              <a:rPr lang="en-GB" sz="1300" dirty="0">
                <a:latin typeface="Tenorite" panose="00000500000000000000" pitchFamily="2" charset="0"/>
              </a:rPr>
              <a:t>– A family of compounds with the same functional group</a:t>
            </a:r>
          </a:p>
          <a:p>
            <a:r>
              <a:rPr lang="en-GB" sz="1300" b="1" dirty="0">
                <a:solidFill>
                  <a:srgbClr val="0070C0"/>
                </a:solidFill>
                <a:latin typeface="Tenorite" panose="00000500000000000000" pitchFamily="2" charset="0"/>
              </a:rPr>
              <a:t>Functional group </a:t>
            </a:r>
            <a:r>
              <a:rPr lang="en-GB" sz="1300" dirty="0">
                <a:latin typeface="Tenorite" panose="00000500000000000000" pitchFamily="2" charset="0"/>
              </a:rPr>
              <a:t>– An atom or group of atoms that are responsible for chemical reactions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751806"/>
              </p:ext>
            </p:extLst>
          </p:nvPr>
        </p:nvGraphicFramePr>
        <p:xfrm>
          <a:off x="981071" y="2508305"/>
          <a:ext cx="1057279" cy="297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508">
                  <a:extLst>
                    <a:ext uri="{9D8B030D-6E8A-4147-A177-3AD203B41FA5}">
                      <a16:colId xmlns:a16="http://schemas.microsoft.com/office/drawing/2014/main" val="2138256590"/>
                    </a:ext>
                  </a:extLst>
                </a:gridCol>
                <a:gridCol w="673771">
                  <a:extLst>
                    <a:ext uri="{9D8B030D-6E8A-4147-A177-3AD203B41FA5}">
                      <a16:colId xmlns:a16="http://schemas.microsoft.com/office/drawing/2014/main" val="1658572963"/>
                    </a:ext>
                  </a:extLst>
                </a:gridCol>
              </a:tblGrid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Meth-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798178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Eth-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01538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Prop-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218718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But-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103098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Pent-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87251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Hex-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65700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 err="1">
                          <a:latin typeface="Tenorite" panose="00000500000000000000" pitchFamily="2" charset="0"/>
                        </a:rPr>
                        <a:t>Hept</a:t>
                      </a:r>
                      <a:r>
                        <a:rPr lang="en-GB" b="1" i="0" dirty="0">
                          <a:latin typeface="Tenorite" panose="00000500000000000000" pitchFamily="2" charset="0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26174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Oct-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949401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Non-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61405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Dec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60148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9AE91F4-9AD0-4CE4-A5C1-5CE4EA269289}"/>
              </a:ext>
            </a:extLst>
          </p:cNvPr>
          <p:cNvSpPr txBox="1"/>
          <p:nvPr/>
        </p:nvSpPr>
        <p:spPr>
          <a:xfrm>
            <a:off x="895796" y="639850"/>
            <a:ext cx="5532933" cy="369332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IUPAC Nomenclature </a:t>
            </a:r>
            <a:r>
              <a:rPr lang="en-GB" sz="1400" b="1" i="1" dirty="0">
                <a:solidFill>
                  <a:schemeClr val="bg1"/>
                </a:solidFill>
              </a:rPr>
              <a:t>(Naming Organic Compounds)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02660"/>
              </p:ext>
            </p:extLst>
          </p:nvPr>
        </p:nvGraphicFramePr>
        <p:xfrm>
          <a:off x="2198921" y="2508305"/>
          <a:ext cx="1914529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2919">
                  <a:extLst>
                    <a:ext uri="{9D8B030D-6E8A-4147-A177-3AD203B41FA5}">
                      <a16:colId xmlns:a16="http://schemas.microsoft.com/office/drawing/2014/main" val="2138256590"/>
                    </a:ext>
                  </a:extLst>
                </a:gridCol>
                <a:gridCol w="821610">
                  <a:extLst>
                    <a:ext uri="{9D8B030D-6E8A-4147-A177-3AD203B41FA5}">
                      <a16:colId xmlns:a16="http://schemas.microsoft.com/office/drawing/2014/main" val="1658572963"/>
                    </a:ext>
                  </a:extLst>
                </a:gridCol>
              </a:tblGrid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CH</a:t>
                      </a:r>
                      <a:r>
                        <a:rPr lang="en-GB" b="1" i="0" baseline="-25000" dirty="0">
                          <a:latin typeface="Tenorite" panose="00000500000000000000" pitchFamily="2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Methyl-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798178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CH</a:t>
                      </a:r>
                      <a:r>
                        <a:rPr lang="en-GB" b="1" i="0" baseline="-25000" dirty="0">
                          <a:latin typeface="Tenorite" panose="00000500000000000000" pitchFamily="2" charset="0"/>
                        </a:rPr>
                        <a:t>2</a:t>
                      </a:r>
                      <a:r>
                        <a:rPr lang="en-GB" b="1" i="0" dirty="0">
                          <a:latin typeface="Tenorite" panose="00000500000000000000" pitchFamily="2" charset="0"/>
                        </a:rPr>
                        <a:t>CH</a:t>
                      </a:r>
                      <a:r>
                        <a:rPr lang="en-GB" b="1" i="0" baseline="-25000" dirty="0">
                          <a:latin typeface="Tenorite" panose="00000500000000000000" pitchFamily="2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Ethyl-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01538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CH</a:t>
                      </a:r>
                      <a:r>
                        <a:rPr lang="en-GB" b="1" i="0" baseline="-25000" dirty="0">
                          <a:latin typeface="Tenorite" panose="00000500000000000000" pitchFamily="2" charset="0"/>
                        </a:rPr>
                        <a:t>2</a:t>
                      </a:r>
                      <a:r>
                        <a:rPr lang="en-GB" b="1" i="0" dirty="0">
                          <a:latin typeface="Tenorite" panose="00000500000000000000" pitchFamily="2" charset="0"/>
                        </a:rPr>
                        <a:t>CH</a:t>
                      </a:r>
                      <a:r>
                        <a:rPr lang="en-GB" b="1" i="0" baseline="-25000" dirty="0">
                          <a:latin typeface="Tenorite" panose="00000500000000000000" pitchFamily="2" charset="0"/>
                        </a:rPr>
                        <a:t>2</a:t>
                      </a:r>
                      <a:r>
                        <a:rPr lang="en-GB" b="1" i="0" dirty="0">
                          <a:latin typeface="Tenorite" panose="00000500000000000000" pitchFamily="2" charset="0"/>
                        </a:rPr>
                        <a:t>CH</a:t>
                      </a:r>
                      <a:r>
                        <a:rPr lang="en-GB" b="1" i="0" baseline="-25000" dirty="0">
                          <a:latin typeface="Tenorite" panose="00000500000000000000" pitchFamily="2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Propyl-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218718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Cl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Chloro-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103098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F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 err="1">
                          <a:latin typeface="Tenorite" panose="00000500000000000000" pitchFamily="2" charset="0"/>
                        </a:rPr>
                        <a:t>Fluoro</a:t>
                      </a:r>
                      <a:r>
                        <a:rPr lang="en-GB" b="1" i="0" dirty="0">
                          <a:latin typeface="Tenorite" panose="00000500000000000000" pitchFamily="2" charset="0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87251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Br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 err="1">
                          <a:latin typeface="Tenorite" panose="00000500000000000000" pitchFamily="2" charset="0"/>
                        </a:rPr>
                        <a:t>Bromo</a:t>
                      </a:r>
                      <a:r>
                        <a:rPr lang="en-GB" b="1" i="0" dirty="0">
                          <a:latin typeface="Tenorite" panose="00000500000000000000" pitchFamily="2" charset="0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65700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 err="1">
                          <a:latin typeface="Tenorite" panose="00000500000000000000" pitchFamily="2" charset="0"/>
                        </a:rPr>
                        <a:t>Iodo</a:t>
                      </a:r>
                      <a:r>
                        <a:rPr lang="en-GB" b="1" i="0" dirty="0">
                          <a:latin typeface="Tenorite" panose="00000500000000000000" pitchFamily="2" charset="0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26174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C</a:t>
                      </a:r>
                      <a:r>
                        <a:rPr lang="en-GB" b="1" i="0" baseline="-25000" dirty="0">
                          <a:latin typeface="Tenorite" panose="00000500000000000000" pitchFamily="2" charset="0"/>
                        </a:rPr>
                        <a:t>6</a:t>
                      </a:r>
                      <a:r>
                        <a:rPr lang="en-GB" b="1" i="0" dirty="0">
                          <a:latin typeface="Tenorite" panose="00000500000000000000" pitchFamily="2" charset="0"/>
                        </a:rPr>
                        <a:t>H</a:t>
                      </a:r>
                      <a:r>
                        <a:rPr lang="en-GB" b="1" i="0" baseline="-25000" dirty="0">
                          <a:latin typeface="Tenorite" panose="00000500000000000000" pitchFamily="2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Phenyl-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9494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160228"/>
              </p:ext>
            </p:extLst>
          </p:nvPr>
        </p:nvGraphicFramePr>
        <p:xfrm>
          <a:off x="4248764" y="2508305"/>
          <a:ext cx="2179965" cy="4869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8817">
                  <a:extLst>
                    <a:ext uri="{9D8B030D-6E8A-4147-A177-3AD203B41FA5}">
                      <a16:colId xmlns:a16="http://schemas.microsoft.com/office/drawing/2014/main" val="2138256590"/>
                    </a:ext>
                  </a:extLst>
                </a:gridCol>
                <a:gridCol w="911148">
                  <a:extLst>
                    <a:ext uri="{9D8B030D-6E8A-4147-A177-3AD203B41FA5}">
                      <a16:colId xmlns:a16="http://schemas.microsoft.com/office/drawing/2014/main" val="1658572963"/>
                    </a:ext>
                  </a:extLst>
                </a:gridCol>
              </a:tblGrid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solidFill>
                            <a:srgbClr val="0070C0"/>
                          </a:solidFill>
                          <a:latin typeface="Tenorite" panose="00000500000000000000" pitchFamily="2" charset="0"/>
                        </a:rPr>
                        <a:t>Alkanes</a:t>
                      </a:r>
                      <a:endParaRPr lang="en-GB" b="1" i="0" baseline="-25000" dirty="0">
                        <a:solidFill>
                          <a:srgbClr val="0070C0"/>
                        </a:solidFill>
                        <a:latin typeface="Tenorite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-</a:t>
                      </a:r>
                      <a:r>
                        <a:rPr lang="en-GB" b="1" i="0" dirty="0" err="1">
                          <a:latin typeface="Tenorite" panose="00000500000000000000" pitchFamily="2" charset="0"/>
                        </a:rPr>
                        <a:t>ane</a:t>
                      </a:r>
                      <a:endParaRPr lang="en-GB" b="1" i="0" dirty="0">
                        <a:latin typeface="Tenorite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798178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solidFill>
                            <a:srgbClr val="0070C0"/>
                          </a:solidFill>
                          <a:latin typeface="Tenorite" panose="00000500000000000000" pitchFamily="2" charset="0"/>
                        </a:rPr>
                        <a:t>Alkenes</a:t>
                      </a:r>
                    </a:p>
                    <a:p>
                      <a:pPr algn="ctr"/>
                      <a:endParaRPr lang="en-GB" b="1" i="0" baseline="-25000" dirty="0">
                        <a:latin typeface="Tenorite" panose="00000500000000000000" pitchFamily="2" charset="0"/>
                      </a:endParaRPr>
                    </a:p>
                    <a:p>
                      <a:pPr algn="ctr"/>
                      <a:endParaRPr lang="en-GB" b="1" i="0" baseline="-25000" dirty="0">
                        <a:latin typeface="Tenorite" panose="00000500000000000000" pitchFamily="2" charset="0"/>
                      </a:endParaRPr>
                    </a:p>
                    <a:p>
                      <a:pPr algn="ctr"/>
                      <a:endParaRPr lang="en-GB" b="1" i="0" baseline="-25000" dirty="0">
                        <a:latin typeface="Tenorite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-</a:t>
                      </a:r>
                      <a:r>
                        <a:rPr lang="en-GB" b="1" i="0" dirty="0" err="1">
                          <a:latin typeface="Tenorite" panose="00000500000000000000" pitchFamily="2" charset="0"/>
                        </a:rPr>
                        <a:t>ene</a:t>
                      </a:r>
                      <a:endParaRPr lang="en-GB" b="1" i="0" dirty="0">
                        <a:latin typeface="Tenorite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01538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solidFill>
                            <a:srgbClr val="0070C0"/>
                          </a:solidFill>
                          <a:latin typeface="Tenorite" panose="00000500000000000000" pitchFamily="2" charset="0"/>
                        </a:rPr>
                        <a:t>Carboxylic Acids</a:t>
                      </a:r>
                    </a:p>
                    <a:p>
                      <a:pPr algn="ctr"/>
                      <a:endParaRPr lang="en-GB" b="1" i="0" dirty="0">
                        <a:latin typeface="Tenorite" panose="00000500000000000000" pitchFamily="2" charset="0"/>
                      </a:endParaRPr>
                    </a:p>
                    <a:p>
                      <a:pPr algn="ctr"/>
                      <a:endParaRPr lang="en-GB" b="1" i="0" baseline="-25000" dirty="0">
                        <a:latin typeface="Tenorite" panose="00000500000000000000" pitchFamily="2" charset="0"/>
                      </a:endParaRPr>
                    </a:p>
                    <a:p>
                      <a:pPr algn="ctr"/>
                      <a:endParaRPr lang="en-GB" b="1" i="0" baseline="-25000" dirty="0">
                        <a:latin typeface="Tenorite" panose="00000500000000000000" pitchFamily="2" charset="0"/>
                      </a:endParaRPr>
                    </a:p>
                    <a:p>
                      <a:pPr algn="ctr"/>
                      <a:endParaRPr lang="en-GB" b="1" i="0" baseline="-25000" dirty="0">
                        <a:latin typeface="Tenorite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-</a:t>
                      </a:r>
                      <a:r>
                        <a:rPr lang="en-GB" b="1" i="0" dirty="0" err="1">
                          <a:latin typeface="Tenorite" panose="00000500000000000000" pitchFamily="2" charset="0"/>
                        </a:rPr>
                        <a:t>oic</a:t>
                      </a:r>
                      <a:r>
                        <a:rPr lang="en-GB" b="1" i="0" dirty="0">
                          <a:latin typeface="Tenorite" panose="00000500000000000000" pitchFamily="2" charset="0"/>
                        </a:rPr>
                        <a:t> acids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218718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solidFill>
                            <a:srgbClr val="0070C0"/>
                          </a:solidFill>
                          <a:latin typeface="Tenorite" panose="00000500000000000000" pitchFamily="2" charset="0"/>
                        </a:rPr>
                        <a:t>Ketone</a:t>
                      </a:r>
                    </a:p>
                    <a:p>
                      <a:pPr algn="ctr"/>
                      <a:endParaRPr lang="en-GB" b="1" i="0" dirty="0">
                        <a:latin typeface="Tenorite" panose="00000500000000000000" pitchFamily="2" charset="0"/>
                      </a:endParaRPr>
                    </a:p>
                    <a:p>
                      <a:pPr algn="ctr"/>
                      <a:endParaRPr lang="en-GB" b="1" i="0" dirty="0">
                        <a:latin typeface="Tenorite" panose="00000500000000000000" pitchFamily="2" charset="0"/>
                      </a:endParaRPr>
                    </a:p>
                    <a:p>
                      <a:pPr algn="ctr"/>
                      <a:endParaRPr lang="en-GB" b="1" i="0" dirty="0">
                        <a:latin typeface="Tenorite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-one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103098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solidFill>
                            <a:srgbClr val="0070C0"/>
                          </a:solidFill>
                          <a:latin typeface="Tenorite" panose="00000500000000000000" pitchFamily="2" charset="0"/>
                        </a:rPr>
                        <a:t>Aldehyde</a:t>
                      </a:r>
                    </a:p>
                    <a:p>
                      <a:pPr algn="ctr"/>
                      <a:endParaRPr lang="en-GB" b="1" i="0" dirty="0">
                        <a:latin typeface="Tenorite" panose="00000500000000000000" pitchFamily="2" charset="0"/>
                      </a:endParaRPr>
                    </a:p>
                    <a:p>
                      <a:pPr algn="ctr"/>
                      <a:endParaRPr lang="en-GB" b="1" i="0" dirty="0">
                        <a:latin typeface="Tenorite" panose="00000500000000000000" pitchFamily="2" charset="0"/>
                      </a:endParaRPr>
                    </a:p>
                    <a:p>
                      <a:pPr algn="ctr"/>
                      <a:endParaRPr lang="en-GB" b="1" i="0" dirty="0">
                        <a:latin typeface="Tenorite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-al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87251"/>
                  </a:ext>
                </a:extLst>
              </a:tr>
              <a:tr h="164460"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solidFill>
                            <a:srgbClr val="0070C0"/>
                          </a:solidFill>
                          <a:latin typeface="Tenorite" panose="00000500000000000000" pitchFamily="2" charset="0"/>
                        </a:rPr>
                        <a:t>Alcohol</a:t>
                      </a:r>
                    </a:p>
                    <a:p>
                      <a:pPr algn="ctr"/>
                      <a:endParaRPr lang="en-GB" b="1" i="0" dirty="0">
                        <a:latin typeface="Tenorite" panose="00000500000000000000" pitchFamily="2" charset="0"/>
                      </a:endParaRPr>
                    </a:p>
                    <a:p>
                      <a:pPr algn="ctr"/>
                      <a:endParaRPr lang="en-GB" b="1" i="0" dirty="0">
                        <a:latin typeface="Tenorite" panose="00000500000000000000" pitchFamily="2" charset="0"/>
                      </a:endParaRPr>
                    </a:p>
                    <a:p>
                      <a:pPr algn="ctr"/>
                      <a:endParaRPr lang="en-GB" b="1" i="0" dirty="0">
                        <a:latin typeface="Tenorite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>
                          <a:latin typeface="Tenorite" panose="00000500000000000000" pitchFamily="2" charset="0"/>
                        </a:rPr>
                        <a:t>-</a:t>
                      </a:r>
                      <a:r>
                        <a:rPr lang="en-GB" b="1" i="0" dirty="0" err="1">
                          <a:latin typeface="Tenorite" panose="00000500000000000000" pitchFamily="2" charset="0"/>
                        </a:rPr>
                        <a:t>ol</a:t>
                      </a:r>
                      <a:endParaRPr lang="en-GB" b="1" i="0" dirty="0">
                        <a:latin typeface="Tenorite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657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64633" y="5796673"/>
            <a:ext cx="3132379" cy="1138773"/>
          </a:xfrm>
          <a:prstGeom prst="rect">
            <a:avLst/>
          </a:prstGeom>
          <a:solidFill>
            <a:srgbClr val="D9D9D9">
              <a:alpha val="7490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  <a:latin typeface="Tenorite" panose="00000500000000000000" pitchFamily="2" charset="0"/>
              </a:rPr>
              <a:t>Naming Rules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00" dirty="0">
                <a:solidFill>
                  <a:sysClr val="windowText" lastClr="000000"/>
                </a:solidFill>
                <a:latin typeface="Tenorite" panose="00000500000000000000" pitchFamily="2" charset="0"/>
              </a:rPr>
              <a:t>Longest carbon chain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00" dirty="0">
                <a:solidFill>
                  <a:sysClr val="windowText" lastClr="000000"/>
                </a:solidFill>
                <a:latin typeface="Tenorite" panose="00000500000000000000" pitchFamily="2" charset="0"/>
              </a:rPr>
              <a:t>Identify attached groups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00" dirty="0">
                <a:solidFill>
                  <a:sysClr val="windowText" lastClr="000000"/>
                </a:solidFill>
                <a:latin typeface="Tenorite" panose="00000500000000000000" pitchFamily="2" charset="0"/>
              </a:rPr>
              <a:t>Designate the location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300" dirty="0">
                <a:solidFill>
                  <a:sysClr val="windowText" lastClr="000000"/>
                </a:solidFill>
                <a:latin typeface="Tenorite" panose="00000500000000000000" pitchFamily="2" charset="0"/>
              </a:rPr>
              <a:t>Assemble the name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633" y="7074886"/>
            <a:ext cx="1501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Examples:</a:t>
            </a:r>
          </a:p>
        </p:txBody>
      </p:sp>
      <p:pic>
        <p:nvPicPr>
          <p:cNvPr id="22" name="Content Placeholder 6">
            <a:extLst>
              <a:ext uri="{FF2B5EF4-FFF2-40B4-BE49-F238E27FC236}">
                <a16:creationId xmlns:a16="http://schemas.microsoft.com/office/drawing/2014/main" id="{DE0586E4-8D6D-48A2-AF18-8942ED59F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6" b="20717"/>
          <a:stretch/>
        </p:blipFill>
        <p:spPr>
          <a:xfrm>
            <a:off x="966684" y="7740134"/>
            <a:ext cx="2499360" cy="845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30970" y="8766947"/>
            <a:ext cx="2058577" cy="276999"/>
          </a:xfrm>
          <a:prstGeom prst="rect">
            <a:avLst/>
          </a:prstGeom>
          <a:solidFill>
            <a:srgbClr val="D9D9D9">
              <a:alpha val="74902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latin typeface="Tenorite" panose="00000500000000000000" pitchFamily="2" charset="0"/>
              </a:rPr>
              <a:t>6-ethyl-3,4-dimethyloctane</a:t>
            </a:r>
          </a:p>
        </p:txBody>
      </p:sp>
      <p:pic>
        <p:nvPicPr>
          <p:cNvPr id="24" name="Picture 2" descr="Image result for 2,4-pentan-3-one">
            <a:extLst>
              <a:ext uri="{FF2B5EF4-FFF2-40B4-BE49-F238E27FC236}">
                <a16:creationId xmlns:a16="http://schemas.microsoft.com/office/drawing/2014/main" id="{7ACA0A5C-4859-46DA-9B37-84C40916B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52" y="7802383"/>
            <a:ext cx="1362856" cy="8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070115" y="8766947"/>
            <a:ext cx="1984133" cy="276999"/>
          </a:xfrm>
          <a:prstGeom prst="rect">
            <a:avLst/>
          </a:prstGeom>
          <a:solidFill>
            <a:srgbClr val="D9D9D9">
              <a:alpha val="74902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latin typeface="Tenorite" panose="00000500000000000000" pitchFamily="2" charset="0"/>
              </a:rPr>
              <a:t>2,4-dimethylpentan-3-one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4623663A-9ED4-4804-A19B-065DDB4742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9" t="42276" r="26154" b="42275"/>
          <a:stretch/>
        </p:blipFill>
        <p:spPr>
          <a:xfrm>
            <a:off x="4676199" y="3179252"/>
            <a:ext cx="409236" cy="132908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DC335455-8DC2-4069-8C6F-6C8925415A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07" y="3859974"/>
            <a:ext cx="841648" cy="841648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D5D4821A-ADA2-41A6-A4FB-C85A650B22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15" y="4731771"/>
            <a:ext cx="902032" cy="902032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BA83025B-4815-4483-B4C9-AB5ECA20CE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55" y="5669884"/>
            <a:ext cx="842400" cy="842400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B466A927-6168-42A7-9CBB-BA4BA90601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4"/>
          <a:stretch/>
        </p:blipFill>
        <p:spPr>
          <a:xfrm>
            <a:off x="4579620" y="6512284"/>
            <a:ext cx="664080" cy="9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98AD95F6-C4F1-4F40-A75C-82F1F332E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9" y="2106955"/>
            <a:ext cx="1202860" cy="1202860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9D19A0E-F1CE-4A0F-8C0E-06FCB8E994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91" y="2071669"/>
            <a:ext cx="1202400" cy="1202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E91F4-9AD0-4CE4-A5C1-5CE4EA269289}"/>
              </a:ext>
            </a:extLst>
          </p:cNvPr>
          <p:cNvSpPr txBox="1"/>
          <p:nvPr/>
        </p:nvSpPr>
        <p:spPr>
          <a:xfrm>
            <a:off x="895349" y="644448"/>
            <a:ext cx="5332808" cy="369332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Isomerism</a:t>
            </a:r>
            <a:endParaRPr lang="en-GB" sz="1400" b="1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9961" y="1380133"/>
            <a:ext cx="422110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>
                <a:latin typeface="Tenorite" panose="00000500000000000000" pitchFamily="2" charset="0"/>
              </a:rPr>
              <a:t>Compounds with the same molecular formula but differing structural formulae </a:t>
            </a:r>
            <a:endParaRPr lang="en-GB" sz="1300" b="1" dirty="0">
              <a:latin typeface="Tenorite" panose="000005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5342" y="6192274"/>
            <a:ext cx="532572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300" dirty="0">
                <a:latin typeface="Tenorite" panose="00000500000000000000" pitchFamily="2" charset="0"/>
              </a:rPr>
              <a:t>                              Compounds with the same structural and molecular formula but the atoms/groups are arranged differently in 3D due to the restriction of movement that caused by double bonds</a:t>
            </a:r>
            <a:endParaRPr lang="en-GB" sz="1300" b="1" dirty="0">
              <a:latin typeface="Tenorite" panose="000005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5348" y="2053632"/>
            <a:ext cx="53882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  <a:latin typeface="Tenorite" panose="00000500000000000000" pitchFamily="2" charset="0"/>
              </a:rPr>
              <a:t>Functional Group Isomerism </a:t>
            </a:r>
            <a:r>
              <a:rPr lang="en-GB" sz="1300" dirty="0">
                <a:latin typeface="Tenorite" panose="00000500000000000000" pitchFamily="2" charset="0"/>
              </a:rPr>
              <a:t>– Changing the functional group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5349" y="6904109"/>
            <a:ext cx="53930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  <a:latin typeface="Tenorite" panose="00000500000000000000" pitchFamily="2" charset="0"/>
              </a:rPr>
              <a:t>Geometric Isomerism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002671"/>
              </p:ext>
            </p:extLst>
          </p:nvPr>
        </p:nvGraphicFramePr>
        <p:xfrm>
          <a:off x="4100513" y="7465658"/>
          <a:ext cx="2300467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292">
                  <a:extLst>
                    <a:ext uri="{9D8B030D-6E8A-4147-A177-3AD203B41FA5}">
                      <a16:colId xmlns:a16="http://schemas.microsoft.com/office/drawing/2014/main" val="373820649"/>
                    </a:ext>
                  </a:extLst>
                </a:gridCol>
                <a:gridCol w="1484175">
                  <a:extLst>
                    <a:ext uri="{9D8B030D-6E8A-4147-A177-3AD203B41FA5}">
                      <a16:colId xmlns:a16="http://schemas.microsoft.com/office/drawing/2014/main" val="4041109952"/>
                    </a:ext>
                  </a:extLst>
                </a:gridCol>
              </a:tblGrid>
              <a:tr h="29934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</a:rPr>
                        <a:t>Z / Cis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Tenorite" panose="00000500000000000000" pitchFamily="2" charset="0"/>
                        </a:rPr>
                        <a:t>Groups</a:t>
                      </a:r>
                      <a:r>
                        <a:rPr lang="en-GB" sz="1100" b="1" baseline="0" dirty="0">
                          <a:latin typeface="Tenorite" panose="00000500000000000000" pitchFamily="2" charset="0"/>
                        </a:rPr>
                        <a:t> are t</a:t>
                      </a:r>
                      <a:r>
                        <a:rPr lang="en-GB" sz="1100" b="1" dirty="0">
                          <a:latin typeface="Tenorite" panose="00000500000000000000" pitchFamily="2" charset="0"/>
                        </a:rPr>
                        <a:t>ogether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3427"/>
                  </a:ext>
                </a:extLst>
              </a:tr>
              <a:tr h="310253">
                <a:tc>
                  <a:txBody>
                    <a:bodyPr/>
                    <a:lstStyle/>
                    <a:p>
                      <a:pPr algn="ctr"/>
                      <a:r>
                        <a:rPr lang="en-GB" sz="1100" b="1" baseline="0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</a:rPr>
                        <a:t>E / Trans </a:t>
                      </a:r>
                      <a:endParaRPr lang="en-GB" sz="1100" b="1" dirty="0">
                        <a:solidFill>
                          <a:schemeClr val="bg1"/>
                        </a:solidFill>
                        <a:latin typeface="Tenorite" panose="000005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Tenorite" panose="00000500000000000000" pitchFamily="2" charset="0"/>
                        </a:rPr>
                        <a:t>Groups</a:t>
                      </a:r>
                      <a:r>
                        <a:rPr lang="en-GB" sz="1100" b="1" baseline="0" dirty="0">
                          <a:latin typeface="Tenorite" panose="00000500000000000000" pitchFamily="2" charset="0"/>
                        </a:rPr>
                        <a:t> are o</a:t>
                      </a:r>
                      <a:r>
                        <a:rPr lang="en-GB" sz="1100" b="1" dirty="0">
                          <a:latin typeface="Tenorite" panose="00000500000000000000" pitchFamily="2" charset="0"/>
                        </a:rPr>
                        <a:t>pposite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12563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385538D-82AF-42D6-B148-5B4F8C0B8AC1}"/>
              </a:ext>
            </a:extLst>
          </p:cNvPr>
          <p:cNvSpPr/>
          <p:nvPr/>
        </p:nvSpPr>
        <p:spPr>
          <a:xfrm>
            <a:off x="890584" y="8537698"/>
            <a:ext cx="53930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i="1" dirty="0">
                <a:latin typeface="Tenorite" panose="00000500000000000000" pitchFamily="2" charset="0"/>
              </a:rPr>
              <a:t>cis-trans </a:t>
            </a:r>
            <a:r>
              <a:rPr lang="en-GB" sz="1300" dirty="0">
                <a:latin typeface="Tenorite" panose="00000500000000000000" pitchFamily="2" charset="0"/>
              </a:rPr>
              <a:t>isomerism, where two of the groups on each of the carbon double bonds are the same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A79F91-0B6A-4B10-A5EE-8687FB03B1E9}"/>
              </a:ext>
            </a:extLst>
          </p:cNvPr>
          <p:cNvGrpSpPr/>
          <p:nvPr/>
        </p:nvGrpSpPr>
        <p:grpSpPr>
          <a:xfrm>
            <a:off x="890586" y="3297700"/>
            <a:ext cx="5393052" cy="1540852"/>
            <a:chOff x="890586" y="3297700"/>
            <a:chExt cx="5393052" cy="1540852"/>
          </a:xfrm>
        </p:grpSpPr>
        <p:sp>
          <p:nvSpPr>
            <p:cNvPr id="7" name="Rectangle 6"/>
            <p:cNvSpPr/>
            <p:nvPr/>
          </p:nvSpPr>
          <p:spPr>
            <a:xfrm>
              <a:off x="890586" y="3297700"/>
              <a:ext cx="53930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dirty="0">
                  <a:solidFill>
                    <a:srgbClr val="00B0F0"/>
                  </a:solidFill>
                  <a:latin typeface="Tenorite" panose="00000500000000000000" pitchFamily="2" charset="0"/>
                </a:rPr>
                <a:t>Chain Isomerism </a:t>
              </a:r>
              <a:r>
                <a:rPr lang="en-GB" sz="1300" dirty="0">
                  <a:latin typeface="Tenorite" panose="00000500000000000000" pitchFamily="2" charset="0"/>
                </a:rPr>
                <a:t>– Changing the length of the longest chain </a:t>
              </a:r>
            </a:p>
          </p:txBody>
        </p:sp>
        <p:pic>
          <p:nvPicPr>
            <p:cNvPr id="21" name="Picture 2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622DF840-A61C-4C0C-BC46-2D35C6883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78" b="23551"/>
            <a:stretch/>
          </p:blipFill>
          <p:spPr>
            <a:xfrm>
              <a:off x="972853" y="3622164"/>
              <a:ext cx="1358738" cy="722458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783E1B8-74B0-4DD9-A949-8991FCE2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835" y="3636152"/>
              <a:ext cx="1202400" cy="12024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A6CAFD0-0895-46FE-BA1F-52BF8A868FDB}"/>
              </a:ext>
            </a:extLst>
          </p:cNvPr>
          <p:cNvGrpSpPr/>
          <p:nvPr/>
        </p:nvGrpSpPr>
        <p:grpSpPr>
          <a:xfrm>
            <a:off x="890586" y="4862183"/>
            <a:ext cx="5393052" cy="1092848"/>
            <a:chOff x="890586" y="4862183"/>
            <a:chExt cx="5393052" cy="1092848"/>
          </a:xfrm>
        </p:grpSpPr>
        <p:sp>
          <p:nvSpPr>
            <p:cNvPr id="6" name="Rectangle 5"/>
            <p:cNvSpPr/>
            <p:nvPr/>
          </p:nvSpPr>
          <p:spPr>
            <a:xfrm>
              <a:off x="890586" y="4862183"/>
              <a:ext cx="53930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dirty="0">
                  <a:solidFill>
                    <a:srgbClr val="00B0F0"/>
                  </a:solidFill>
                  <a:latin typeface="Tenorite" panose="00000500000000000000" pitchFamily="2" charset="0"/>
                </a:rPr>
                <a:t>Point Isomerism </a:t>
              </a:r>
              <a:r>
                <a:rPr lang="en-GB" sz="1300" dirty="0">
                  <a:latin typeface="Tenorite" panose="00000500000000000000" pitchFamily="2" charset="0"/>
                </a:rPr>
                <a:t>– Moving the position of a group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64279" y="5480743"/>
              <a:ext cx="236021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C41AA40-F00B-4D9F-A120-8A3275294D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16731"/>
            <a:stretch/>
          </p:blipFill>
          <p:spPr>
            <a:xfrm>
              <a:off x="958646" y="5154571"/>
              <a:ext cx="1202400" cy="800460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A682E73-0152-4A73-BC3A-8400D805E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98" b="16731"/>
            <a:stretch/>
          </p:blipFill>
          <p:spPr>
            <a:xfrm>
              <a:off x="2361047" y="5154571"/>
              <a:ext cx="1202400" cy="80046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51159D-3551-4215-B683-65EF87373F34}"/>
              </a:ext>
            </a:extLst>
          </p:cNvPr>
          <p:cNvGrpSpPr/>
          <p:nvPr/>
        </p:nvGrpSpPr>
        <p:grpSpPr>
          <a:xfrm>
            <a:off x="930772" y="7309150"/>
            <a:ext cx="2939056" cy="1050362"/>
            <a:chOff x="890584" y="7204138"/>
            <a:chExt cx="2939056" cy="105036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8DEB03B-C8F5-434D-8037-B1E6C24AC4FA}"/>
                </a:ext>
              </a:extLst>
            </p:cNvPr>
            <p:cNvGrpSpPr/>
            <p:nvPr/>
          </p:nvGrpSpPr>
          <p:grpSpPr>
            <a:xfrm>
              <a:off x="890584" y="7214950"/>
              <a:ext cx="1188000" cy="1028739"/>
              <a:chOff x="890584" y="7234854"/>
              <a:chExt cx="1188000" cy="1028739"/>
            </a:xfrm>
          </p:grpSpPr>
          <p:pic>
            <p:nvPicPr>
              <p:cNvPr id="31" name="Picture 30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A92D8C19-BC00-4793-A32D-49D53CC16A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095" b="15070"/>
              <a:stretch/>
            </p:blipFill>
            <p:spPr>
              <a:xfrm>
                <a:off x="890584" y="7234854"/>
                <a:ext cx="1188000" cy="829646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5EB4572-9896-4287-ACC9-528DA52C9CEE}"/>
                  </a:ext>
                </a:extLst>
              </p:cNvPr>
              <p:cNvSpPr txBox="1"/>
              <p:nvPr/>
            </p:nvSpPr>
            <p:spPr>
              <a:xfrm>
                <a:off x="1073254" y="8032761"/>
                <a:ext cx="82266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i="1" dirty="0">
                    <a:latin typeface="Tenorite" panose="00000500000000000000" pitchFamily="2" charset="0"/>
                  </a:rPr>
                  <a:t>cis-2-butene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0E917CB-2772-484E-A126-DF13E6FD78AA}"/>
                </a:ext>
              </a:extLst>
            </p:cNvPr>
            <p:cNvGrpSpPr/>
            <p:nvPr/>
          </p:nvGrpSpPr>
          <p:grpSpPr>
            <a:xfrm>
              <a:off x="2641640" y="7204138"/>
              <a:ext cx="1188000" cy="1050362"/>
              <a:chOff x="2641640" y="7195046"/>
              <a:chExt cx="1188000" cy="1050362"/>
            </a:xfrm>
          </p:grpSpPr>
          <p:pic>
            <p:nvPicPr>
              <p:cNvPr id="33" name="Picture 32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F0538930-B4B4-48CD-BC8E-686DE69550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345" b="13141"/>
              <a:stretch/>
            </p:blipFill>
            <p:spPr>
              <a:xfrm>
                <a:off x="2641640" y="7195046"/>
                <a:ext cx="1188000" cy="837715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6537621-414D-4BD7-9B94-4B39E8691426}"/>
                  </a:ext>
                </a:extLst>
              </p:cNvPr>
              <p:cNvSpPr txBox="1"/>
              <p:nvPr/>
            </p:nvSpPr>
            <p:spPr>
              <a:xfrm>
                <a:off x="2763396" y="8014576"/>
                <a:ext cx="94448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i="1" dirty="0">
                    <a:latin typeface="Tenorite" panose="00000500000000000000" pitchFamily="2" charset="0"/>
                  </a:rPr>
                  <a:t>trans-2-butene</a:t>
                </a:r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423D40B-6732-4F27-BE91-4C8B8617CC69}"/>
              </a:ext>
            </a:extLst>
          </p:cNvPr>
          <p:cNvSpPr txBox="1"/>
          <p:nvPr/>
        </p:nvSpPr>
        <p:spPr>
          <a:xfrm>
            <a:off x="890584" y="1378122"/>
            <a:ext cx="1116468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Structural Isomerism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C8C2C22-A576-49E2-9A31-89D2FEDE2B92}"/>
              </a:ext>
            </a:extLst>
          </p:cNvPr>
          <p:cNvSpPr txBox="1"/>
          <p:nvPr/>
        </p:nvSpPr>
        <p:spPr>
          <a:xfrm>
            <a:off x="875182" y="6145427"/>
            <a:ext cx="1628140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Stereoisomerism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1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E91F4-9AD0-4CE4-A5C1-5CE4EA269289}"/>
              </a:ext>
            </a:extLst>
          </p:cNvPr>
          <p:cNvSpPr txBox="1"/>
          <p:nvPr/>
        </p:nvSpPr>
        <p:spPr>
          <a:xfrm>
            <a:off x="895348" y="636977"/>
            <a:ext cx="5332808" cy="369332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Processing Alkanes</a:t>
            </a:r>
            <a:endParaRPr lang="en-GB" sz="1400" b="1" i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1225" y="1188285"/>
            <a:ext cx="966931" cy="369332"/>
          </a:xfrm>
          <a:prstGeom prst="rect">
            <a:avLst/>
          </a:prstGeom>
          <a:solidFill>
            <a:srgbClr val="0070C0"/>
          </a:solidFill>
          <a:ln w="28575">
            <a:noFill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</a:t>
            </a:r>
            <a:r>
              <a:rPr lang="en-GB" b="1" baseline="-25000" dirty="0">
                <a:solidFill>
                  <a:schemeClr val="bg1"/>
                </a:solidFill>
              </a:rPr>
              <a:t>n</a:t>
            </a:r>
            <a:r>
              <a:rPr lang="en-GB" b="1" dirty="0">
                <a:solidFill>
                  <a:schemeClr val="bg1"/>
                </a:solidFill>
              </a:rPr>
              <a:t>H</a:t>
            </a:r>
            <a:r>
              <a:rPr lang="en-GB" b="1" baseline="-25000" dirty="0">
                <a:solidFill>
                  <a:schemeClr val="bg1"/>
                </a:solidFill>
              </a:rPr>
              <a:t>2n+2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901" y="1212510"/>
            <a:ext cx="442612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>
                <a:latin typeface="Tenorite" panose="00000500000000000000" pitchFamily="2" charset="0"/>
                <a:ea typeface="Roboto" panose="02000000000000000000" pitchFamily="2" charset="0"/>
              </a:rPr>
              <a:t>Alkanes &amp; Cycloalkanes are saturated hydrocarbons, they consist of singularly bonded carbon atom bonded to a maximum number of hydrogen atoms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1799" y="8781204"/>
            <a:ext cx="4296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Tenorite" panose="00000500000000000000" pitchFamily="2" charset="0"/>
                <a:ea typeface="Roboto" panose="02000000000000000000" pitchFamily="2" charset="0"/>
              </a:rPr>
              <a:t>The processing of straight-chain hydrocarbons into branched-chain alkanes and cyclic hydrocarbons for efficient combustion.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2446" y="2908016"/>
            <a:ext cx="2016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i="1" dirty="0">
                <a:latin typeface="Tenorite" panose="00000500000000000000" pitchFamily="2" charset="0"/>
              </a:rPr>
              <a:t>Crude oil is vaporised (made gaseous) and fed into the fractioning column: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i="1" dirty="0">
                <a:latin typeface="Tenorite" panose="00000500000000000000" pitchFamily="2" charset="0"/>
              </a:rPr>
              <a:t>Short chains have lower boiling points, they rise higher up the column.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i="1" dirty="0">
                <a:latin typeface="Tenorite" panose="00000500000000000000" pitchFamily="2" charset="0"/>
              </a:rPr>
              <a:t>Longer chains have higher boiling points, they condense and are collected at the bottom of the fractionating column.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4</a:t>
            </a:fld>
            <a:endParaRPr lang="en-GB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0F79381-68FC-452E-9601-199BBACE1C6E}"/>
              </a:ext>
            </a:extLst>
          </p:cNvPr>
          <p:cNvGrpSpPr/>
          <p:nvPr/>
        </p:nvGrpSpPr>
        <p:grpSpPr>
          <a:xfrm>
            <a:off x="2654954" y="2800996"/>
            <a:ext cx="2850045" cy="2729024"/>
            <a:chOff x="3298414" y="2879656"/>
            <a:chExt cx="2850045" cy="2729024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8133B23-492E-49B8-9A78-63053CC8B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02965" y="3225800"/>
              <a:ext cx="940498" cy="1992960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9633EB5-A4FB-437B-BEB7-B21B5BF52A17}"/>
                </a:ext>
              </a:extLst>
            </p:cNvPr>
            <p:cNvCxnSpPr/>
            <p:nvPr/>
          </p:nvCxnSpPr>
          <p:spPr>
            <a:xfrm flipV="1">
              <a:off x="4262120" y="3065780"/>
              <a:ext cx="393700" cy="13716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B21CEA-FEA1-4CE1-86C4-A85CF37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4858703" y="3592830"/>
              <a:ext cx="31146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5C922B6-4A69-480C-AE1B-2307EE315231}"/>
                </a:ext>
              </a:extLst>
            </p:cNvPr>
            <p:cNvCxnSpPr>
              <a:cxnSpLocks/>
            </p:cNvCxnSpPr>
            <p:nvPr/>
          </p:nvCxnSpPr>
          <p:spPr>
            <a:xfrm>
              <a:off x="4858703" y="4002405"/>
              <a:ext cx="31146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6C38250-30B3-4098-8AF7-E1C93B744BF8}"/>
                </a:ext>
              </a:extLst>
            </p:cNvPr>
            <p:cNvCxnSpPr>
              <a:cxnSpLocks/>
            </p:cNvCxnSpPr>
            <p:nvPr/>
          </p:nvCxnSpPr>
          <p:spPr>
            <a:xfrm>
              <a:off x="4858703" y="4417695"/>
              <a:ext cx="31146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0085D72-E70A-479D-8AFF-17D6B7D43E2D}"/>
                </a:ext>
              </a:extLst>
            </p:cNvPr>
            <p:cNvCxnSpPr>
              <a:cxnSpLocks/>
            </p:cNvCxnSpPr>
            <p:nvPr/>
          </p:nvCxnSpPr>
          <p:spPr>
            <a:xfrm>
              <a:off x="4858703" y="4871085"/>
              <a:ext cx="31146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9136181-831C-4585-98A1-2DCA210E57EA}"/>
                </a:ext>
              </a:extLst>
            </p:cNvPr>
            <p:cNvCxnSpPr>
              <a:cxnSpLocks/>
            </p:cNvCxnSpPr>
            <p:nvPr/>
          </p:nvCxnSpPr>
          <p:spPr>
            <a:xfrm>
              <a:off x="3369945" y="4712970"/>
              <a:ext cx="50327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722343C-60FB-4414-92F9-8C8B588D18B0}"/>
                </a:ext>
              </a:extLst>
            </p:cNvPr>
            <p:cNvCxnSpPr/>
            <p:nvPr/>
          </p:nvCxnSpPr>
          <p:spPr>
            <a:xfrm>
              <a:off x="4378929" y="5241620"/>
              <a:ext cx="337851" cy="1000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2D9C430-B5E8-4750-93E5-FB96DFBCC054}"/>
                </a:ext>
              </a:extLst>
            </p:cNvPr>
            <p:cNvGrpSpPr/>
            <p:nvPr/>
          </p:nvGrpSpPr>
          <p:grpSpPr>
            <a:xfrm>
              <a:off x="4688268" y="2879656"/>
              <a:ext cx="997459" cy="451773"/>
              <a:chOff x="4688268" y="2879656"/>
              <a:chExt cx="997459" cy="451773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D379F9D-8762-489A-BC3A-F31F202B9B5F}"/>
                  </a:ext>
                </a:extLst>
              </p:cNvPr>
              <p:cNvSpPr/>
              <p:nvPr/>
            </p:nvSpPr>
            <p:spPr>
              <a:xfrm>
                <a:off x="4758595" y="3065780"/>
                <a:ext cx="834039" cy="231468"/>
              </a:xfrm>
              <a:prstGeom prst="rect">
                <a:avLst/>
              </a:prstGeom>
              <a:solidFill>
                <a:srgbClr val="D9D9D9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4CBFBB-7B24-45C2-ADA3-4BDB0B2979BD}"/>
                  </a:ext>
                </a:extLst>
              </p:cNvPr>
              <p:cNvSpPr txBox="1"/>
              <p:nvPr/>
            </p:nvSpPr>
            <p:spPr>
              <a:xfrm>
                <a:off x="4688268" y="3023652"/>
                <a:ext cx="99745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700" dirty="0">
                    <a:latin typeface="Tenorite" panose="00000500000000000000" pitchFamily="2" charset="0"/>
                  </a:rPr>
                  <a:t>Fuel for domestic heating and cooking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1C56AB7-3A58-4F14-BF79-CC1219A90A30}"/>
                  </a:ext>
                </a:extLst>
              </p:cNvPr>
              <p:cNvSpPr/>
              <p:nvPr/>
            </p:nvSpPr>
            <p:spPr>
              <a:xfrm>
                <a:off x="4758595" y="2929890"/>
                <a:ext cx="834039" cy="135890"/>
              </a:xfrm>
              <a:prstGeom prst="rect">
                <a:avLst/>
              </a:prstGeom>
              <a:solidFill>
                <a:srgbClr val="569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9FBDA93-8279-4789-B53B-F0E2B04C15F0}"/>
                  </a:ext>
                </a:extLst>
              </p:cNvPr>
              <p:cNvSpPr txBox="1"/>
              <p:nvPr/>
            </p:nvSpPr>
            <p:spPr>
              <a:xfrm>
                <a:off x="4688268" y="2879656"/>
                <a:ext cx="83403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1" dirty="0">
                    <a:solidFill>
                      <a:schemeClr val="bg1"/>
                    </a:solidFill>
                    <a:latin typeface="Tenorite" panose="00000500000000000000" pitchFamily="2" charset="0"/>
                  </a:rPr>
                  <a:t>Gases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82D4D4E-6164-4389-9F9B-D7E0CBCBC654}"/>
                </a:ext>
              </a:extLst>
            </p:cNvPr>
            <p:cNvGrpSpPr/>
            <p:nvPr/>
          </p:nvGrpSpPr>
          <p:grpSpPr>
            <a:xfrm>
              <a:off x="5140777" y="3364281"/>
              <a:ext cx="997459" cy="344051"/>
              <a:chOff x="4688268" y="2879656"/>
              <a:chExt cx="997459" cy="3440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6AC66B4-8BB8-4C66-ADF0-282560DA02E4}"/>
                  </a:ext>
                </a:extLst>
              </p:cNvPr>
              <p:cNvSpPr/>
              <p:nvPr/>
            </p:nvSpPr>
            <p:spPr>
              <a:xfrm>
                <a:off x="4758595" y="3065780"/>
                <a:ext cx="834039" cy="134452"/>
              </a:xfrm>
              <a:prstGeom prst="rect">
                <a:avLst/>
              </a:prstGeom>
              <a:solidFill>
                <a:srgbClr val="D9D9D9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4D1ABC6-97EF-4E4D-8271-0E8A7795DC38}"/>
                  </a:ext>
                </a:extLst>
              </p:cNvPr>
              <p:cNvSpPr txBox="1"/>
              <p:nvPr/>
            </p:nvSpPr>
            <p:spPr>
              <a:xfrm>
                <a:off x="4688268" y="3023652"/>
                <a:ext cx="997459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700" dirty="0">
                    <a:latin typeface="Tenorite" panose="00000500000000000000" pitchFamily="2" charset="0"/>
                  </a:rPr>
                  <a:t>Fuel for cars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9448FAA-4DF3-4E17-9CED-DF3832620EAA}"/>
                  </a:ext>
                </a:extLst>
              </p:cNvPr>
              <p:cNvSpPr/>
              <p:nvPr/>
            </p:nvSpPr>
            <p:spPr>
              <a:xfrm>
                <a:off x="4758595" y="2929890"/>
                <a:ext cx="834039" cy="135890"/>
              </a:xfrm>
              <a:prstGeom prst="rect">
                <a:avLst/>
              </a:prstGeom>
              <a:solidFill>
                <a:srgbClr val="569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C783AA-FABB-4F1B-8AE9-604708FF533E}"/>
                  </a:ext>
                </a:extLst>
              </p:cNvPr>
              <p:cNvSpPr txBox="1"/>
              <p:nvPr/>
            </p:nvSpPr>
            <p:spPr>
              <a:xfrm>
                <a:off x="4688268" y="2879656"/>
                <a:ext cx="83403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1" dirty="0">
                    <a:solidFill>
                      <a:schemeClr val="bg1"/>
                    </a:solidFill>
                    <a:latin typeface="Tenorite" panose="00000500000000000000" pitchFamily="2" charset="0"/>
                  </a:rPr>
                  <a:t>Petrol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C2805B4-3491-472B-A2B3-B735FE9C33D6}"/>
                </a:ext>
              </a:extLst>
            </p:cNvPr>
            <p:cNvGrpSpPr/>
            <p:nvPr/>
          </p:nvGrpSpPr>
          <p:grpSpPr>
            <a:xfrm>
              <a:off x="5144245" y="3792550"/>
              <a:ext cx="997459" cy="344051"/>
              <a:chOff x="4688268" y="2879656"/>
              <a:chExt cx="997459" cy="344051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4F8F697-21FC-4B96-A17B-8744C8046395}"/>
                  </a:ext>
                </a:extLst>
              </p:cNvPr>
              <p:cNvSpPr/>
              <p:nvPr/>
            </p:nvSpPr>
            <p:spPr>
              <a:xfrm>
                <a:off x="4758595" y="3065780"/>
                <a:ext cx="834039" cy="121010"/>
              </a:xfrm>
              <a:prstGeom prst="rect">
                <a:avLst/>
              </a:prstGeom>
              <a:solidFill>
                <a:srgbClr val="D9D9D9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7E5AC55-CC95-4F92-803D-176653C6C859}"/>
                  </a:ext>
                </a:extLst>
              </p:cNvPr>
              <p:cNvSpPr txBox="1"/>
              <p:nvPr/>
            </p:nvSpPr>
            <p:spPr>
              <a:xfrm>
                <a:off x="4688268" y="3023652"/>
                <a:ext cx="997459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700" dirty="0">
                    <a:latin typeface="Tenorite" panose="00000500000000000000" pitchFamily="2" charset="0"/>
                  </a:rPr>
                  <a:t>Fuel for aircraft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D3A25F6-7ABD-413B-9274-DC17D52E3B5E}"/>
                  </a:ext>
                </a:extLst>
              </p:cNvPr>
              <p:cNvSpPr/>
              <p:nvPr/>
            </p:nvSpPr>
            <p:spPr>
              <a:xfrm>
                <a:off x="4758595" y="2929890"/>
                <a:ext cx="834039" cy="135890"/>
              </a:xfrm>
              <a:prstGeom prst="rect">
                <a:avLst/>
              </a:prstGeom>
              <a:solidFill>
                <a:srgbClr val="569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07B0577-0593-4901-9200-1D772913C215}"/>
                  </a:ext>
                </a:extLst>
              </p:cNvPr>
              <p:cNvSpPr txBox="1"/>
              <p:nvPr/>
            </p:nvSpPr>
            <p:spPr>
              <a:xfrm>
                <a:off x="4688268" y="2879656"/>
                <a:ext cx="83403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1" dirty="0">
                    <a:solidFill>
                      <a:schemeClr val="bg1"/>
                    </a:solidFill>
                    <a:latin typeface="Tenorite" panose="00000500000000000000" pitchFamily="2" charset="0"/>
                  </a:rPr>
                  <a:t>Kerosene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7505323-D2C7-4962-98E9-BBBC4367B3F9}"/>
                </a:ext>
              </a:extLst>
            </p:cNvPr>
            <p:cNvGrpSpPr/>
            <p:nvPr/>
          </p:nvGrpSpPr>
          <p:grpSpPr>
            <a:xfrm>
              <a:off x="5147063" y="4228291"/>
              <a:ext cx="997459" cy="451773"/>
              <a:chOff x="4688268" y="2879656"/>
              <a:chExt cx="997459" cy="451773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DE4BB0-54B3-4652-9152-6D1EDA5ECBE0}"/>
                  </a:ext>
                </a:extLst>
              </p:cNvPr>
              <p:cNvSpPr/>
              <p:nvPr/>
            </p:nvSpPr>
            <p:spPr>
              <a:xfrm>
                <a:off x="4758595" y="3065780"/>
                <a:ext cx="834039" cy="231468"/>
              </a:xfrm>
              <a:prstGeom prst="rect">
                <a:avLst/>
              </a:prstGeom>
              <a:solidFill>
                <a:srgbClr val="D9D9D9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F2A0DAD-3658-40CA-9102-59BE3AE3731B}"/>
                  </a:ext>
                </a:extLst>
              </p:cNvPr>
              <p:cNvSpPr txBox="1"/>
              <p:nvPr/>
            </p:nvSpPr>
            <p:spPr>
              <a:xfrm>
                <a:off x="4688268" y="3023652"/>
                <a:ext cx="99745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700" dirty="0">
                    <a:latin typeface="Tenorite" panose="00000500000000000000" pitchFamily="2" charset="0"/>
                  </a:rPr>
                  <a:t>Fuel for some Cars</a:t>
                </a:r>
              </a:p>
              <a:p>
                <a:r>
                  <a:rPr lang="en-GB" sz="700" dirty="0">
                    <a:latin typeface="Tenorite" panose="00000500000000000000" pitchFamily="2" charset="0"/>
                  </a:rPr>
                  <a:t>and trains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FF6C6A5-7DD9-4CA2-A430-3A9E266C7E66}"/>
                  </a:ext>
                </a:extLst>
              </p:cNvPr>
              <p:cNvSpPr/>
              <p:nvPr/>
            </p:nvSpPr>
            <p:spPr>
              <a:xfrm>
                <a:off x="4758595" y="2929890"/>
                <a:ext cx="834039" cy="135890"/>
              </a:xfrm>
              <a:prstGeom prst="rect">
                <a:avLst/>
              </a:prstGeom>
              <a:solidFill>
                <a:srgbClr val="569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75E8335-DB58-426B-A213-FB4736632231}"/>
                  </a:ext>
                </a:extLst>
              </p:cNvPr>
              <p:cNvSpPr txBox="1"/>
              <p:nvPr/>
            </p:nvSpPr>
            <p:spPr>
              <a:xfrm>
                <a:off x="4688268" y="2879656"/>
                <a:ext cx="83403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1" dirty="0">
                    <a:solidFill>
                      <a:schemeClr val="bg1"/>
                    </a:solidFill>
                    <a:latin typeface="Tenorite" panose="00000500000000000000" pitchFamily="2" charset="0"/>
                  </a:rPr>
                  <a:t>Diesel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F73CED7-6F45-4B89-99DF-8C0820069550}"/>
                </a:ext>
              </a:extLst>
            </p:cNvPr>
            <p:cNvGrpSpPr/>
            <p:nvPr/>
          </p:nvGrpSpPr>
          <p:grpSpPr>
            <a:xfrm>
              <a:off x="5151000" y="4688011"/>
              <a:ext cx="997459" cy="451773"/>
              <a:chOff x="4688268" y="2879656"/>
              <a:chExt cx="997459" cy="451773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37BD519-F8CF-40AE-A714-11F008C67F95}"/>
                  </a:ext>
                </a:extLst>
              </p:cNvPr>
              <p:cNvSpPr/>
              <p:nvPr/>
            </p:nvSpPr>
            <p:spPr>
              <a:xfrm>
                <a:off x="4758595" y="3065780"/>
                <a:ext cx="834039" cy="231468"/>
              </a:xfrm>
              <a:prstGeom prst="rect">
                <a:avLst/>
              </a:prstGeom>
              <a:solidFill>
                <a:srgbClr val="D9D9D9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F203E0-671D-465E-A76B-944589D91D39}"/>
                  </a:ext>
                </a:extLst>
              </p:cNvPr>
              <p:cNvSpPr txBox="1"/>
              <p:nvPr/>
            </p:nvSpPr>
            <p:spPr>
              <a:xfrm>
                <a:off x="4688268" y="3023652"/>
                <a:ext cx="99745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700" dirty="0">
                    <a:latin typeface="Tenorite" panose="00000500000000000000" pitchFamily="2" charset="0"/>
                  </a:rPr>
                  <a:t>Fuel for ships and</a:t>
                </a:r>
              </a:p>
              <a:p>
                <a:r>
                  <a:rPr lang="en-GB" sz="700" dirty="0">
                    <a:latin typeface="Tenorite" panose="00000500000000000000" pitchFamily="2" charset="0"/>
                  </a:rPr>
                  <a:t>power stations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41D5B37-6B73-41CB-AAB1-FC35CAE41719}"/>
                  </a:ext>
                </a:extLst>
              </p:cNvPr>
              <p:cNvSpPr/>
              <p:nvPr/>
            </p:nvSpPr>
            <p:spPr>
              <a:xfrm>
                <a:off x="4758595" y="2929890"/>
                <a:ext cx="834039" cy="135890"/>
              </a:xfrm>
              <a:prstGeom prst="rect">
                <a:avLst/>
              </a:prstGeom>
              <a:solidFill>
                <a:srgbClr val="569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8763B47-DA0A-4A48-A676-98D9DB14AEA4}"/>
                  </a:ext>
                </a:extLst>
              </p:cNvPr>
              <p:cNvSpPr txBox="1"/>
              <p:nvPr/>
            </p:nvSpPr>
            <p:spPr>
              <a:xfrm>
                <a:off x="4688268" y="2879656"/>
                <a:ext cx="83403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1" dirty="0">
                    <a:solidFill>
                      <a:schemeClr val="bg1"/>
                    </a:solidFill>
                    <a:latin typeface="Tenorite" panose="00000500000000000000" pitchFamily="2" charset="0"/>
                  </a:rPr>
                  <a:t>Fuel 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291434D-3661-4A5C-8790-38FBA6AFF22E}"/>
                </a:ext>
              </a:extLst>
            </p:cNvPr>
            <p:cNvGrpSpPr/>
            <p:nvPr/>
          </p:nvGrpSpPr>
          <p:grpSpPr>
            <a:xfrm>
              <a:off x="4688267" y="5156907"/>
              <a:ext cx="997459" cy="451773"/>
              <a:chOff x="4688268" y="2879656"/>
              <a:chExt cx="997459" cy="451773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4B4C751-1D53-4EF1-B5FC-19A3F9F92B46}"/>
                  </a:ext>
                </a:extLst>
              </p:cNvPr>
              <p:cNvSpPr/>
              <p:nvPr/>
            </p:nvSpPr>
            <p:spPr>
              <a:xfrm>
                <a:off x="4758595" y="3065780"/>
                <a:ext cx="834039" cy="231468"/>
              </a:xfrm>
              <a:prstGeom prst="rect">
                <a:avLst/>
              </a:prstGeom>
              <a:solidFill>
                <a:srgbClr val="D9D9D9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E4276E8-22F8-4E74-A9EB-D576C09CFBFF}"/>
                  </a:ext>
                </a:extLst>
              </p:cNvPr>
              <p:cNvSpPr txBox="1"/>
              <p:nvPr/>
            </p:nvSpPr>
            <p:spPr>
              <a:xfrm>
                <a:off x="4688268" y="3023652"/>
                <a:ext cx="99745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700" dirty="0">
                    <a:latin typeface="Tenorite" panose="00000500000000000000" pitchFamily="2" charset="0"/>
                  </a:rPr>
                  <a:t>Bitumen for roads</a:t>
                </a:r>
              </a:p>
              <a:p>
                <a:r>
                  <a:rPr lang="en-GB" sz="700" dirty="0">
                    <a:latin typeface="Tenorite" panose="00000500000000000000" pitchFamily="2" charset="0"/>
                  </a:rPr>
                  <a:t>and roofs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6C2D3A4-1DC7-47CB-858D-C33DE4F00459}"/>
                  </a:ext>
                </a:extLst>
              </p:cNvPr>
              <p:cNvSpPr/>
              <p:nvPr/>
            </p:nvSpPr>
            <p:spPr>
              <a:xfrm>
                <a:off x="4758595" y="2929890"/>
                <a:ext cx="834039" cy="135890"/>
              </a:xfrm>
              <a:prstGeom prst="rect">
                <a:avLst/>
              </a:prstGeom>
              <a:solidFill>
                <a:srgbClr val="569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A05E7B7-E739-4D4E-97B5-35BEF018DCE4}"/>
                  </a:ext>
                </a:extLst>
              </p:cNvPr>
              <p:cNvSpPr txBox="1"/>
              <p:nvPr/>
            </p:nvSpPr>
            <p:spPr>
              <a:xfrm>
                <a:off x="4688268" y="2879656"/>
                <a:ext cx="83403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1" dirty="0">
                    <a:solidFill>
                      <a:schemeClr val="bg1"/>
                    </a:solidFill>
                    <a:latin typeface="Tenorite" panose="00000500000000000000" pitchFamily="2" charset="0"/>
                  </a:rPr>
                  <a:t>Bitumen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1EF8BD3-906E-4930-A0CE-EE2A9026076A}"/>
                </a:ext>
              </a:extLst>
            </p:cNvPr>
            <p:cNvSpPr txBox="1"/>
            <p:nvPr/>
          </p:nvSpPr>
          <p:spPr>
            <a:xfrm>
              <a:off x="3298414" y="4526175"/>
              <a:ext cx="5693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>
                  <a:latin typeface="Tenorite" panose="00000500000000000000" pitchFamily="2" charset="0"/>
                </a:rPr>
                <a:t>crude oil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9E19FDC-4432-4CC5-8531-FB2AF26C80DE}"/>
              </a:ext>
            </a:extLst>
          </p:cNvPr>
          <p:cNvSpPr txBox="1"/>
          <p:nvPr/>
        </p:nvSpPr>
        <p:spPr>
          <a:xfrm>
            <a:off x="894901" y="1958274"/>
            <a:ext cx="5331600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Crude oil comes as a large mixture of different hydrocarbons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D34FEF6-15BA-41EB-B9C4-6ED881F9782F}"/>
              </a:ext>
            </a:extLst>
          </p:cNvPr>
          <p:cNvSpPr txBox="1"/>
          <p:nvPr/>
        </p:nvSpPr>
        <p:spPr>
          <a:xfrm>
            <a:off x="894901" y="2264332"/>
            <a:ext cx="5331600" cy="292388"/>
          </a:xfrm>
          <a:prstGeom prst="rect">
            <a:avLst/>
          </a:prstGeom>
          <a:solidFill>
            <a:srgbClr val="D9D9D9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GB" sz="1300" i="1" dirty="0">
                <a:latin typeface="Tenorite" panose="00000500000000000000" pitchFamily="2" charset="0"/>
              </a:rPr>
              <a:t>Alkane fuels are </a:t>
            </a:r>
            <a:r>
              <a:rPr lang="en-GB" sz="1200" i="1" dirty="0">
                <a:latin typeface="Tenorite" panose="00000500000000000000" pitchFamily="2" charset="0"/>
              </a:rPr>
              <a:t>obtained</a:t>
            </a:r>
            <a:r>
              <a:rPr lang="en-GB" sz="1300" i="1" dirty="0">
                <a:latin typeface="Tenorite" panose="00000500000000000000" pitchFamily="2" charset="0"/>
              </a:rPr>
              <a:t> from processing cure oil through: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173F3F-23B5-4A41-A1BE-810DFA04E86D}"/>
              </a:ext>
            </a:extLst>
          </p:cNvPr>
          <p:cNvSpPr txBox="1"/>
          <p:nvPr/>
        </p:nvSpPr>
        <p:spPr>
          <a:xfrm>
            <a:off x="895160" y="2561034"/>
            <a:ext cx="1759794" cy="27699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Fractional distillation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43D8990-3071-4E2C-BBB9-5A67EF675850}"/>
              </a:ext>
            </a:extLst>
          </p:cNvPr>
          <p:cNvSpPr txBox="1"/>
          <p:nvPr/>
        </p:nvSpPr>
        <p:spPr>
          <a:xfrm>
            <a:off x="889445" y="5552731"/>
            <a:ext cx="975360" cy="30777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Cracking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91445B1-EF79-48C2-8B11-10216BBC7585}"/>
              </a:ext>
            </a:extLst>
          </p:cNvPr>
          <p:cNvSpPr txBox="1"/>
          <p:nvPr/>
        </p:nvSpPr>
        <p:spPr>
          <a:xfrm>
            <a:off x="846317" y="5898471"/>
            <a:ext cx="547703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>
                <a:latin typeface="Tenorite" panose="00000500000000000000" pitchFamily="2" charset="0"/>
                <a:ea typeface="Roboto" panose="02000000000000000000" pitchFamily="2" charset="0"/>
                <a:cs typeface="Lao UI" panose="020B0604020202020204" pitchFamily="34" charset="0"/>
              </a:rPr>
              <a:t>Different hydrocarbons are in great demand, with demand exceeding supply in some circumstances, the opposite being true also. Cracking is a way to convert longer chain into smaller more demanded ones. Smaller hydrocarbons are also more useful in the synthesis of polymers.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DB1A09-ECA4-4B05-BB8D-BBB913C40DA0}"/>
              </a:ext>
            </a:extLst>
          </p:cNvPr>
          <p:cNvGrpSpPr/>
          <p:nvPr/>
        </p:nvGrpSpPr>
        <p:grpSpPr>
          <a:xfrm>
            <a:off x="889445" y="6939934"/>
            <a:ext cx="5198935" cy="1674218"/>
            <a:chOff x="889445" y="6939934"/>
            <a:chExt cx="5198935" cy="1674218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79188B5-00F9-4133-91DA-7B7890F458DE}"/>
                </a:ext>
              </a:extLst>
            </p:cNvPr>
            <p:cNvSpPr txBox="1"/>
            <p:nvPr/>
          </p:nvSpPr>
          <p:spPr>
            <a:xfrm>
              <a:off x="895324" y="6946090"/>
              <a:ext cx="1472755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Thermal Cracking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AEC472E-04C7-41B8-8255-116D32B3635F}"/>
                </a:ext>
              </a:extLst>
            </p:cNvPr>
            <p:cNvSpPr txBox="1"/>
            <p:nvPr/>
          </p:nvSpPr>
          <p:spPr>
            <a:xfrm>
              <a:off x="889445" y="7250524"/>
              <a:ext cx="214331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latin typeface="Tenorite" panose="00000500000000000000" pitchFamily="2" charset="0"/>
                  <a:ea typeface="Roboto" panose="02000000000000000000" pitchFamily="2" charset="0"/>
                </a:rPr>
                <a:t>This method produces a high proportion of alkanes and alkenes. High temperatures around 1200 K and pressures around 7000 kPa are used to crack the carbon chains.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071747B-067D-4964-A4BA-B02C11321C25}"/>
                </a:ext>
              </a:extLst>
            </p:cNvPr>
            <p:cNvSpPr txBox="1"/>
            <p:nvPr/>
          </p:nvSpPr>
          <p:spPr>
            <a:xfrm>
              <a:off x="3429000" y="7229157"/>
              <a:ext cx="265938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latin typeface="Tenorite" panose="00000500000000000000" pitchFamily="2" charset="0"/>
                  <a:ea typeface="Roboto" panose="02000000000000000000" pitchFamily="2" charset="0"/>
                </a:rPr>
                <a:t>This method produces aromatic compounds with carbon rings. Lower temperatures around 720 K are used along with normal pressure, but a zeolite catalyst is also used to compensate these less harsh conditions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DC33C0E-9AAC-4F79-9522-BF8F4542007F}"/>
                </a:ext>
              </a:extLst>
            </p:cNvPr>
            <p:cNvSpPr txBox="1"/>
            <p:nvPr/>
          </p:nvSpPr>
          <p:spPr>
            <a:xfrm>
              <a:off x="3434879" y="6939934"/>
              <a:ext cx="154940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Catalytic Cracking 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471ECDFE-77AF-4B85-A0F0-329EC147C897}"/>
              </a:ext>
            </a:extLst>
          </p:cNvPr>
          <p:cNvSpPr txBox="1"/>
          <p:nvPr/>
        </p:nvSpPr>
        <p:spPr>
          <a:xfrm>
            <a:off x="889445" y="8958175"/>
            <a:ext cx="1029209" cy="29238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Reforming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F97E356-5594-49E3-870F-46A84A740307}"/>
              </a:ext>
            </a:extLst>
          </p:cNvPr>
          <p:cNvGrpSpPr/>
          <p:nvPr/>
        </p:nvGrpSpPr>
        <p:grpSpPr>
          <a:xfrm>
            <a:off x="5418984" y="2789618"/>
            <a:ext cx="1012699" cy="2278356"/>
            <a:chOff x="5418984" y="2827718"/>
            <a:chExt cx="1012699" cy="2278356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4944222-CEF3-46D5-900C-F568E093F637}"/>
                </a:ext>
              </a:extLst>
            </p:cNvPr>
            <p:cNvGrpSpPr/>
            <p:nvPr/>
          </p:nvGrpSpPr>
          <p:grpSpPr>
            <a:xfrm>
              <a:off x="5418984" y="2827718"/>
              <a:ext cx="1012699" cy="667216"/>
              <a:chOff x="5419457" y="2827718"/>
              <a:chExt cx="1012699" cy="667216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C65B0EA-F3F4-4413-AA42-C2D865640064}"/>
                  </a:ext>
                </a:extLst>
              </p:cNvPr>
              <p:cNvSpPr/>
              <p:nvPr/>
            </p:nvSpPr>
            <p:spPr>
              <a:xfrm>
                <a:off x="5489783" y="3012215"/>
                <a:ext cx="834039" cy="455502"/>
              </a:xfrm>
              <a:prstGeom prst="rect">
                <a:avLst/>
              </a:prstGeom>
              <a:solidFill>
                <a:srgbClr val="D9D9D9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3DD5FB3-016A-4FBE-86FE-DC42FE2C3614}"/>
                  </a:ext>
                </a:extLst>
              </p:cNvPr>
              <p:cNvSpPr txBox="1"/>
              <p:nvPr/>
            </p:nvSpPr>
            <p:spPr>
              <a:xfrm>
                <a:off x="5434697" y="2971714"/>
                <a:ext cx="9974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700" dirty="0">
                    <a:latin typeface="Tenorite" panose="00000500000000000000" pitchFamily="2" charset="0"/>
                  </a:rPr>
                  <a:t>Low boiling point</a:t>
                </a:r>
              </a:p>
              <a:p>
                <a:r>
                  <a:rPr lang="en-GB" sz="700" dirty="0">
                    <a:latin typeface="Tenorite" panose="00000500000000000000" pitchFamily="2" charset="0"/>
                  </a:rPr>
                  <a:t>Very volatile</a:t>
                </a:r>
              </a:p>
              <a:p>
                <a:r>
                  <a:rPr lang="en-GB" sz="700" dirty="0">
                    <a:latin typeface="Tenorite" panose="00000500000000000000" pitchFamily="2" charset="0"/>
                  </a:rPr>
                  <a:t>Flows easily</a:t>
                </a:r>
              </a:p>
              <a:p>
                <a:r>
                  <a:rPr lang="en-GB" sz="700" dirty="0">
                    <a:latin typeface="Tenorite" panose="00000500000000000000" pitchFamily="2" charset="0"/>
                  </a:rPr>
                  <a:t>Ignites easily 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2836A93-4231-4869-A90A-F34046F68D24}"/>
                  </a:ext>
                </a:extLst>
              </p:cNvPr>
              <p:cNvSpPr/>
              <p:nvPr/>
            </p:nvSpPr>
            <p:spPr>
              <a:xfrm>
                <a:off x="5489784" y="2877952"/>
                <a:ext cx="834039" cy="135890"/>
              </a:xfrm>
              <a:prstGeom prst="rect">
                <a:avLst/>
              </a:prstGeom>
              <a:solidFill>
                <a:srgbClr val="509B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253E835-AD75-4F77-A0BF-D668FAFB0C59}"/>
                  </a:ext>
                </a:extLst>
              </p:cNvPr>
              <p:cNvSpPr txBox="1"/>
              <p:nvPr/>
            </p:nvSpPr>
            <p:spPr>
              <a:xfrm>
                <a:off x="5419457" y="2827718"/>
                <a:ext cx="93562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1" dirty="0">
                    <a:solidFill>
                      <a:schemeClr val="bg1"/>
                    </a:solidFill>
                    <a:latin typeface="Tenorite" panose="00000500000000000000" pitchFamily="2" charset="0"/>
                  </a:rPr>
                  <a:t>Small molecules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0D862BCB-37FA-41E8-9B67-909F07B1A0ED}"/>
                </a:ext>
              </a:extLst>
            </p:cNvPr>
            <p:cNvGrpSpPr/>
            <p:nvPr/>
          </p:nvGrpSpPr>
          <p:grpSpPr>
            <a:xfrm>
              <a:off x="5418984" y="4438858"/>
              <a:ext cx="1012699" cy="667216"/>
              <a:chOff x="5418510" y="4438858"/>
              <a:chExt cx="1012699" cy="667216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2E2077B-B4E9-40DD-88E2-F5EE3A9EEA70}"/>
                  </a:ext>
                </a:extLst>
              </p:cNvPr>
              <p:cNvSpPr/>
              <p:nvPr/>
            </p:nvSpPr>
            <p:spPr>
              <a:xfrm>
                <a:off x="5488836" y="4623355"/>
                <a:ext cx="834039" cy="455502"/>
              </a:xfrm>
              <a:prstGeom prst="rect">
                <a:avLst/>
              </a:prstGeom>
              <a:solidFill>
                <a:srgbClr val="D9D9D9">
                  <a:alpha val="7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4DBCD4E-AE06-44A4-A37A-1EBF2B537BF2}"/>
                  </a:ext>
                </a:extLst>
              </p:cNvPr>
              <p:cNvSpPr txBox="1"/>
              <p:nvPr/>
            </p:nvSpPr>
            <p:spPr>
              <a:xfrm>
                <a:off x="5433750" y="4582854"/>
                <a:ext cx="9974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700" dirty="0">
                    <a:latin typeface="Tenorite" panose="00000500000000000000" pitchFamily="2" charset="0"/>
                  </a:rPr>
                  <a:t>High boiling point</a:t>
                </a:r>
              </a:p>
              <a:p>
                <a:r>
                  <a:rPr lang="en-GB" sz="700" dirty="0">
                    <a:latin typeface="Tenorite" panose="00000500000000000000" pitchFamily="2" charset="0"/>
                  </a:rPr>
                  <a:t>Not very volatile</a:t>
                </a:r>
              </a:p>
              <a:p>
                <a:r>
                  <a:rPr lang="en-GB" sz="700" dirty="0">
                    <a:latin typeface="Tenorite" panose="00000500000000000000" pitchFamily="2" charset="0"/>
                  </a:rPr>
                  <a:t>Doesn’t glow easily </a:t>
                </a:r>
              </a:p>
              <a:p>
                <a:r>
                  <a:rPr lang="en-GB" sz="700" dirty="0">
                    <a:latin typeface="Tenorite" panose="00000500000000000000" pitchFamily="2" charset="0"/>
                  </a:rPr>
                  <a:t>Doesn’t Ignite easily 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B5FCD55-3B1D-45BA-95E8-77C8DBE1EF08}"/>
                  </a:ext>
                </a:extLst>
              </p:cNvPr>
              <p:cNvSpPr/>
              <p:nvPr/>
            </p:nvSpPr>
            <p:spPr>
              <a:xfrm>
                <a:off x="5488837" y="4489092"/>
                <a:ext cx="834039" cy="135890"/>
              </a:xfrm>
              <a:prstGeom prst="rect">
                <a:avLst/>
              </a:prstGeom>
              <a:solidFill>
                <a:srgbClr val="509B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D043A58-E322-44C9-A461-1511836419FB}"/>
                  </a:ext>
                </a:extLst>
              </p:cNvPr>
              <p:cNvSpPr txBox="1"/>
              <p:nvPr/>
            </p:nvSpPr>
            <p:spPr>
              <a:xfrm>
                <a:off x="5418510" y="4438858"/>
                <a:ext cx="93562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1" dirty="0">
                    <a:solidFill>
                      <a:schemeClr val="bg1"/>
                    </a:solidFill>
                    <a:latin typeface="Tenorite" panose="00000500000000000000" pitchFamily="2" charset="0"/>
                  </a:rPr>
                  <a:t>Large molecules</a:t>
                </a:r>
              </a:p>
            </p:txBody>
          </p:sp>
        </p:grp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9C30BCCB-5E82-4A98-BA22-C5E7B063BD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25333" y="3532897"/>
              <a:ext cx="0" cy="90596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2135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E91F4-9AD0-4CE4-A5C1-5CE4EA269289}"/>
              </a:ext>
            </a:extLst>
          </p:cNvPr>
          <p:cNvSpPr txBox="1"/>
          <p:nvPr/>
        </p:nvSpPr>
        <p:spPr>
          <a:xfrm>
            <a:off x="895347" y="653343"/>
            <a:ext cx="5332808" cy="369332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Combustion of Alkanes</a:t>
            </a:r>
            <a:endParaRPr lang="en-GB" sz="1400" b="1" i="1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90B69C-FD30-469B-8736-CFEB007D31A6}"/>
              </a:ext>
            </a:extLst>
          </p:cNvPr>
          <p:cNvGrpSpPr/>
          <p:nvPr/>
        </p:nvGrpSpPr>
        <p:grpSpPr>
          <a:xfrm>
            <a:off x="895347" y="6925635"/>
            <a:ext cx="5332808" cy="2021350"/>
            <a:chOff x="895348" y="6800904"/>
            <a:chExt cx="5332808" cy="2021350"/>
          </a:xfrm>
        </p:grpSpPr>
        <p:sp>
          <p:nvSpPr>
            <p:cNvPr id="6" name="TextBox 5"/>
            <p:cNvSpPr txBox="1"/>
            <p:nvPr/>
          </p:nvSpPr>
          <p:spPr>
            <a:xfrm>
              <a:off x="895350" y="6821706"/>
              <a:ext cx="5332806" cy="200054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endParaRPr lang="en-GB" sz="1400" b="1" dirty="0">
                <a:solidFill>
                  <a:srgbClr val="00B050"/>
                </a:solidFill>
              </a:endParaRPr>
            </a:p>
            <a:p>
              <a:pPr algn="r"/>
              <a:r>
                <a:rPr lang="en-GB" sz="1400" b="1" dirty="0">
                  <a:solidFill>
                    <a:srgbClr val="00B050"/>
                  </a:solidFill>
                </a:rPr>
                <a:t> </a:t>
              </a:r>
            </a:p>
            <a:p>
              <a:r>
                <a:rPr lang="en-GB" sz="1200" b="1" dirty="0">
                  <a:latin typeface="Tenorite" panose="00000500000000000000" pitchFamily="2" charset="0"/>
                </a:rPr>
                <a:t>Biodiesel – </a:t>
              </a:r>
              <a:r>
                <a:rPr lang="en-GB" sz="1200" dirty="0">
                  <a:latin typeface="Tenorite" panose="00000500000000000000" pitchFamily="2" charset="0"/>
                </a:rPr>
                <a:t>An alternative fuel that can be made from the waste of vegetable oil or from seeds, I can be used in diesel engines either neat or mixed with diesel. During combustion, it releases significantly less CO</a:t>
              </a:r>
              <a:r>
                <a:rPr lang="en-GB" sz="1200" baseline="-25000" dirty="0">
                  <a:latin typeface="Tenorite" panose="00000500000000000000" pitchFamily="2" charset="0"/>
                </a:rPr>
                <a:t>2</a:t>
              </a:r>
              <a:r>
                <a:rPr lang="en-GB" sz="1200" dirty="0">
                  <a:latin typeface="Tenorite" panose="00000500000000000000" pitchFamily="2" charset="0"/>
                </a:rPr>
                <a:t> than diesel and less of the toxins associated with typical fuels (SO</a:t>
              </a:r>
              <a:r>
                <a:rPr lang="en-GB" sz="1200" baseline="-25000" dirty="0">
                  <a:latin typeface="Tenorite" panose="00000500000000000000" pitchFamily="2" charset="0"/>
                </a:rPr>
                <a:t>2</a:t>
              </a:r>
              <a:r>
                <a:rPr lang="en-GB" sz="1200" dirty="0">
                  <a:latin typeface="Tenorite" panose="00000500000000000000" pitchFamily="2" charset="0"/>
                </a:rPr>
                <a:t>/NO</a:t>
              </a:r>
              <a:r>
                <a:rPr lang="en-GB" sz="1200" baseline="-25000" dirty="0">
                  <a:latin typeface="Tenorite" panose="00000500000000000000" pitchFamily="2" charset="0"/>
                </a:rPr>
                <a:t>2</a:t>
              </a:r>
              <a:r>
                <a:rPr lang="en-GB" sz="1200" dirty="0">
                  <a:latin typeface="Tenorite" panose="00000500000000000000" pitchFamily="2" charset="0"/>
                </a:rPr>
                <a:t>)</a:t>
              </a:r>
            </a:p>
            <a:p>
              <a:endParaRPr lang="en-GB" sz="1200" dirty="0">
                <a:latin typeface="Tenorite" panose="00000500000000000000" pitchFamily="2" charset="0"/>
              </a:endParaRPr>
            </a:p>
            <a:p>
              <a:r>
                <a:rPr lang="en-GB" sz="1200" b="1" dirty="0">
                  <a:latin typeface="Tenorite" panose="00000500000000000000" pitchFamily="2" charset="0"/>
                </a:rPr>
                <a:t>Bioethanol</a:t>
              </a:r>
              <a:r>
                <a:rPr lang="en-GB" sz="1200" dirty="0">
                  <a:latin typeface="Tenorite" panose="00000500000000000000" pitchFamily="2" charset="0"/>
                </a:rPr>
                <a:t> – An alternative fuel that can be made from the fermentation of sugars, coming from corn, wheat, straw, and sawdust. </a:t>
              </a:r>
            </a:p>
            <a:p>
              <a:r>
                <a:rPr lang="en-GB" sz="1200" dirty="0">
                  <a:latin typeface="Tenorite" panose="00000500000000000000" pitchFamily="2" charset="0"/>
                </a:rPr>
                <a:t>It is a replacement for petrol.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1ABC5D-46FD-4329-8933-D08CD22027AA}"/>
                </a:ext>
              </a:extLst>
            </p:cNvPr>
            <p:cNvSpPr/>
            <p:nvPr/>
          </p:nvSpPr>
          <p:spPr>
            <a:xfrm>
              <a:off x="895348" y="6800904"/>
              <a:ext cx="5332807" cy="30777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GB" sz="1400" b="1" dirty="0">
                  <a:solidFill>
                    <a:schemeClr val="bg1"/>
                  </a:solidFill>
                </a:rPr>
                <a:t>Biofuels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B9DD54-289F-41ED-886C-5A05955F51A1}"/>
              </a:ext>
            </a:extLst>
          </p:cNvPr>
          <p:cNvGrpSpPr/>
          <p:nvPr/>
        </p:nvGrpSpPr>
        <p:grpSpPr>
          <a:xfrm>
            <a:off x="903143" y="2307205"/>
            <a:ext cx="5343616" cy="4321171"/>
            <a:chOff x="879423" y="1536795"/>
            <a:chExt cx="5343616" cy="432117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07621D-F178-4D7A-9F65-5E22CCF85F84}"/>
                </a:ext>
              </a:extLst>
            </p:cNvPr>
            <p:cNvGrpSpPr/>
            <p:nvPr/>
          </p:nvGrpSpPr>
          <p:grpSpPr>
            <a:xfrm>
              <a:off x="879423" y="1536795"/>
              <a:ext cx="5343616" cy="4321171"/>
              <a:chOff x="889252" y="2433779"/>
              <a:chExt cx="5343616" cy="432117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93965" y="2438384"/>
                <a:ext cx="5332807" cy="4316566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en-GB" b="1" dirty="0"/>
              </a:p>
              <a:p>
                <a:endParaRPr lang="en-GB" sz="1300" b="1" dirty="0"/>
              </a:p>
              <a:p>
                <a:r>
                  <a:rPr lang="en-GB" sz="1200" b="1" dirty="0">
                    <a:latin typeface="Tenorite" panose="00000500000000000000" pitchFamily="2" charset="0"/>
                  </a:rPr>
                  <a:t>Incomplete Combustion </a:t>
                </a:r>
                <a:r>
                  <a:rPr lang="en-GB" sz="1050" i="1" dirty="0">
                    <a:latin typeface="Tenorite" panose="00000500000000000000" pitchFamily="2" charset="0"/>
                  </a:rPr>
                  <a:t>(Hydrocarbon fuel + oxygen → carbon monoxide + water)</a:t>
                </a:r>
              </a:p>
              <a:p>
                <a:r>
                  <a:rPr lang="en-GB" sz="1050" i="1" dirty="0">
                    <a:latin typeface="Tenorite" panose="00000500000000000000" pitchFamily="2" charset="0"/>
                  </a:rPr>
                  <a:t>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>
                    <a:latin typeface="Tenorite" panose="00000500000000000000" pitchFamily="2" charset="0"/>
                  </a:rPr>
                  <a:t>Produces carbon monoxide – a colourless and odourless gas which, if breathed in, prevents haemoglobin fixing oxygen to red blood cells.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sz="1200" dirty="0">
                    <a:latin typeface="Tenorite" panose="00000500000000000000" pitchFamily="2" charset="0"/>
                  </a:rPr>
                  <a:t>Carbon particulates are also released – annoying sot that can damage appliances </a:t>
                </a:r>
              </a:p>
              <a:p>
                <a:endParaRPr lang="en-GB" sz="1200" dirty="0">
                  <a:latin typeface="Tenorite" panose="00000500000000000000" pitchFamily="2" charset="0"/>
                </a:endParaRPr>
              </a:p>
              <a:p>
                <a:r>
                  <a:rPr lang="en-GB" sz="1200" dirty="0">
                    <a:latin typeface="Tenorite" panose="00000500000000000000" pitchFamily="2" charset="0"/>
                  </a:rPr>
                  <a:t>Most fuels may also contain some sulfur and nitrogen. When the fuels are burnt in oxygen, the sulfur/nitrogen can react to form sulfur/nitrogen dioxide.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sz="1200" b="1" dirty="0">
                    <a:latin typeface="Tenorite" panose="00000500000000000000" pitchFamily="2" charset="0"/>
                  </a:rPr>
                  <a:t>When sulfur/nitrogen dioxide dissolves in rainwater is </a:t>
                </a:r>
                <a:r>
                  <a:rPr lang="en-US" sz="1200" b="1" dirty="0">
                    <a:latin typeface="Tenorite" panose="00000500000000000000" pitchFamily="2" charset="0"/>
                  </a:rPr>
                  <a:t>becomes </a:t>
                </a:r>
                <a:r>
                  <a:rPr lang="en-GB" sz="1200" b="1" dirty="0">
                    <a:latin typeface="Tenorite" panose="00000500000000000000" pitchFamily="2" charset="0"/>
                  </a:rPr>
                  <a:t>acid rain which: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>
                    <a:latin typeface="Tenorite" panose="00000500000000000000" pitchFamily="2" charset="0"/>
                  </a:rPr>
                  <a:t>Damages buildings and statues (made of limestone)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>
                    <a:latin typeface="Tenorite" panose="00000500000000000000" pitchFamily="2" charset="0"/>
                  </a:rPr>
                  <a:t>Reduces the growth of or kill trees and crops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200" dirty="0">
                    <a:latin typeface="Tenorite" panose="00000500000000000000" pitchFamily="2" charset="0"/>
                  </a:rPr>
                  <a:t>Lowers the pH of water in lakes, killing fish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200" dirty="0">
                  <a:latin typeface="Tenorite" panose="00000500000000000000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200" dirty="0">
                  <a:latin typeface="Tenorite" panose="00000500000000000000" pitchFamily="2" charset="0"/>
                </a:endParaRPr>
              </a:p>
              <a:p>
                <a:endParaRPr lang="en-GB" sz="1200" dirty="0">
                  <a:latin typeface="Tenorite" panose="00000500000000000000" pitchFamily="2" charset="0"/>
                </a:endParaRPr>
              </a:p>
              <a:p>
                <a:r>
                  <a:rPr lang="en-GB" sz="1200" dirty="0">
                    <a:latin typeface="Tenorite" panose="00000500000000000000" pitchFamily="2" charset="0"/>
                  </a:rPr>
                  <a:t>These gaseous products can be removed from systems using a </a:t>
                </a:r>
                <a:r>
                  <a:rPr lang="en-GB" sz="1200" b="1" dirty="0">
                    <a:latin typeface="Tenorite" panose="00000500000000000000" pitchFamily="2" charset="0"/>
                  </a:rPr>
                  <a:t>catalytic converter</a:t>
                </a:r>
                <a:r>
                  <a:rPr lang="en-GB" sz="1200" dirty="0">
                    <a:latin typeface="Tenorite" panose="00000500000000000000" pitchFamily="2" charset="0"/>
                  </a:rPr>
                  <a:t>. This uses a rhodium catalyst to convert harmful products into more stable products such as CO</a:t>
                </a:r>
                <a:r>
                  <a:rPr lang="en-GB" sz="1200" baseline="-25000" dirty="0">
                    <a:latin typeface="Tenorite" panose="00000500000000000000" pitchFamily="2" charset="0"/>
                  </a:rPr>
                  <a:t>2</a:t>
                </a:r>
                <a:r>
                  <a:rPr lang="en-GB" sz="1200" dirty="0">
                    <a:latin typeface="Tenorite" panose="00000500000000000000" pitchFamily="2" charset="0"/>
                  </a:rPr>
                  <a:t> or H</a:t>
                </a:r>
                <a:r>
                  <a:rPr lang="en-GB" sz="1200" baseline="-25000" dirty="0">
                    <a:latin typeface="Tenorite" panose="00000500000000000000" pitchFamily="2" charset="0"/>
                  </a:rPr>
                  <a:t>2</a:t>
                </a:r>
                <a:r>
                  <a:rPr lang="en-GB" sz="1200" dirty="0">
                    <a:latin typeface="Tenorite" panose="00000500000000000000" pitchFamily="2" charset="0"/>
                  </a:rPr>
                  <a:t>O.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3DFB15-B0F2-4867-AC0F-E79D0568F6F2}"/>
                  </a:ext>
                </a:extLst>
              </p:cNvPr>
              <p:cNvSpPr/>
              <p:nvPr/>
            </p:nvSpPr>
            <p:spPr>
              <a:xfrm>
                <a:off x="889252" y="2433779"/>
                <a:ext cx="5343616" cy="307777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GB" sz="1400" b="1" dirty="0">
                    <a:solidFill>
                      <a:schemeClr val="bg1"/>
                    </a:solidFill>
                  </a:rPr>
                  <a:t>Pollutants from the burning of alkanes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817177E-18CC-4DB2-9C6F-B6D8D91A5C37}"/>
                </a:ext>
              </a:extLst>
            </p:cNvPr>
            <p:cNvGrpSpPr/>
            <p:nvPr/>
          </p:nvGrpSpPr>
          <p:grpSpPr>
            <a:xfrm>
              <a:off x="4300626" y="4354813"/>
              <a:ext cx="1579055" cy="939822"/>
              <a:chOff x="3143573" y="4848363"/>
              <a:chExt cx="1579055" cy="939822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A3DFDA7-0576-44D7-81EB-09040AB709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77748" y="4848363"/>
                <a:ext cx="225513" cy="110508"/>
              </a:xfrm>
              <a:prstGeom prst="line">
                <a:avLst/>
              </a:prstGeom>
              <a:ln w="38100">
                <a:solidFill>
                  <a:srgbClr val="38B7C8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6" name="Picture 2" descr="A pair of headphones&#10;&#10;Description automatically generated with medium confidence">
                <a:extLst>
                  <a:ext uri="{FF2B5EF4-FFF2-40B4-BE49-F238E27FC236}">
                    <a16:creationId xmlns:a16="http://schemas.microsoft.com/office/drawing/2014/main" id="{E8FED3C5-336A-42DF-95ED-34A379EAB4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01" b="4700"/>
              <a:stretch/>
            </p:blipFill>
            <p:spPr bwMode="auto">
              <a:xfrm>
                <a:off x="3180352" y="4866165"/>
                <a:ext cx="1263061" cy="92202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900ABF-AF71-4A94-9642-A1977FD1850E}"/>
                  </a:ext>
                </a:extLst>
              </p:cNvPr>
              <p:cNvSpPr txBox="1"/>
              <p:nvPr/>
            </p:nvSpPr>
            <p:spPr>
              <a:xfrm>
                <a:off x="4058380" y="5163424"/>
                <a:ext cx="6642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800" b="1" dirty="0">
                    <a:solidFill>
                      <a:srgbClr val="56959E"/>
                    </a:solidFill>
                    <a:latin typeface="Tenorite" panose="00000500000000000000" pitchFamily="2" charset="0"/>
                  </a:rPr>
                  <a:t>N</a:t>
                </a:r>
                <a:r>
                  <a:rPr lang="en-GB" sz="800" b="1" baseline="-25000" dirty="0">
                    <a:solidFill>
                      <a:srgbClr val="56959E"/>
                    </a:solidFill>
                    <a:latin typeface="Tenorite" panose="00000500000000000000" pitchFamily="2" charset="0"/>
                  </a:rPr>
                  <a:t>2</a:t>
                </a:r>
                <a:r>
                  <a:rPr lang="en-GB" sz="800" b="1" dirty="0">
                    <a:solidFill>
                      <a:srgbClr val="56959E"/>
                    </a:solidFill>
                    <a:latin typeface="Tenorite" panose="00000500000000000000" pitchFamily="2" charset="0"/>
                  </a:rPr>
                  <a:t>,</a:t>
                </a:r>
              </a:p>
              <a:p>
                <a:pPr algn="r"/>
                <a:r>
                  <a:rPr lang="en-GB" sz="800" b="1" dirty="0">
                    <a:solidFill>
                      <a:srgbClr val="56959E"/>
                    </a:solidFill>
                    <a:latin typeface="Tenorite" panose="00000500000000000000" pitchFamily="2" charset="0"/>
                  </a:rPr>
                  <a:t> H</a:t>
                </a:r>
                <a:r>
                  <a:rPr lang="en-GB" sz="800" b="1" baseline="-25000" dirty="0">
                    <a:solidFill>
                      <a:srgbClr val="56959E"/>
                    </a:solidFill>
                    <a:latin typeface="Tenorite" panose="00000500000000000000" pitchFamily="2" charset="0"/>
                  </a:rPr>
                  <a:t>2</a:t>
                </a:r>
                <a:r>
                  <a:rPr lang="en-GB" sz="800" b="1" dirty="0">
                    <a:solidFill>
                      <a:srgbClr val="56959E"/>
                    </a:solidFill>
                    <a:latin typeface="Tenorite" panose="00000500000000000000" pitchFamily="2" charset="0"/>
                  </a:rPr>
                  <a:t>O, CO</a:t>
                </a:r>
                <a:r>
                  <a:rPr lang="en-GB" sz="800" b="1" baseline="-25000" dirty="0">
                    <a:solidFill>
                      <a:srgbClr val="56959E"/>
                    </a:solidFill>
                    <a:latin typeface="Tenorite" panose="00000500000000000000" pitchFamily="2" charset="0"/>
                  </a:rPr>
                  <a:t>2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3B86FF-4172-4E36-A0C2-CAF59D0C6AFF}"/>
                  </a:ext>
                </a:extLst>
              </p:cNvPr>
              <p:cNvSpPr txBox="1"/>
              <p:nvPr/>
            </p:nvSpPr>
            <p:spPr>
              <a:xfrm>
                <a:off x="3143573" y="4853688"/>
                <a:ext cx="5536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1" dirty="0">
                    <a:solidFill>
                      <a:srgbClr val="56959E"/>
                    </a:solidFill>
                    <a:latin typeface="Tenorite" panose="00000500000000000000" pitchFamily="2" charset="0"/>
                  </a:rPr>
                  <a:t>HC, CO, NO</a:t>
                </a:r>
                <a:r>
                  <a:rPr lang="en-GB" sz="800" b="1" baseline="-25000" dirty="0">
                    <a:solidFill>
                      <a:srgbClr val="56959E"/>
                    </a:solidFill>
                    <a:latin typeface="Tenorite" panose="00000500000000000000" pitchFamily="2" charset="0"/>
                  </a:rPr>
                  <a:t>x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ECD2AE5-A677-42F3-AA51-E9EB79C7E3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7060" y="5444367"/>
                <a:ext cx="244953" cy="140361"/>
              </a:xfrm>
              <a:prstGeom prst="line">
                <a:avLst/>
              </a:prstGeom>
              <a:ln w="38100">
                <a:solidFill>
                  <a:srgbClr val="38B7C8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0BB0E69-DD2E-4AF3-B8CF-FEB83152EC16}"/>
              </a:ext>
            </a:extLst>
          </p:cNvPr>
          <p:cNvSpPr txBox="1"/>
          <p:nvPr/>
        </p:nvSpPr>
        <p:spPr>
          <a:xfrm>
            <a:off x="895347" y="1218664"/>
            <a:ext cx="5351412" cy="892552"/>
          </a:xfrm>
          <a:prstGeom prst="rect">
            <a:avLst/>
          </a:prstGeom>
          <a:solidFill>
            <a:srgbClr val="D9D9D9">
              <a:alpha val="74902"/>
            </a:srgbClr>
          </a:solidFill>
        </p:spPr>
        <p:txBody>
          <a:bodyPr wrap="square">
            <a:spAutoFit/>
          </a:bodyPr>
          <a:lstStyle/>
          <a:p>
            <a:r>
              <a:rPr lang="en-GB" sz="1300" i="1" dirty="0">
                <a:latin typeface="Tenorite" panose="00000500000000000000" pitchFamily="2" charset="0"/>
              </a:rPr>
              <a:t>Alkanes make good fuels as they release a lot of energy when burned but they often contain pollutants, and the products are environmentally damaging. Additionally, as the Alkanes are derived from crude oil, they are a finite resource. </a:t>
            </a:r>
          </a:p>
        </p:txBody>
      </p:sp>
    </p:spTree>
    <p:extLst>
      <p:ext uri="{BB962C8B-B14F-4D97-AF65-F5344CB8AC3E}">
        <p14:creationId xmlns:p14="http://schemas.microsoft.com/office/powerpoint/2010/main" val="164379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98EAF05-428D-406A-9E07-92DB7E7935C1}"/>
              </a:ext>
            </a:extLst>
          </p:cNvPr>
          <p:cNvSpPr/>
          <p:nvPr/>
        </p:nvSpPr>
        <p:spPr>
          <a:xfrm>
            <a:off x="908713" y="3094793"/>
            <a:ext cx="5319892" cy="1282665"/>
          </a:xfrm>
          <a:prstGeom prst="rect">
            <a:avLst/>
          </a:prstGeom>
          <a:solidFill>
            <a:srgbClr val="D9D9D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E91F4-9AD0-4CE4-A5C1-5CE4EA269289}"/>
              </a:ext>
            </a:extLst>
          </p:cNvPr>
          <p:cNvSpPr txBox="1"/>
          <p:nvPr/>
        </p:nvSpPr>
        <p:spPr>
          <a:xfrm>
            <a:off x="918343" y="648377"/>
            <a:ext cx="5310262" cy="369332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Free radical substitution</a:t>
            </a:r>
            <a:endParaRPr lang="en-GB" sz="1400" b="1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8713" y="4953000"/>
            <a:ext cx="539305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b="1" dirty="0">
                <a:latin typeface="Tenorite" panose="00000500000000000000" pitchFamily="2" charset="0"/>
              </a:rPr>
              <a:t>Initiation </a:t>
            </a:r>
            <a:r>
              <a:rPr lang="en-GB" sz="1300" dirty="0">
                <a:latin typeface="Tenorite" panose="00000500000000000000" pitchFamily="2" charset="0"/>
              </a:rPr>
              <a:t>– UV breaks down chlorine into chlorine radicals </a:t>
            </a:r>
          </a:p>
          <a:p>
            <a:r>
              <a:rPr lang="en-GB" sz="1300" b="1" dirty="0">
                <a:latin typeface="Tenorite" panose="00000500000000000000" pitchFamily="2" charset="0"/>
              </a:rPr>
              <a:t>	</a:t>
            </a:r>
            <a:r>
              <a:rPr lang="en-GB" sz="1400" b="1" dirty="0">
                <a:latin typeface="Tenorite" panose="00000500000000000000" pitchFamily="2" charset="0"/>
              </a:rPr>
              <a:t>Cl</a:t>
            </a:r>
            <a:r>
              <a:rPr lang="en-GB" sz="1400" b="1" baseline="-25000" dirty="0">
                <a:latin typeface="Tenorite" panose="00000500000000000000" pitchFamily="2" charset="0"/>
              </a:rPr>
              <a:t>2</a:t>
            </a:r>
            <a:r>
              <a:rPr lang="en-GB" sz="1400" b="1" dirty="0">
                <a:latin typeface="Tenorite" panose="00000500000000000000" pitchFamily="2" charset="0"/>
              </a:rPr>
              <a:t> </a:t>
            </a:r>
            <a:r>
              <a:rPr lang="en-GB" sz="2000" b="1" i="0" dirty="0">
                <a:effectLst/>
                <a:latin typeface="Tenorite" panose="00000500000000000000" pitchFamily="2" charset="0"/>
              </a:rPr>
              <a:t>→</a:t>
            </a:r>
            <a:r>
              <a:rPr lang="en-GB" sz="1400" b="1" dirty="0">
                <a:latin typeface="Tenorite" panose="00000500000000000000" pitchFamily="2" charset="0"/>
                <a:sym typeface="Wingdings" panose="05000000000000000000" pitchFamily="2" charset="2"/>
              </a:rPr>
              <a:t> 2Cl</a:t>
            </a:r>
            <a:r>
              <a:rPr lang="en-GB" sz="1400" b="1" dirty="0">
                <a:latin typeface="Tenorite" panose="00000500000000000000" pitchFamily="2" charset="0"/>
              </a:rPr>
              <a:t>•</a:t>
            </a:r>
          </a:p>
          <a:p>
            <a:endParaRPr lang="en-GB" sz="1300" b="1" dirty="0">
              <a:latin typeface="Tenorite" panose="00000500000000000000" pitchFamily="2" charset="0"/>
            </a:endParaRPr>
          </a:p>
          <a:p>
            <a:r>
              <a:rPr lang="en-GB" sz="1300" b="1" dirty="0">
                <a:latin typeface="Tenorite" panose="00000500000000000000" pitchFamily="2" charset="0"/>
              </a:rPr>
              <a:t>Propagation </a:t>
            </a:r>
            <a:r>
              <a:rPr lang="en-GB" sz="1300" dirty="0">
                <a:latin typeface="Tenorite" panose="00000500000000000000" pitchFamily="2" charset="0"/>
              </a:rPr>
              <a:t>– These reactions keep the chain going </a:t>
            </a:r>
          </a:p>
          <a:p>
            <a:r>
              <a:rPr lang="en-GB" sz="1300" b="1" dirty="0">
                <a:latin typeface="Tenorite" panose="00000500000000000000" pitchFamily="2" charset="0"/>
              </a:rPr>
              <a:t>	</a:t>
            </a:r>
            <a:r>
              <a:rPr lang="en-GB" sz="1400" b="1" dirty="0">
                <a:latin typeface="Tenorite" panose="00000500000000000000" pitchFamily="2" charset="0"/>
              </a:rPr>
              <a:t>CH</a:t>
            </a:r>
            <a:r>
              <a:rPr lang="en-GB" sz="1400" b="1" baseline="-25000" dirty="0">
                <a:latin typeface="Tenorite" panose="00000500000000000000" pitchFamily="2" charset="0"/>
              </a:rPr>
              <a:t>4</a:t>
            </a:r>
            <a:r>
              <a:rPr lang="en-GB" sz="1400" b="1" dirty="0">
                <a:latin typeface="Tenorite" panose="00000500000000000000" pitchFamily="2" charset="0"/>
              </a:rPr>
              <a:t> + Cl• </a:t>
            </a:r>
            <a:r>
              <a:rPr lang="en-GB" sz="2000" i="0" dirty="0">
                <a:effectLst/>
                <a:latin typeface="Tenorite" panose="00000500000000000000" pitchFamily="2" charset="0"/>
              </a:rPr>
              <a:t>→</a:t>
            </a:r>
            <a:r>
              <a:rPr lang="en-GB" sz="1400" b="1" dirty="0">
                <a:latin typeface="Tenorite" panose="00000500000000000000" pitchFamily="2" charset="0"/>
                <a:sym typeface="Wingdings" panose="05000000000000000000" pitchFamily="2" charset="2"/>
              </a:rPr>
              <a:t> CH</a:t>
            </a:r>
            <a:r>
              <a:rPr lang="en-GB" sz="1400" b="1" baseline="-25000" dirty="0">
                <a:latin typeface="Tenorite" panose="00000500000000000000" pitchFamily="2" charset="0"/>
                <a:sym typeface="Wingdings" panose="05000000000000000000" pitchFamily="2" charset="2"/>
              </a:rPr>
              <a:t>3</a:t>
            </a:r>
            <a:r>
              <a:rPr lang="en-GB" sz="1400" b="1" dirty="0">
                <a:latin typeface="Tenorite" panose="00000500000000000000" pitchFamily="2" charset="0"/>
              </a:rPr>
              <a:t>• + HCl</a:t>
            </a:r>
          </a:p>
          <a:p>
            <a:r>
              <a:rPr lang="en-GB" sz="1400" b="1" dirty="0">
                <a:latin typeface="Tenorite" panose="00000500000000000000" pitchFamily="2" charset="0"/>
              </a:rPr>
              <a:t>	CH</a:t>
            </a:r>
            <a:r>
              <a:rPr lang="en-GB" sz="1400" b="1" baseline="-25000" dirty="0">
                <a:latin typeface="Tenorite" panose="00000500000000000000" pitchFamily="2" charset="0"/>
              </a:rPr>
              <a:t>3</a:t>
            </a:r>
            <a:r>
              <a:rPr lang="en-GB" sz="1400" b="1" dirty="0">
                <a:latin typeface="Tenorite" panose="00000500000000000000" pitchFamily="2" charset="0"/>
              </a:rPr>
              <a:t>• + Cl</a:t>
            </a:r>
            <a:r>
              <a:rPr lang="en-GB" sz="1400" b="1" baseline="-25000" dirty="0">
                <a:latin typeface="Tenorite" panose="00000500000000000000" pitchFamily="2" charset="0"/>
              </a:rPr>
              <a:t>2</a:t>
            </a:r>
            <a:r>
              <a:rPr lang="en-GB" sz="1400" b="1" dirty="0">
                <a:latin typeface="Tenorite" panose="00000500000000000000" pitchFamily="2" charset="0"/>
              </a:rPr>
              <a:t> </a:t>
            </a:r>
            <a:r>
              <a:rPr lang="en-GB" sz="2000" i="0" dirty="0">
                <a:effectLst/>
                <a:latin typeface="Tenorite" panose="00000500000000000000" pitchFamily="2" charset="0"/>
              </a:rPr>
              <a:t>→</a:t>
            </a:r>
            <a:r>
              <a:rPr lang="en-GB" sz="1400" b="1" dirty="0">
                <a:latin typeface="Tenorite" panose="00000500000000000000" pitchFamily="2" charset="0"/>
                <a:sym typeface="Wingdings" panose="05000000000000000000" pitchFamily="2" charset="2"/>
              </a:rPr>
              <a:t> CH</a:t>
            </a:r>
            <a:r>
              <a:rPr lang="en-GB" sz="1400" b="1" baseline="-25000" dirty="0">
                <a:latin typeface="Tenorite" panose="00000500000000000000" pitchFamily="2" charset="0"/>
                <a:sym typeface="Wingdings" panose="05000000000000000000" pitchFamily="2" charset="2"/>
              </a:rPr>
              <a:t>3</a:t>
            </a:r>
            <a:r>
              <a:rPr lang="en-GB" sz="1400" b="1" dirty="0">
                <a:latin typeface="Tenorite" panose="00000500000000000000" pitchFamily="2" charset="0"/>
                <a:sym typeface="Wingdings" panose="05000000000000000000" pitchFamily="2" charset="2"/>
              </a:rPr>
              <a:t>Cl + Cl</a:t>
            </a:r>
            <a:r>
              <a:rPr lang="en-GB" sz="1400" b="1" dirty="0">
                <a:latin typeface="Tenorite" panose="00000500000000000000" pitchFamily="2" charset="0"/>
              </a:rPr>
              <a:t>•</a:t>
            </a:r>
          </a:p>
          <a:p>
            <a:endParaRPr lang="en-GB" sz="1300" b="1" dirty="0">
              <a:latin typeface="Tenorite" panose="00000500000000000000" pitchFamily="2" charset="0"/>
            </a:endParaRPr>
          </a:p>
          <a:p>
            <a:r>
              <a:rPr lang="en-GB" sz="1300" b="1" dirty="0">
                <a:latin typeface="Tenorite" panose="00000500000000000000" pitchFamily="2" charset="0"/>
              </a:rPr>
              <a:t>Termination </a:t>
            </a:r>
            <a:r>
              <a:rPr lang="en-GB" sz="1300" dirty="0">
                <a:latin typeface="Tenorite" panose="00000500000000000000" pitchFamily="2" charset="0"/>
              </a:rPr>
              <a:t>– Free radical are removed from the system</a:t>
            </a:r>
          </a:p>
          <a:p>
            <a:r>
              <a:rPr lang="en-GB" sz="1300" b="1" dirty="0">
                <a:latin typeface="Tenorite" panose="00000500000000000000" pitchFamily="2" charset="0"/>
              </a:rPr>
              <a:t>	</a:t>
            </a:r>
            <a:r>
              <a:rPr lang="en-GB" sz="1400" b="1" dirty="0">
                <a:latin typeface="Tenorite" panose="00000500000000000000" pitchFamily="2" charset="0"/>
              </a:rPr>
              <a:t>2Cl• </a:t>
            </a:r>
            <a:r>
              <a:rPr lang="en-GB" sz="2000" i="0" dirty="0">
                <a:effectLst/>
                <a:latin typeface="Tenorite" panose="00000500000000000000" pitchFamily="2" charset="0"/>
              </a:rPr>
              <a:t>→</a:t>
            </a:r>
            <a:r>
              <a:rPr lang="en-GB" sz="1400" b="1" dirty="0">
                <a:latin typeface="Tenorite" panose="00000500000000000000" pitchFamily="2" charset="0"/>
                <a:sym typeface="Wingdings" panose="05000000000000000000" pitchFamily="2" charset="2"/>
              </a:rPr>
              <a:t> Cl</a:t>
            </a:r>
            <a:r>
              <a:rPr lang="en-GB" sz="1400" b="1" baseline="-25000" dirty="0">
                <a:latin typeface="Tenorite" panose="00000500000000000000" pitchFamily="2" charset="0"/>
                <a:sym typeface="Wingdings" panose="05000000000000000000" pitchFamily="2" charset="2"/>
              </a:rPr>
              <a:t>2</a:t>
            </a:r>
          </a:p>
          <a:p>
            <a:r>
              <a:rPr lang="en-GB" sz="1400" b="1" dirty="0">
                <a:latin typeface="Tenorite" panose="00000500000000000000" pitchFamily="2" charset="0"/>
                <a:sym typeface="Wingdings" panose="05000000000000000000" pitchFamily="2" charset="2"/>
              </a:rPr>
              <a:t>	CH</a:t>
            </a:r>
            <a:r>
              <a:rPr lang="en-GB" sz="1400" b="1" baseline="-25000" dirty="0">
                <a:latin typeface="Tenorite" panose="00000500000000000000" pitchFamily="2" charset="0"/>
                <a:sym typeface="Wingdings" panose="05000000000000000000" pitchFamily="2" charset="2"/>
              </a:rPr>
              <a:t>3</a:t>
            </a:r>
            <a:r>
              <a:rPr lang="en-GB" sz="1400" b="1" dirty="0">
                <a:latin typeface="Tenorite" panose="00000500000000000000" pitchFamily="2" charset="0"/>
              </a:rPr>
              <a:t>• </a:t>
            </a:r>
            <a:r>
              <a:rPr lang="en-GB" sz="2000" b="1" i="0" dirty="0">
                <a:effectLst/>
                <a:latin typeface="Tenorite" panose="00000500000000000000" pitchFamily="2" charset="0"/>
              </a:rPr>
              <a:t>→</a:t>
            </a:r>
            <a:r>
              <a:rPr lang="en-GB" sz="1400" b="1" dirty="0">
                <a:latin typeface="Tenorite" panose="00000500000000000000" pitchFamily="2" charset="0"/>
                <a:sym typeface="Wingdings" panose="05000000000000000000" pitchFamily="2" charset="2"/>
              </a:rPr>
              <a:t> CH</a:t>
            </a:r>
            <a:r>
              <a:rPr lang="en-GB" sz="1400" b="1" baseline="-25000" dirty="0">
                <a:latin typeface="Tenorite" panose="00000500000000000000" pitchFamily="2" charset="0"/>
                <a:sym typeface="Wingdings" panose="05000000000000000000" pitchFamily="2" charset="2"/>
              </a:rPr>
              <a:t>3</a:t>
            </a:r>
            <a:r>
              <a:rPr lang="en-GB" sz="1400" b="1" dirty="0">
                <a:latin typeface="Tenorite" panose="00000500000000000000" pitchFamily="2" charset="0"/>
                <a:sym typeface="Wingdings" panose="05000000000000000000" pitchFamily="2" charset="2"/>
              </a:rPr>
              <a:t>Cl</a:t>
            </a:r>
          </a:p>
          <a:p>
            <a:r>
              <a:rPr lang="en-GB" sz="1400" b="1" dirty="0">
                <a:latin typeface="Tenorite" panose="00000500000000000000" pitchFamily="2" charset="0"/>
                <a:sym typeface="Wingdings" panose="05000000000000000000" pitchFamily="2" charset="2"/>
              </a:rPr>
              <a:t>	CH</a:t>
            </a:r>
            <a:r>
              <a:rPr lang="en-GB" sz="1400" b="1" baseline="-25000" dirty="0">
                <a:latin typeface="Tenorite" panose="00000500000000000000" pitchFamily="2" charset="0"/>
                <a:sym typeface="Wingdings" panose="05000000000000000000" pitchFamily="2" charset="2"/>
              </a:rPr>
              <a:t>3</a:t>
            </a:r>
            <a:r>
              <a:rPr lang="en-GB" sz="1400" b="1" dirty="0">
                <a:latin typeface="Tenorite" panose="00000500000000000000" pitchFamily="2" charset="0"/>
              </a:rPr>
              <a:t>• + CH</a:t>
            </a:r>
            <a:r>
              <a:rPr lang="en-GB" sz="1400" b="1" baseline="-25000" dirty="0">
                <a:latin typeface="Tenorite" panose="00000500000000000000" pitchFamily="2" charset="0"/>
              </a:rPr>
              <a:t>3</a:t>
            </a:r>
            <a:r>
              <a:rPr lang="en-GB" sz="1400" b="1" dirty="0">
                <a:latin typeface="Tenorite" panose="00000500000000000000" pitchFamily="2" charset="0"/>
              </a:rPr>
              <a:t>• </a:t>
            </a:r>
            <a:r>
              <a:rPr lang="en-GB" sz="2000" b="1" i="0" dirty="0">
                <a:effectLst/>
                <a:latin typeface="Tenorite" panose="00000500000000000000" pitchFamily="2" charset="0"/>
              </a:rPr>
              <a:t>→</a:t>
            </a:r>
            <a:r>
              <a:rPr lang="en-GB" sz="1400" b="1" dirty="0">
                <a:latin typeface="Tenorite" panose="00000500000000000000" pitchFamily="2" charset="0"/>
                <a:sym typeface="Wingdings" panose="05000000000000000000" pitchFamily="2" charset="2"/>
              </a:rPr>
              <a:t> CH</a:t>
            </a:r>
            <a:r>
              <a:rPr lang="en-GB" sz="1400" b="1" baseline="-25000" dirty="0">
                <a:latin typeface="Tenorite" panose="00000500000000000000" pitchFamily="2" charset="0"/>
                <a:sym typeface="Wingdings" panose="05000000000000000000" pitchFamily="2" charset="2"/>
              </a:rPr>
              <a:t>3</a:t>
            </a:r>
            <a:r>
              <a:rPr lang="en-GB" sz="1400" b="1" dirty="0">
                <a:latin typeface="Tenorite" panose="00000500000000000000" pitchFamily="2" charset="0"/>
                <a:sym typeface="Wingdings" panose="05000000000000000000" pitchFamily="2" charset="2"/>
              </a:rPr>
              <a:t>CH</a:t>
            </a:r>
            <a:r>
              <a:rPr lang="en-GB" sz="1400" b="1" baseline="-25000" dirty="0">
                <a:latin typeface="Tenorite" panose="00000500000000000000" pitchFamily="2" charset="0"/>
                <a:sym typeface="Wingdings" panose="05000000000000000000" pitchFamily="2" charset="2"/>
              </a:rPr>
              <a:t>3</a:t>
            </a:r>
          </a:p>
        </p:txBody>
      </p:sp>
      <p:pic>
        <p:nvPicPr>
          <p:cNvPr id="1028" name="Picture 4" descr="Image result for heterolytic bond f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3" y="2215304"/>
            <a:ext cx="1989449" cy="61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8343" y="1739113"/>
            <a:ext cx="1734770" cy="307777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</a:rPr>
              <a:t>Heterolytic fission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30" name="Picture 6" descr="Homolysis (Chemistry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91" y="2386624"/>
            <a:ext cx="2120449" cy="24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11391" y="1739112"/>
            <a:ext cx="1675459" cy="307777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</a:rPr>
              <a:t>Homolytic fission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1FE713-A5D3-41F5-AC72-39E009A251F3}"/>
              </a:ext>
            </a:extLst>
          </p:cNvPr>
          <p:cNvSpPr txBox="1"/>
          <p:nvPr/>
        </p:nvSpPr>
        <p:spPr>
          <a:xfrm>
            <a:off x="938613" y="1132189"/>
            <a:ext cx="533325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rgbClr val="00B0F0"/>
                </a:solidFill>
                <a:latin typeface="Tenorite" panose="00000500000000000000" pitchFamily="2" charset="0"/>
              </a:rPr>
              <a:t>Radical</a:t>
            </a:r>
            <a:r>
              <a:rPr lang="en-GB" sz="1300" b="1" dirty="0">
                <a:latin typeface="Tenorite" panose="00000500000000000000" pitchFamily="2" charset="0"/>
              </a:rPr>
              <a:t> – </a:t>
            </a:r>
            <a:r>
              <a:rPr lang="en-GB" sz="1300" dirty="0">
                <a:latin typeface="Tenorite" panose="00000500000000000000" pitchFamily="2" charset="0"/>
              </a:rPr>
              <a:t>A species with an unpaired electron, formed by the homolytic fission of a covalent bond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0A1B5E-AEE1-4F23-BBE4-6FB6249D8B63}"/>
              </a:ext>
            </a:extLst>
          </p:cNvPr>
          <p:cNvSpPr txBox="1"/>
          <p:nvPr/>
        </p:nvSpPr>
        <p:spPr>
          <a:xfrm>
            <a:off x="910723" y="3094793"/>
            <a:ext cx="2261787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Free radical substitution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C39F56-B44E-49C4-B65F-956317F4CD6A}"/>
              </a:ext>
            </a:extLst>
          </p:cNvPr>
          <p:cNvSpPr txBox="1"/>
          <p:nvPr/>
        </p:nvSpPr>
        <p:spPr>
          <a:xfrm>
            <a:off x="3186455" y="3102487"/>
            <a:ext cx="302820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i="1" dirty="0">
                <a:latin typeface="Tenorite" panose="00000500000000000000" pitchFamily="2" charset="0"/>
              </a:rPr>
              <a:t>reaction of alkanes with halogens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CB7905-617F-455D-855E-08BD58D46BB7}"/>
              </a:ext>
            </a:extLst>
          </p:cNvPr>
          <p:cNvSpPr txBox="1"/>
          <p:nvPr/>
        </p:nvSpPr>
        <p:spPr>
          <a:xfrm>
            <a:off x="870613" y="3484906"/>
            <a:ext cx="491976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>
                <a:latin typeface="Tenorite" panose="00000500000000000000" pitchFamily="2" charset="0"/>
              </a:rPr>
              <a:t>Alkanes react with halogens in the presence of UV light to produce halogenoalkanes.</a:t>
            </a:r>
            <a:endParaRPr lang="en-GB" sz="1300" dirty="0"/>
          </a:p>
          <a:p>
            <a:r>
              <a:rPr lang="en-GB" sz="1400" b="1" dirty="0">
                <a:latin typeface="Tenorite" panose="00000500000000000000" pitchFamily="2" charset="0"/>
              </a:rPr>
              <a:t>CH</a:t>
            </a:r>
            <a:r>
              <a:rPr lang="en-GB" sz="1400" b="1" baseline="-25000" dirty="0">
                <a:latin typeface="Tenorite" panose="00000500000000000000" pitchFamily="2" charset="0"/>
              </a:rPr>
              <a:t>4</a:t>
            </a:r>
            <a:r>
              <a:rPr lang="en-GB" sz="1400" b="1" dirty="0">
                <a:latin typeface="Tenorite" panose="00000500000000000000" pitchFamily="2" charset="0"/>
              </a:rPr>
              <a:t> + Cl</a:t>
            </a:r>
            <a:r>
              <a:rPr lang="en-GB" sz="1400" b="1" baseline="-25000" dirty="0">
                <a:latin typeface="Tenorite" panose="00000500000000000000" pitchFamily="2" charset="0"/>
              </a:rPr>
              <a:t>2</a:t>
            </a:r>
            <a:r>
              <a:rPr lang="en-GB" sz="1400" b="1" dirty="0">
                <a:latin typeface="Tenorite" panose="00000500000000000000" pitchFamily="2" charset="0"/>
              </a:rPr>
              <a:t> </a:t>
            </a:r>
            <a:r>
              <a:rPr lang="en-GB" sz="2000" b="1" dirty="0">
                <a:latin typeface="Tenorite" panose="00000500000000000000" pitchFamily="2" charset="0"/>
                <a:sym typeface="Wingdings" panose="05000000000000000000" pitchFamily="2" charset="2"/>
              </a:rPr>
              <a:t>→</a:t>
            </a:r>
            <a:r>
              <a:rPr lang="en-GB" sz="1400" b="1" dirty="0">
                <a:latin typeface="Tenorite" panose="00000500000000000000" pitchFamily="2" charset="0"/>
                <a:sym typeface="Wingdings" panose="05000000000000000000" pitchFamily="2" charset="2"/>
              </a:rPr>
              <a:t> CH</a:t>
            </a:r>
            <a:r>
              <a:rPr lang="en-GB" sz="1400" b="1" baseline="-25000" dirty="0">
                <a:latin typeface="Tenorite" panose="00000500000000000000" pitchFamily="2" charset="0"/>
                <a:sym typeface="Wingdings" panose="05000000000000000000" pitchFamily="2" charset="2"/>
              </a:rPr>
              <a:t>3</a:t>
            </a:r>
            <a:r>
              <a:rPr lang="en-GB" sz="1400" b="1" dirty="0">
                <a:latin typeface="Tenorite" panose="00000500000000000000" pitchFamily="2" charset="0"/>
                <a:sym typeface="Wingdings" panose="05000000000000000000" pitchFamily="2" charset="2"/>
              </a:rPr>
              <a:t>Cl + HCl</a:t>
            </a:r>
            <a:endParaRPr lang="en-GB" sz="1400" b="1" dirty="0">
              <a:latin typeface="Tenorite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B0E1C9-030E-49EE-B98F-25A9419A8714}"/>
              </a:ext>
            </a:extLst>
          </p:cNvPr>
          <p:cNvSpPr txBox="1"/>
          <p:nvPr/>
        </p:nvSpPr>
        <p:spPr>
          <a:xfrm>
            <a:off x="912076" y="4549201"/>
            <a:ext cx="1522672" cy="30777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The Mechanism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C40D00-579A-432D-8834-C03990D64091}"/>
              </a:ext>
            </a:extLst>
          </p:cNvPr>
          <p:cNvSpPr txBox="1"/>
          <p:nvPr/>
        </p:nvSpPr>
        <p:spPr>
          <a:xfrm>
            <a:off x="938613" y="8288845"/>
            <a:ext cx="533325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Tenorite" panose="00000500000000000000" pitchFamily="2" charset="0"/>
                <a:sym typeface="Wingdings" panose="05000000000000000000" pitchFamily="2" charset="2"/>
              </a:rPr>
              <a:t>You have no control over the degree of substitution, varying products means lower yield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Tenorite" panose="00000500000000000000" pitchFamily="2" charset="0"/>
                <a:sym typeface="Wingdings" panose="05000000000000000000" pitchFamily="2" charset="2"/>
              </a:rPr>
              <a:t>Required UV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Tenorite" panose="00000500000000000000" pitchFamily="2" charset="0"/>
                <a:sym typeface="Wingdings" panose="05000000000000000000" pitchFamily="2" charset="2"/>
              </a:rPr>
              <a:t>Substitutions may occur at different positions </a:t>
            </a:r>
            <a:endParaRPr lang="en-GB" sz="1300" dirty="0">
              <a:latin typeface="Tenorite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A42B60-2E30-46A9-A697-42D93BAC1319}"/>
              </a:ext>
            </a:extLst>
          </p:cNvPr>
          <p:cNvSpPr txBox="1"/>
          <p:nvPr/>
        </p:nvSpPr>
        <p:spPr>
          <a:xfrm>
            <a:off x="969118" y="7913373"/>
            <a:ext cx="1465630" cy="30777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sym typeface="Wingdings" panose="05000000000000000000" pitchFamily="2" charset="2"/>
              </a:rPr>
              <a:t>Disadvantages</a:t>
            </a:r>
          </a:p>
        </p:txBody>
      </p:sp>
    </p:spTree>
    <p:extLst>
      <p:ext uri="{BB962C8B-B14F-4D97-AF65-F5344CB8AC3E}">
        <p14:creationId xmlns:p14="http://schemas.microsoft.com/office/powerpoint/2010/main" val="21461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E91F4-9AD0-4CE4-A5C1-5CE4EA269289}"/>
              </a:ext>
            </a:extLst>
          </p:cNvPr>
          <p:cNvSpPr txBox="1"/>
          <p:nvPr/>
        </p:nvSpPr>
        <p:spPr>
          <a:xfrm>
            <a:off x="895350" y="660029"/>
            <a:ext cx="5332808" cy="369332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txBody>
          <a:bodyPr wrap="square" rtlCol="0" anchor="t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[6C] Alkenes </a:t>
            </a:r>
            <a:endParaRPr lang="en-GB" sz="1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1409700"/>
            <a:ext cx="5410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859719" y="1308779"/>
            <a:ext cx="42121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Tenorite" panose="00000500000000000000" pitchFamily="2" charset="0"/>
              </a:rPr>
              <a:t>Alkenes and cycloalkenes are unsaturated hydrocarbons (They have C=C)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5953" y="1343866"/>
            <a:ext cx="792205" cy="369332"/>
          </a:xfrm>
          <a:prstGeom prst="rect">
            <a:avLst/>
          </a:prstGeom>
          <a:solidFill>
            <a:srgbClr val="0070C0"/>
          </a:solidFill>
          <a:ln w="28575">
            <a:noFill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</a:t>
            </a:r>
            <a:r>
              <a:rPr lang="en-GB" b="1" baseline="-25000" dirty="0">
                <a:solidFill>
                  <a:schemeClr val="bg1"/>
                </a:solidFill>
              </a:rPr>
              <a:t>n</a:t>
            </a:r>
            <a:r>
              <a:rPr lang="en-GB" b="1" dirty="0">
                <a:solidFill>
                  <a:schemeClr val="bg1"/>
                </a:solidFill>
              </a:rPr>
              <a:t>H</a:t>
            </a:r>
            <a:r>
              <a:rPr lang="en-GB" b="1" baseline="-25000" dirty="0">
                <a:solidFill>
                  <a:schemeClr val="bg1"/>
                </a:solidFill>
              </a:rPr>
              <a:t>2n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5349" y="2071231"/>
            <a:ext cx="26384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>
                <a:latin typeface="Tenorite" panose="00000500000000000000" pitchFamily="2" charset="0"/>
              </a:rPr>
              <a:t>A carbon double bond is an area of high electron density making it attract electrophiles.</a:t>
            </a:r>
          </a:p>
          <a:p>
            <a:endParaRPr lang="en-GB" sz="1300" dirty="0">
              <a:latin typeface="Tenorite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Tenorite" panose="00000500000000000000" pitchFamily="2" charset="0"/>
              </a:rPr>
              <a:t>It’s </a:t>
            </a:r>
            <a:r>
              <a:rPr lang="en-GB" sz="1300" b="1" dirty="0">
                <a:latin typeface="Tenorite" panose="00000500000000000000" pitchFamily="2" charset="0"/>
              </a:rPr>
              <a:t>sigma (</a:t>
            </a:r>
            <a:r>
              <a:rPr lang="el-GR" sz="1300" b="1" dirty="0"/>
              <a:t>σ</a:t>
            </a:r>
            <a:r>
              <a:rPr lang="en-GB" sz="1300" b="1" dirty="0">
                <a:latin typeface="Tenorite" panose="00000500000000000000" pitchFamily="2" charset="0"/>
              </a:rPr>
              <a:t>) bond </a:t>
            </a:r>
            <a:r>
              <a:rPr lang="en-GB" sz="1300" dirty="0">
                <a:latin typeface="Tenorite" panose="00000500000000000000" pitchFamily="2" charset="0"/>
              </a:rPr>
              <a:t>– head on overlap of orbitals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Tenorite" panose="00000500000000000000" pitchFamily="2" charset="0"/>
              </a:rPr>
              <a:t>And a </a:t>
            </a:r>
            <a:r>
              <a:rPr lang="en-GB" sz="1300" b="1" dirty="0">
                <a:latin typeface="Tenorite" panose="00000500000000000000" pitchFamily="2" charset="0"/>
              </a:rPr>
              <a:t>π bond </a:t>
            </a:r>
            <a:r>
              <a:rPr lang="en-GB" sz="1300" dirty="0">
                <a:latin typeface="Tenorite" panose="00000500000000000000" pitchFamily="2" charset="0"/>
              </a:rPr>
              <a:t>– sideways overlap of p-orbitals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6300" y="4043146"/>
            <a:ext cx="5237378" cy="784830"/>
          </a:xfrm>
          <a:prstGeom prst="rect">
            <a:avLst/>
          </a:prstGeom>
          <a:solidFill>
            <a:srgbClr val="D9D9D9">
              <a:alpha val="74902"/>
            </a:srgbClr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GB" sz="1500" b="1" i="1" dirty="0">
                <a:latin typeface="Tenorite" panose="00000500000000000000" pitchFamily="2" charset="0"/>
              </a:rPr>
              <a:t>Bromine water is used to identify this double bond and other unsaturated compounds. It turns from </a:t>
            </a:r>
            <a:r>
              <a:rPr lang="en-GB" sz="1500" b="1" i="1" dirty="0">
                <a:solidFill>
                  <a:schemeClr val="accent3"/>
                </a:solidFill>
                <a:latin typeface="Tenorite" panose="00000500000000000000" pitchFamily="2" charset="0"/>
              </a:rPr>
              <a:t>orange-brown </a:t>
            </a:r>
            <a:r>
              <a:rPr lang="en-GB" sz="1500" b="1" i="1" dirty="0">
                <a:latin typeface="Tenorite" panose="00000500000000000000" pitchFamily="2" charset="0"/>
              </a:rPr>
              <a:t>to </a:t>
            </a:r>
            <a:r>
              <a:rPr lang="en-GB" sz="1500" b="1" i="1" dirty="0">
                <a:solidFill>
                  <a:srgbClr val="00B0F0"/>
                </a:solidFill>
                <a:latin typeface="Tenorite" panose="00000500000000000000" pitchFamily="2" charset="0"/>
              </a:rPr>
              <a:t>colourless</a:t>
            </a:r>
            <a:r>
              <a:rPr lang="en-GB" sz="1500" b="1" i="1" dirty="0">
                <a:latin typeface="Tenorite" panose="00000500000000000000" pitchFamily="2" charset="0"/>
              </a:rPr>
              <a:t> if a double bond is present in the substance.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4863" y="6764020"/>
            <a:ext cx="1244522" cy="29238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</a:rPr>
              <a:t>Halogenation</a:t>
            </a:r>
            <a:r>
              <a:rPr lang="en-GB" sz="1300" b="1" dirty="0"/>
              <a:t> 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616591" y="5581552"/>
            <a:ext cx="0" cy="342255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761070" y="5449355"/>
            <a:ext cx="13526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dirty="0">
                <a:latin typeface="Tenorite" panose="00000500000000000000" pitchFamily="2" charset="0"/>
              </a:rPr>
              <a:t>adding a hydrogen halide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4863" y="7862192"/>
            <a:ext cx="965328" cy="292388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en-GB" sz="1300" b="1" dirty="0">
                <a:solidFill>
                  <a:schemeClr val="bg1"/>
                </a:solidFill>
              </a:rPr>
              <a:t>Hydration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19264" y="7408927"/>
            <a:ext cx="1495922" cy="292388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</a:rPr>
              <a:t>Dihydroxylation 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2301727-DCD2-42BC-AA0B-CCC582EAC35D}"/>
              </a:ext>
            </a:extLst>
          </p:cNvPr>
          <p:cNvGrpSpPr/>
          <p:nvPr/>
        </p:nvGrpSpPr>
        <p:grpSpPr>
          <a:xfrm>
            <a:off x="3640975" y="1972675"/>
            <a:ext cx="2531226" cy="1649942"/>
            <a:chOff x="3640975" y="2027703"/>
            <a:chExt cx="2531226" cy="164994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D7E3B5-A1E0-41C7-8F7A-4EEAF0B6FE69}"/>
                </a:ext>
              </a:extLst>
            </p:cNvPr>
            <p:cNvSpPr/>
            <p:nvPr/>
          </p:nvSpPr>
          <p:spPr>
            <a:xfrm>
              <a:off x="5148651" y="2687320"/>
              <a:ext cx="1023550" cy="483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36D2EF40-E315-4FD9-8884-F59412810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40975" y="2027703"/>
              <a:ext cx="2375916" cy="164994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637687B-C4D6-4275-A346-BDF2555E887A}"/>
                </a:ext>
              </a:extLst>
            </p:cNvPr>
            <p:cNvSpPr txBox="1"/>
            <p:nvPr/>
          </p:nvSpPr>
          <p:spPr>
            <a:xfrm>
              <a:off x="5144815" y="2653168"/>
              <a:ext cx="886781" cy="4770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FF0000"/>
                  </a:solidFill>
                  <a:latin typeface="Tenorite" panose="00000500000000000000" pitchFamily="2" charset="0"/>
                </a:rPr>
                <a:t>pi bond</a:t>
              </a:r>
            </a:p>
            <a:p>
              <a:pPr algn="ctr"/>
              <a:r>
                <a:rPr lang="en-GB" sz="1050" dirty="0">
                  <a:solidFill>
                    <a:srgbClr val="FF0000"/>
                  </a:solidFill>
                  <a:latin typeface="Tenorite" panose="00000500000000000000" pitchFamily="2" charset="0"/>
                </a:rPr>
                <a:t>(two lobes)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4C863B9-B703-42FC-9626-44E38ADC3345}"/>
              </a:ext>
            </a:extLst>
          </p:cNvPr>
          <p:cNvSpPr txBox="1"/>
          <p:nvPr/>
        </p:nvSpPr>
        <p:spPr>
          <a:xfrm>
            <a:off x="876300" y="5168092"/>
            <a:ext cx="523737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rgbClr val="0070C0"/>
                </a:solidFill>
                <a:latin typeface="Tenorite" panose="00000500000000000000" pitchFamily="2" charset="0"/>
              </a:rPr>
              <a:t>Electrophile</a:t>
            </a:r>
            <a:r>
              <a:rPr lang="en-GB" sz="1300" dirty="0">
                <a:latin typeface="Tenorite" panose="00000500000000000000" pitchFamily="2" charset="0"/>
              </a:rPr>
              <a:t> – Electron pair acceptor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CC76EB-6164-4B3A-ACA1-F2D34FA0F29C}"/>
              </a:ext>
            </a:extLst>
          </p:cNvPr>
          <p:cNvSpPr txBox="1"/>
          <p:nvPr/>
        </p:nvSpPr>
        <p:spPr>
          <a:xfrm>
            <a:off x="876300" y="4857407"/>
            <a:ext cx="3022092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Electrophilic Additions Reactions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72B18C-F778-4D16-B38C-2D5FE63636FF}"/>
              </a:ext>
            </a:extLst>
          </p:cNvPr>
          <p:cNvSpPr txBox="1"/>
          <p:nvPr/>
        </p:nvSpPr>
        <p:spPr>
          <a:xfrm>
            <a:off x="879793" y="5581552"/>
            <a:ext cx="1379220" cy="29238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300" b="1" dirty="0">
                <a:solidFill>
                  <a:schemeClr val="bg1"/>
                </a:solidFill>
              </a:rPr>
              <a:t>Hydrogenation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944654-EADB-45B1-97F1-DE3973C1A06D}"/>
              </a:ext>
            </a:extLst>
          </p:cNvPr>
          <p:cNvSpPr txBox="1"/>
          <p:nvPr/>
        </p:nvSpPr>
        <p:spPr>
          <a:xfrm>
            <a:off x="3735628" y="5587289"/>
            <a:ext cx="1016508" cy="29238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300" b="1" dirty="0" err="1">
                <a:solidFill>
                  <a:schemeClr val="bg1"/>
                </a:solidFill>
              </a:rPr>
              <a:t>Halidation</a:t>
            </a:r>
            <a:endParaRPr lang="en-GB" sz="1300" dirty="0">
              <a:solidFill>
                <a:schemeClr val="bg1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B1B26BC-CF85-4EAF-A67C-C08A514C77EE}"/>
              </a:ext>
            </a:extLst>
          </p:cNvPr>
          <p:cNvGrpSpPr/>
          <p:nvPr/>
        </p:nvGrpSpPr>
        <p:grpSpPr>
          <a:xfrm>
            <a:off x="893982" y="5864286"/>
            <a:ext cx="2639189" cy="899734"/>
            <a:chOff x="893982" y="5864286"/>
            <a:chExt cx="2639189" cy="899734"/>
          </a:xfrm>
        </p:grpSpPr>
        <p:pic>
          <p:nvPicPr>
            <p:cNvPr id="18" name="Picture 1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258CAC6-870E-4F15-B355-1CFFF19D5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82" y="5960936"/>
              <a:ext cx="725272" cy="725272"/>
            </a:xfrm>
            <a:prstGeom prst="rect">
              <a:avLst/>
            </a:prstGeom>
          </p:spPr>
        </p:pic>
        <p:pic>
          <p:nvPicPr>
            <p:cNvPr id="25" name="Picture 2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CEFF4FC-704D-463E-9175-812CD5FA6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202" y="5991839"/>
              <a:ext cx="663466" cy="663466"/>
            </a:xfrm>
            <a:prstGeom prst="rect">
              <a:avLst/>
            </a:prstGeom>
          </p:spPr>
        </p:pic>
        <p:pic>
          <p:nvPicPr>
            <p:cNvPr id="34" name="Picture 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79020FA-77CE-4F11-99D6-451295FE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437" y="5864286"/>
              <a:ext cx="899734" cy="899734"/>
            </a:xfrm>
            <a:prstGeom prst="rect">
              <a:avLst/>
            </a:prstGeom>
          </p:spPr>
        </p:pic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797FB53-18DE-43F7-8D77-E0C7DB107064}"/>
                </a:ext>
              </a:extLst>
            </p:cNvPr>
            <p:cNvCxnSpPr>
              <a:cxnSpLocks/>
            </p:cNvCxnSpPr>
            <p:nvPr/>
          </p:nvCxnSpPr>
          <p:spPr>
            <a:xfrm>
              <a:off x="2119385" y="6328410"/>
              <a:ext cx="475225" cy="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BBB30B3-1981-48BA-B7A6-0F578F1CFB94}"/>
                </a:ext>
              </a:extLst>
            </p:cNvPr>
            <p:cNvSpPr txBox="1"/>
            <p:nvPr/>
          </p:nvSpPr>
          <p:spPr>
            <a:xfrm>
              <a:off x="2013018" y="6074866"/>
              <a:ext cx="58159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600" b="1" dirty="0">
                  <a:latin typeface="Tenorite" panose="00000500000000000000" pitchFamily="2" charset="0"/>
                </a:rPr>
                <a:t>nickel catalyst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40BCCE7-61FC-4560-ADF8-742CCEEF2AA5}"/>
                </a:ext>
              </a:extLst>
            </p:cNvPr>
            <p:cNvSpPr/>
            <p:nvPr/>
          </p:nvSpPr>
          <p:spPr>
            <a:xfrm>
              <a:off x="1691640" y="6246615"/>
              <a:ext cx="118800" cy="1447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98DAF4A-DDEF-4B08-8BAA-BD1FD431595F}"/>
                </a:ext>
              </a:extLst>
            </p:cNvPr>
            <p:cNvSpPr/>
            <p:nvPr/>
          </p:nvSpPr>
          <p:spPr>
            <a:xfrm>
              <a:off x="1882826" y="6246615"/>
              <a:ext cx="92093" cy="69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85024A2-8670-4331-9A87-3CB4DC772640}"/>
                </a:ext>
              </a:extLst>
            </p:cNvPr>
            <p:cNvSpPr txBox="1"/>
            <p:nvPr/>
          </p:nvSpPr>
          <p:spPr>
            <a:xfrm>
              <a:off x="1508953" y="6200461"/>
              <a:ext cx="2600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+</a:t>
              </a:r>
            </a:p>
          </p:txBody>
        </p:sp>
      </p:grpSp>
      <p:pic>
        <p:nvPicPr>
          <p:cNvPr id="55" name="Picture 54" descr="Shape&#10;&#10;Description automatically generated with low confidence">
            <a:extLst>
              <a:ext uri="{FF2B5EF4-FFF2-40B4-BE49-F238E27FC236}">
                <a16:creationId xmlns:a16="http://schemas.microsoft.com/office/drawing/2014/main" id="{9FB1283A-19A5-4CB0-BD62-D2C478017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20" y="7098560"/>
            <a:ext cx="725272" cy="725272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low confidence">
            <a:extLst>
              <a:ext uri="{FF2B5EF4-FFF2-40B4-BE49-F238E27FC236}">
                <a16:creationId xmlns:a16="http://schemas.microsoft.com/office/drawing/2014/main" id="{8C0B6D90-FCB1-4DAF-B152-B2D46A695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90" y="7011196"/>
            <a:ext cx="900000" cy="900000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69C80A1-A94E-4167-BA2E-505B1F7F7209}"/>
              </a:ext>
            </a:extLst>
          </p:cNvPr>
          <p:cNvCxnSpPr>
            <a:cxnSpLocks/>
          </p:cNvCxnSpPr>
          <p:nvPr/>
        </p:nvCxnSpPr>
        <p:spPr>
          <a:xfrm>
            <a:off x="2119385" y="7461196"/>
            <a:ext cx="475225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618E430-33E7-45B2-AA3B-6D0418F0CA3A}"/>
              </a:ext>
            </a:extLst>
          </p:cNvPr>
          <p:cNvSpPr txBox="1"/>
          <p:nvPr/>
        </p:nvSpPr>
        <p:spPr>
          <a:xfrm>
            <a:off x="1512761" y="7338086"/>
            <a:ext cx="260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+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6B95106-0357-4C53-BDF6-CBB61958A2EA}"/>
              </a:ext>
            </a:extLst>
          </p:cNvPr>
          <p:cNvGrpSpPr/>
          <p:nvPr/>
        </p:nvGrpSpPr>
        <p:grpSpPr>
          <a:xfrm>
            <a:off x="1759605" y="7367980"/>
            <a:ext cx="127290" cy="186433"/>
            <a:chOff x="1750080" y="7408927"/>
            <a:chExt cx="127290" cy="186433"/>
          </a:xfrm>
        </p:grpSpPr>
        <p:pic>
          <p:nvPicPr>
            <p:cNvPr id="64" name="Picture 6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6BCD69E-A769-4098-A61B-19A1D8752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9" t="1" b="-1"/>
            <a:stretch/>
          </p:blipFill>
          <p:spPr>
            <a:xfrm>
              <a:off x="1750080" y="7408927"/>
              <a:ext cx="121576" cy="186433"/>
            </a:xfrm>
            <a:prstGeom prst="rect">
              <a:avLst/>
            </a:prstGeom>
          </p:spPr>
        </p:pic>
        <p:pic>
          <p:nvPicPr>
            <p:cNvPr id="73" name="Picture 7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2195267-8047-4D54-9EA4-52F782E08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91" t="50918" r="37318" b="38320"/>
            <a:stretch/>
          </p:blipFill>
          <p:spPr>
            <a:xfrm>
              <a:off x="1831651" y="7509510"/>
              <a:ext cx="45719" cy="71399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F591892-9FF0-4B63-BB4C-8145118BC6E6}"/>
              </a:ext>
            </a:extLst>
          </p:cNvPr>
          <p:cNvGrpSpPr/>
          <p:nvPr/>
        </p:nvGrpSpPr>
        <p:grpSpPr>
          <a:xfrm>
            <a:off x="874863" y="8157124"/>
            <a:ext cx="2641042" cy="900000"/>
            <a:chOff x="889020" y="8099728"/>
            <a:chExt cx="2641042" cy="900000"/>
          </a:xfrm>
        </p:grpSpPr>
        <p:pic>
          <p:nvPicPr>
            <p:cNvPr id="46" name="Picture 4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872B7B6-5B16-4176-9149-CE9D39EDC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062" y="8099728"/>
              <a:ext cx="900000" cy="900000"/>
            </a:xfrm>
            <a:prstGeom prst="rect">
              <a:avLst/>
            </a:prstGeom>
          </p:spPr>
        </p:pic>
        <p:pic>
          <p:nvPicPr>
            <p:cNvPr id="68" name="Picture 6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9DFC587-30C2-4E6B-A63F-CD77396C7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020" y="8187092"/>
              <a:ext cx="725272" cy="725272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145AB5E-F441-4541-A05E-4415B04A2A4A}"/>
                </a:ext>
              </a:extLst>
            </p:cNvPr>
            <p:cNvSpPr txBox="1"/>
            <p:nvPr/>
          </p:nvSpPr>
          <p:spPr>
            <a:xfrm>
              <a:off x="1502698" y="8426618"/>
              <a:ext cx="2600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+</a:t>
              </a:r>
            </a:p>
          </p:txBody>
        </p:sp>
        <p:pic>
          <p:nvPicPr>
            <p:cNvPr id="67" name="Picture 6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ADC80F6-0121-4DE8-B1E0-D8708DD4D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677" y="8218528"/>
              <a:ext cx="662400" cy="662400"/>
            </a:xfrm>
            <a:prstGeom prst="rect">
              <a:avLst/>
            </a:prstGeom>
          </p:spPr>
        </p:pic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5BEF094-C852-443D-9252-0794642CC6BD}"/>
                </a:ext>
              </a:extLst>
            </p:cNvPr>
            <p:cNvCxnSpPr>
              <a:cxnSpLocks/>
            </p:cNvCxnSpPr>
            <p:nvPr/>
          </p:nvCxnSpPr>
          <p:spPr>
            <a:xfrm>
              <a:off x="2119385" y="8549728"/>
              <a:ext cx="475225" cy="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F8028D4-32B9-4C66-8D79-8402BDAE3E19}"/>
              </a:ext>
            </a:extLst>
          </p:cNvPr>
          <p:cNvGrpSpPr/>
          <p:nvPr/>
        </p:nvGrpSpPr>
        <p:grpSpPr>
          <a:xfrm>
            <a:off x="3745168" y="5979456"/>
            <a:ext cx="2708987" cy="1604851"/>
            <a:chOff x="3745168" y="5979456"/>
            <a:chExt cx="2708987" cy="1604851"/>
          </a:xfrm>
        </p:grpSpPr>
        <p:pic>
          <p:nvPicPr>
            <p:cNvPr id="49" name="Picture 4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6C375B6-82DF-41EC-BC9D-65426B135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97"/>
            <a:stretch/>
          </p:blipFill>
          <p:spPr>
            <a:xfrm>
              <a:off x="5554155" y="5979456"/>
              <a:ext cx="900000" cy="784830"/>
            </a:xfrm>
            <a:prstGeom prst="rect">
              <a:avLst/>
            </a:prstGeom>
          </p:spPr>
        </p:pic>
        <p:pic>
          <p:nvPicPr>
            <p:cNvPr id="60" name="Picture 5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3B825B2-2C8C-4199-B767-0D36120AA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87"/>
            <a:stretch/>
          </p:blipFill>
          <p:spPr>
            <a:xfrm>
              <a:off x="5554155" y="6764286"/>
              <a:ext cx="900000" cy="820021"/>
            </a:xfrm>
            <a:prstGeom prst="rect">
              <a:avLst/>
            </a:prstGeom>
          </p:spPr>
        </p:pic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52708518-B776-447E-A14C-B8ACB7D43CDD}"/>
                </a:ext>
              </a:extLst>
            </p:cNvPr>
            <p:cNvCxnSpPr/>
            <p:nvPr/>
          </p:nvCxnSpPr>
          <p:spPr>
            <a:xfrm flipV="1">
              <a:off x="5075876" y="6422167"/>
              <a:ext cx="342900" cy="20158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06EDBEA-3E2C-4694-83A1-03CCEBF05A00}"/>
                </a:ext>
              </a:extLst>
            </p:cNvPr>
            <p:cNvCxnSpPr>
              <a:cxnSpLocks/>
            </p:cNvCxnSpPr>
            <p:nvPr/>
          </p:nvCxnSpPr>
          <p:spPr>
            <a:xfrm>
              <a:off x="5071872" y="6847949"/>
              <a:ext cx="342900" cy="20158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8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120FCFF-C4B5-48CD-9CE4-1C7D05FD4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674" y="6370367"/>
              <a:ext cx="662400" cy="66240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2E5D210-DACB-4A13-90F6-50D34BA128E1}"/>
                </a:ext>
              </a:extLst>
            </p:cNvPr>
            <p:cNvSpPr txBox="1"/>
            <p:nvPr/>
          </p:nvSpPr>
          <p:spPr>
            <a:xfrm>
              <a:off x="4429887" y="6578456"/>
              <a:ext cx="2600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+</a:t>
              </a:r>
            </a:p>
          </p:txBody>
        </p:sp>
        <p:pic>
          <p:nvPicPr>
            <p:cNvPr id="84" name="Picture 8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C026D89-6341-4AF2-8528-43F784708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68" y="6337966"/>
              <a:ext cx="727200" cy="727200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CDF6C0A-EA26-41A1-8DD3-CB6211F1B2FE}"/>
              </a:ext>
            </a:extLst>
          </p:cNvPr>
          <p:cNvGrpSpPr/>
          <p:nvPr/>
        </p:nvGrpSpPr>
        <p:grpSpPr>
          <a:xfrm>
            <a:off x="4087114" y="8685819"/>
            <a:ext cx="2001919" cy="276999"/>
            <a:chOff x="3787141" y="8696325"/>
            <a:chExt cx="2001919" cy="276999"/>
          </a:xfrm>
        </p:grpSpPr>
        <p:sp>
          <p:nvSpPr>
            <p:cNvPr id="23" name="TextBox 22"/>
            <p:cNvSpPr txBox="1"/>
            <p:nvPr/>
          </p:nvSpPr>
          <p:spPr>
            <a:xfrm>
              <a:off x="3787141" y="8696325"/>
              <a:ext cx="2001919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7030A0"/>
                  </a:solidFill>
                  <a:latin typeface="Tenorite" panose="00000500000000000000" pitchFamily="2" charset="0"/>
                </a:rPr>
                <a:t>purple</a:t>
              </a:r>
              <a:r>
                <a:rPr lang="en-GB" sz="1200" b="1" dirty="0">
                  <a:latin typeface="Tenorite" panose="00000500000000000000" pitchFamily="2" charset="0"/>
                </a:rPr>
                <a:t> 	</a:t>
              </a:r>
              <a:r>
                <a:rPr lang="en-GB" sz="1200" b="1" dirty="0">
                  <a:latin typeface="Tenorite" panose="00000500000000000000" pitchFamily="2" charset="0"/>
                  <a:sym typeface="Wingdings" panose="05000000000000000000" pitchFamily="2" charset="2"/>
                </a:rPr>
                <a:t>     </a:t>
              </a:r>
              <a:r>
                <a:rPr lang="en-GB" sz="1200" b="1" dirty="0">
                  <a:solidFill>
                    <a:srgbClr val="00B0F0"/>
                  </a:solidFill>
                  <a:latin typeface="Tenorite" panose="00000500000000000000" pitchFamily="2" charset="0"/>
                  <a:sym typeface="Wingdings" panose="05000000000000000000" pitchFamily="2" charset="2"/>
                </a:rPr>
                <a:t>colourless</a:t>
              </a:r>
              <a:endParaRPr lang="en-GB" sz="1200" b="1" dirty="0">
                <a:solidFill>
                  <a:srgbClr val="00B0F0"/>
                </a:solidFill>
                <a:latin typeface="Tenorite" panose="00000500000000000000" pitchFamily="2" charset="0"/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1122C23-0697-47CB-9B2C-6E733778BC20}"/>
                </a:ext>
              </a:extLst>
            </p:cNvPr>
            <p:cNvCxnSpPr>
              <a:cxnSpLocks/>
            </p:cNvCxnSpPr>
            <p:nvPr/>
          </p:nvCxnSpPr>
          <p:spPr>
            <a:xfrm>
              <a:off x="4443176" y="8843722"/>
              <a:ext cx="47522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3976E82-9705-4E19-8E96-1C0F82AC0814}"/>
              </a:ext>
            </a:extLst>
          </p:cNvPr>
          <p:cNvGrpSpPr/>
          <p:nvPr/>
        </p:nvGrpSpPr>
        <p:grpSpPr>
          <a:xfrm>
            <a:off x="3745168" y="7690316"/>
            <a:ext cx="2687969" cy="940221"/>
            <a:chOff x="3745168" y="7690316"/>
            <a:chExt cx="2687969" cy="940221"/>
          </a:xfrm>
        </p:grpSpPr>
        <p:sp>
          <p:nvSpPr>
            <p:cNvPr id="22" name="TextBox 21"/>
            <p:cNvSpPr txBox="1"/>
            <p:nvPr/>
          </p:nvSpPr>
          <p:spPr>
            <a:xfrm>
              <a:off x="3753541" y="8384316"/>
              <a:ext cx="8050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>
                  <a:latin typeface="Tenorite" panose="00000500000000000000" pitchFamily="2" charset="0"/>
                </a:rPr>
                <a:t>+H</a:t>
              </a:r>
              <a:r>
                <a:rPr lang="en-GB" sz="1000" b="1" baseline="-25000" dirty="0">
                  <a:latin typeface="Tenorite" panose="00000500000000000000" pitchFamily="2" charset="0"/>
                </a:rPr>
                <a:t>2</a:t>
              </a:r>
              <a:r>
                <a:rPr lang="en-GB" sz="1000" b="1" dirty="0">
                  <a:latin typeface="Tenorite" panose="00000500000000000000" pitchFamily="2" charset="0"/>
                </a:rPr>
                <a:t>O + [O]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A020533-18EE-42AF-B696-89F2D6697E0A}"/>
                </a:ext>
              </a:extLst>
            </p:cNvPr>
            <p:cNvGrpSpPr/>
            <p:nvPr/>
          </p:nvGrpSpPr>
          <p:grpSpPr>
            <a:xfrm>
              <a:off x="4673938" y="7942654"/>
              <a:ext cx="733992" cy="387921"/>
              <a:chOff x="4531675" y="7952950"/>
              <a:chExt cx="733992" cy="387921"/>
            </a:xfrm>
          </p:grpSpPr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12324665-3611-4322-A6D4-3ACD13EFC4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2010" y="8143679"/>
                <a:ext cx="536012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C8415AB-0F5F-460B-A897-FB0EA720AEC0}"/>
                  </a:ext>
                </a:extLst>
              </p:cNvPr>
              <p:cNvSpPr txBox="1"/>
              <p:nvPr/>
            </p:nvSpPr>
            <p:spPr>
              <a:xfrm>
                <a:off x="4605850" y="7952950"/>
                <a:ext cx="581592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 b="1" dirty="0">
                    <a:latin typeface="Tenorite" panose="00000500000000000000" pitchFamily="2" charset="0"/>
                  </a:rPr>
                  <a:t>KMnO</a:t>
                </a:r>
                <a:r>
                  <a:rPr lang="en-GB" sz="800" b="1" baseline="-25000" dirty="0">
                    <a:latin typeface="Tenorite" panose="00000500000000000000" pitchFamily="2" charset="0"/>
                  </a:rPr>
                  <a:t>4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0A21913-3186-47D9-9F1D-7F1EC1107ED9}"/>
                  </a:ext>
                </a:extLst>
              </p:cNvPr>
              <p:cNvSpPr txBox="1"/>
              <p:nvPr/>
            </p:nvSpPr>
            <p:spPr>
              <a:xfrm>
                <a:off x="4531675" y="8125427"/>
                <a:ext cx="733992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800" b="1" dirty="0">
                    <a:latin typeface="Tenorite" panose="00000500000000000000" pitchFamily="2" charset="0"/>
                  </a:rPr>
                  <a:t>cold NaOH</a:t>
                </a:r>
                <a:endParaRPr lang="en-GB" sz="800" b="1" baseline="-25000" dirty="0">
                  <a:latin typeface="Tenorite" panose="00000500000000000000" pitchFamily="2" charset="0"/>
                </a:endParaRPr>
              </a:p>
            </p:txBody>
          </p:sp>
        </p:grpSp>
        <p:pic>
          <p:nvPicPr>
            <p:cNvPr id="92" name="Picture 9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1EF2385-D92A-4AD4-8FC3-1B51DADBF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68" y="7703465"/>
              <a:ext cx="727200" cy="727200"/>
            </a:xfrm>
            <a:prstGeom prst="rect">
              <a:avLst/>
            </a:prstGeom>
          </p:spPr>
        </p:pic>
        <p:pic>
          <p:nvPicPr>
            <p:cNvPr id="96" name="Picture 9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EAA3F97-8680-4211-BFB0-DE6B031D9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137" y="7690316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02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741B9E-21FD-4E98-9940-0C03E1F62FB9}"/>
              </a:ext>
            </a:extLst>
          </p:cNvPr>
          <p:cNvSpPr/>
          <p:nvPr/>
        </p:nvSpPr>
        <p:spPr>
          <a:xfrm>
            <a:off x="4625968" y="1483360"/>
            <a:ext cx="1599975" cy="2522505"/>
          </a:xfrm>
          <a:prstGeom prst="rect">
            <a:avLst/>
          </a:prstGeom>
          <a:solidFill>
            <a:srgbClr val="D9D9D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E91F4-9AD0-4CE4-A5C1-5CE4EA269289}"/>
              </a:ext>
            </a:extLst>
          </p:cNvPr>
          <p:cNvSpPr txBox="1"/>
          <p:nvPr/>
        </p:nvSpPr>
        <p:spPr>
          <a:xfrm>
            <a:off x="895349" y="637552"/>
            <a:ext cx="5330596" cy="369332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txBody>
          <a:bodyPr wrap="square" rtlCol="0" anchor="t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[6C] Alkenes </a:t>
            </a:r>
            <a:endParaRPr lang="en-GB" sz="1400" b="1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5348" y="1468390"/>
            <a:ext cx="3152777" cy="30777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Electrophilic Additions Mechanism </a:t>
            </a:r>
          </a:p>
        </p:txBody>
      </p:sp>
      <p:sp>
        <p:nvSpPr>
          <p:cNvPr id="6" name="Rectangle 5"/>
          <p:cNvSpPr/>
          <p:nvPr/>
        </p:nvSpPr>
        <p:spPr>
          <a:xfrm>
            <a:off x="895348" y="3230334"/>
            <a:ext cx="3438528" cy="775531"/>
          </a:xfrm>
          <a:prstGeom prst="rect">
            <a:avLst/>
          </a:prstGeom>
          <a:solidFill>
            <a:srgbClr val="ECEC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i="1" dirty="0">
                <a:solidFill>
                  <a:sysClr val="windowText" lastClr="000000"/>
                </a:solidFill>
                <a:latin typeface="Tenorite" panose="00000500000000000000" pitchFamily="2" charset="0"/>
              </a:rPr>
              <a:t>The halogen will prefer the carbon with the most alkyl groups attached as the carbocation is more stable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48" y="4225151"/>
            <a:ext cx="2281394" cy="307777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Addition polymerisation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504" t="40348" r="26835" b="31225"/>
          <a:stretch/>
        </p:blipFill>
        <p:spPr>
          <a:xfrm>
            <a:off x="976311" y="4604365"/>
            <a:ext cx="2478718" cy="11827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33800" y="4295061"/>
            <a:ext cx="24921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b="1" dirty="0">
                <a:latin typeface="Tenorite" panose="00000500000000000000" pitchFamily="2" charset="0"/>
              </a:rPr>
              <a:t>Waste polymers can be separated into specific types of polymer for: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Tenorite" panose="00000500000000000000" pitchFamily="2" charset="0"/>
              </a:rPr>
              <a:t>Recycling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Tenorite" panose="00000500000000000000" pitchFamily="2" charset="0"/>
              </a:rPr>
              <a:t>Incineration to release energy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Tenorite" panose="00000500000000000000" pitchFamily="2" charset="0"/>
              </a:rPr>
              <a:t>Used as a feedstock for cracking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7235" y="6170226"/>
            <a:ext cx="562927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00" b="1" dirty="0">
                <a:latin typeface="Tenorite" panose="00000500000000000000" pitchFamily="2" charset="0"/>
              </a:rPr>
              <a:t>Chemists limit the problems caused by polymer disposal by: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Tenorite" panose="00000500000000000000" pitchFamily="2" charset="0"/>
              </a:rPr>
              <a:t>Developing biodegradable polymers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Tenorite" panose="00000500000000000000" pitchFamily="2" charset="0"/>
              </a:rPr>
              <a:t>Removing toxic waste gases caused by incineration of plastics </a:t>
            </a: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FC58844C-21C5-4D70-984E-C61F16BC8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92" y="1433286"/>
            <a:ext cx="892046" cy="892046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B870FF5E-98C3-4A7C-85D7-FCFA83BB0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67" y="2002842"/>
            <a:ext cx="1068096" cy="1068096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69B478A1-06A0-4F2E-B243-6C9010BA48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62" y="2881089"/>
            <a:ext cx="1068097" cy="10680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FA1F79-C011-485F-9ECB-738116DCE246}"/>
              </a:ext>
            </a:extLst>
          </p:cNvPr>
          <p:cNvSpPr txBox="1"/>
          <p:nvPr/>
        </p:nvSpPr>
        <p:spPr>
          <a:xfrm>
            <a:off x="4604966" y="1428707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0070C0"/>
                </a:solidFill>
                <a:latin typeface="Tenorite" panose="00000500000000000000" pitchFamily="2" charset="0"/>
              </a:rPr>
              <a:t>Primary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D5384E-78D6-4054-8624-049C463F483F}"/>
              </a:ext>
            </a:extLst>
          </p:cNvPr>
          <p:cNvSpPr txBox="1"/>
          <p:nvPr/>
        </p:nvSpPr>
        <p:spPr>
          <a:xfrm>
            <a:off x="4604966" y="2066449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0070C0"/>
                </a:solidFill>
                <a:latin typeface="Tenorite" panose="00000500000000000000" pitchFamily="2" charset="0"/>
              </a:rPr>
              <a:t>Secondary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698112-5C4D-4A16-A6BA-1D5942920DA8}"/>
              </a:ext>
            </a:extLst>
          </p:cNvPr>
          <p:cNvSpPr txBox="1"/>
          <p:nvPr/>
        </p:nvSpPr>
        <p:spPr>
          <a:xfrm>
            <a:off x="4604966" y="2885640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0070C0"/>
                </a:solidFill>
                <a:latin typeface="Tenorite" panose="00000500000000000000" pitchFamily="2" charset="0"/>
              </a:rPr>
              <a:t>Tertiary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D56A3776-7B6A-4975-ADDD-CDA8B56C11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7" y="1916484"/>
            <a:ext cx="766753" cy="766753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B287E3E4-E64D-4D20-A588-7652D2E767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58" y="2477495"/>
            <a:ext cx="725272" cy="725272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A9C93631-C390-4DA0-843A-865F23BF6E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69" y="1673389"/>
            <a:ext cx="1150963" cy="1150963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F972FB84-1304-4DF1-8362-AC4621D877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13" y="1710209"/>
            <a:ext cx="1150963" cy="1150963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0B6FA47-D68E-482C-A0B2-709A2B1A2D8A}"/>
              </a:ext>
            </a:extLst>
          </p:cNvPr>
          <p:cNvSpPr/>
          <p:nvPr/>
        </p:nvSpPr>
        <p:spPr>
          <a:xfrm>
            <a:off x="978987" y="2327910"/>
            <a:ext cx="285933" cy="559375"/>
          </a:xfrm>
          <a:custGeom>
            <a:avLst/>
            <a:gdLst>
              <a:gd name="connsiteX0" fmla="*/ 251643 w 285933"/>
              <a:gd name="connsiteY0" fmla="*/ 0 h 559375"/>
              <a:gd name="connsiteX1" fmla="*/ 183 w 285933"/>
              <a:gd name="connsiteY1" fmla="*/ 506730 h 559375"/>
              <a:gd name="connsiteX2" fmla="*/ 285933 w 285933"/>
              <a:gd name="connsiteY2" fmla="*/ 518160 h 55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933" h="559375">
                <a:moveTo>
                  <a:pt x="251643" y="0"/>
                </a:moveTo>
                <a:cubicBezTo>
                  <a:pt x="123055" y="210185"/>
                  <a:pt x="-5532" y="420370"/>
                  <a:pt x="183" y="506730"/>
                </a:cubicBezTo>
                <a:cubicBezTo>
                  <a:pt x="5898" y="593090"/>
                  <a:pt x="145915" y="555625"/>
                  <a:pt x="285933" y="51816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 descr="Shape&#10;&#10;Description automatically generated with low confidence">
            <a:extLst>
              <a:ext uri="{FF2B5EF4-FFF2-40B4-BE49-F238E27FC236}">
                <a16:creationId xmlns:a16="http://schemas.microsoft.com/office/drawing/2014/main" id="{330C4C17-973D-4EF4-BE1A-9F4002D759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48" y="2435781"/>
            <a:ext cx="789218" cy="789218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E7E6F9A-545C-4648-B22D-0B2D55F83BB4}"/>
              </a:ext>
            </a:extLst>
          </p:cNvPr>
          <p:cNvSpPr/>
          <p:nvPr/>
        </p:nvSpPr>
        <p:spPr>
          <a:xfrm>
            <a:off x="1455420" y="2849880"/>
            <a:ext cx="144780" cy="245178"/>
          </a:xfrm>
          <a:custGeom>
            <a:avLst/>
            <a:gdLst>
              <a:gd name="connsiteX0" fmla="*/ 0 w 144780"/>
              <a:gd name="connsiteY0" fmla="*/ 0 h 245178"/>
              <a:gd name="connsiteX1" fmla="*/ 45720 w 144780"/>
              <a:gd name="connsiteY1" fmla="*/ 243840 h 245178"/>
              <a:gd name="connsiteX2" fmla="*/ 144780 w 144780"/>
              <a:gd name="connsiteY2" fmla="*/ 80010 h 24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" h="245178">
                <a:moveTo>
                  <a:pt x="0" y="0"/>
                </a:moveTo>
                <a:cubicBezTo>
                  <a:pt x="10795" y="115252"/>
                  <a:pt x="21590" y="230505"/>
                  <a:pt x="45720" y="243840"/>
                </a:cubicBezTo>
                <a:cubicBezTo>
                  <a:pt x="69850" y="257175"/>
                  <a:pt x="107315" y="168592"/>
                  <a:pt x="144780" y="8001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184084-FCA8-4433-908E-CF7B6029F9D4}"/>
              </a:ext>
            </a:extLst>
          </p:cNvPr>
          <p:cNvCxnSpPr>
            <a:cxnSpLocks/>
          </p:cNvCxnSpPr>
          <p:nvPr/>
        </p:nvCxnSpPr>
        <p:spPr>
          <a:xfrm>
            <a:off x="1662101" y="2271730"/>
            <a:ext cx="32611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EB03F88-B763-4CD4-8A93-E2A15FEFF3C0}"/>
              </a:ext>
            </a:extLst>
          </p:cNvPr>
          <p:cNvCxnSpPr>
            <a:cxnSpLocks/>
          </p:cNvCxnSpPr>
          <p:nvPr/>
        </p:nvCxnSpPr>
        <p:spPr>
          <a:xfrm>
            <a:off x="3128913" y="2260335"/>
            <a:ext cx="32611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419A6FD-1F92-465F-9173-40D5439B39EA}"/>
              </a:ext>
            </a:extLst>
          </p:cNvPr>
          <p:cNvSpPr/>
          <p:nvPr/>
        </p:nvSpPr>
        <p:spPr>
          <a:xfrm>
            <a:off x="2598848" y="2334578"/>
            <a:ext cx="245317" cy="31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ADBA119-2A28-400E-93CA-8EAF9CDE91E8}"/>
              </a:ext>
            </a:extLst>
          </p:cNvPr>
          <p:cNvSpPr/>
          <p:nvPr/>
        </p:nvSpPr>
        <p:spPr>
          <a:xfrm>
            <a:off x="2644033" y="2419350"/>
            <a:ext cx="221087" cy="400050"/>
          </a:xfrm>
          <a:custGeom>
            <a:avLst/>
            <a:gdLst>
              <a:gd name="connsiteX0" fmla="*/ 221087 w 221087"/>
              <a:gd name="connsiteY0" fmla="*/ 400050 h 400050"/>
              <a:gd name="connsiteX1" fmla="*/ 11537 w 221087"/>
              <a:gd name="connsiteY1" fmla="*/ 327660 h 400050"/>
              <a:gd name="connsiteX2" fmla="*/ 45827 w 221087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087" h="400050">
                <a:moveTo>
                  <a:pt x="221087" y="400050"/>
                </a:moveTo>
                <a:cubicBezTo>
                  <a:pt x="130917" y="397192"/>
                  <a:pt x="40747" y="394335"/>
                  <a:pt x="11537" y="327660"/>
                </a:cubicBezTo>
                <a:cubicBezTo>
                  <a:pt x="-17673" y="260985"/>
                  <a:pt x="14077" y="130492"/>
                  <a:pt x="45827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205E77-19E5-4EA2-B880-8E4A44A13E37}"/>
              </a:ext>
            </a:extLst>
          </p:cNvPr>
          <p:cNvSpPr/>
          <p:nvPr/>
        </p:nvSpPr>
        <p:spPr>
          <a:xfrm>
            <a:off x="2914650" y="2885640"/>
            <a:ext cx="144780" cy="46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ACBEC3E-AC56-4068-BC62-957BA693D671}"/>
              </a:ext>
            </a:extLst>
          </p:cNvPr>
          <p:cNvSpPr/>
          <p:nvPr/>
        </p:nvSpPr>
        <p:spPr>
          <a:xfrm>
            <a:off x="3059430" y="2796540"/>
            <a:ext cx="45720" cy="64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160AD0B-2B17-4B2B-8BE7-10B18A3C9080}"/>
              </a:ext>
            </a:extLst>
          </p:cNvPr>
          <p:cNvSpPr/>
          <p:nvPr/>
        </p:nvSpPr>
        <p:spPr>
          <a:xfrm>
            <a:off x="2889885" y="2723990"/>
            <a:ext cx="144780" cy="46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E13BCA-3163-471D-8825-273F1E910D34}"/>
              </a:ext>
            </a:extLst>
          </p:cNvPr>
          <p:cNvSpPr txBox="1"/>
          <p:nvPr/>
        </p:nvSpPr>
        <p:spPr>
          <a:xfrm>
            <a:off x="2643309" y="2251990"/>
            <a:ext cx="2519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92608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FEE5-AC71-4801-9F02-A33255CEF175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E91F4-9AD0-4CE4-A5C1-5CE4EA269289}"/>
              </a:ext>
            </a:extLst>
          </p:cNvPr>
          <p:cNvSpPr txBox="1"/>
          <p:nvPr/>
        </p:nvSpPr>
        <p:spPr>
          <a:xfrm>
            <a:off x="895348" y="640540"/>
            <a:ext cx="5331958" cy="369332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txBody>
          <a:bodyPr wrap="square" rtlCol="0" anchor="t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[6D] Halogenoalkanes </a:t>
            </a:r>
            <a:endParaRPr lang="en-GB" sz="1400" b="1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4462" y="1170335"/>
            <a:ext cx="2233932" cy="29238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300" b="1" dirty="0">
                <a:solidFill>
                  <a:schemeClr val="bg1"/>
                </a:solidFill>
              </a:rPr>
              <a:t>Nucleophilic Substitution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AF35D-01C9-4075-9F59-E0603D9EA7B4}"/>
              </a:ext>
            </a:extLst>
          </p:cNvPr>
          <p:cNvSpPr txBox="1"/>
          <p:nvPr/>
        </p:nvSpPr>
        <p:spPr>
          <a:xfrm>
            <a:off x="890902" y="1467327"/>
            <a:ext cx="394410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rgbClr val="00B0F0"/>
                </a:solidFill>
                <a:latin typeface="Tenorite" panose="00000500000000000000" pitchFamily="2" charset="0"/>
              </a:rPr>
              <a:t>Nucleophile</a:t>
            </a:r>
            <a:r>
              <a:rPr lang="en-GB" sz="1300" dirty="0">
                <a:latin typeface="Tenorite" panose="00000500000000000000" pitchFamily="2" charset="0"/>
              </a:rPr>
              <a:t> – Electron pair donor (OH</a:t>
            </a:r>
            <a:r>
              <a:rPr lang="en-GB" sz="1300" baseline="30000" dirty="0">
                <a:latin typeface="Tenorite" panose="00000500000000000000" pitchFamily="2" charset="0"/>
              </a:rPr>
              <a:t>-</a:t>
            </a:r>
            <a:r>
              <a:rPr lang="en-GB" sz="1300" dirty="0">
                <a:latin typeface="Tenorite" panose="00000500000000000000" pitchFamily="2" charset="0"/>
              </a:rPr>
              <a:t>, CN</a:t>
            </a:r>
            <a:r>
              <a:rPr lang="en-GB" sz="1300" baseline="30000" dirty="0">
                <a:latin typeface="Tenorite" panose="00000500000000000000" pitchFamily="2" charset="0"/>
              </a:rPr>
              <a:t>-</a:t>
            </a:r>
            <a:r>
              <a:rPr lang="en-GB" sz="1300" dirty="0">
                <a:latin typeface="Tenorite" panose="00000500000000000000" pitchFamily="2" charset="0"/>
              </a:rPr>
              <a:t>, NH</a:t>
            </a:r>
            <a:r>
              <a:rPr lang="en-GB" sz="1300" baseline="-25000" dirty="0">
                <a:latin typeface="Tenorite" panose="00000500000000000000" pitchFamily="2" charset="0"/>
              </a:rPr>
              <a:t>3</a:t>
            </a:r>
            <a:r>
              <a:rPr lang="en-GB" sz="1300" dirty="0">
                <a:latin typeface="Tenorite" panose="00000500000000000000" pitchFamily="2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7C5C6D-D0CD-4800-BDA0-40E75EEA9DDB}"/>
              </a:ext>
            </a:extLst>
          </p:cNvPr>
          <p:cNvSpPr txBox="1"/>
          <p:nvPr/>
        </p:nvSpPr>
        <p:spPr>
          <a:xfrm>
            <a:off x="895348" y="1810643"/>
            <a:ext cx="3085340" cy="292388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1300" b="1" dirty="0">
                <a:solidFill>
                  <a:schemeClr val="bg1"/>
                </a:solidFill>
              </a:rPr>
              <a:t>Aqueous potassium hydroxide (OH</a:t>
            </a:r>
            <a:r>
              <a:rPr lang="en-GB" sz="1300" b="1" baseline="30000" dirty="0">
                <a:solidFill>
                  <a:schemeClr val="bg1"/>
                </a:solidFill>
              </a:rPr>
              <a:t>-</a:t>
            </a:r>
            <a:r>
              <a:rPr lang="en-GB" sz="13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710E945-F487-461C-A7C0-3D9548A694F6}"/>
              </a:ext>
            </a:extLst>
          </p:cNvPr>
          <p:cNvSpPr txBox="1"/>
          <p:nvPr/>
        </p:nvSpPr>
        <p:spPr>
          <a:xfrm>
            <a:off x="890867" y="3232028"/>
            <a:ext cx="3679104" cy="292388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1300" b="1" dirty="0">
                <a:solidFill>
                  <a:schemeClr val="bg1"/>
                </a:solidFill>
              </a:rPr>
              <a:t>Potassium cyanide to produce nitriles (:CN</a:t>
            </a:r>
            <a:r>
              <a:rPr lang="en-GB" sz="1300" b="1" baseline="30000" dirty="0">
                <a:solidFill>
                  <a:schemeClr val="bg1"/>
                </a:solidFill>
              </a:rPr>
              <a:t>-</a:t>
            </a:r>
            <a:r>
              <a:rPr lang="en-GB" sz="13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F330B8A-60A0-4798-B9A3-0500D52869E6}"/>
              </a:ext>
            </a:extLst>
          </p:cNvPr>
          <p:cNvSpPr txBox="1"/>
          <p:nvPr/>
        </p:nvSpPr>
        <p:spPr>
          <a:xfrm>
            <a:off x="889851" y="4643858"/>
            <a:ext cx="3644357" cy="292388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1300" b="1" dirty="0">
                <a:solidFill>
                  <a:schemeClr val="bg1"/>
                </a:solidFill>
              </a:rPr>
              <a:t>Ammonia to produce primary amines (:NH</a:t>
            </a:r>
            <a:r>
              <a:rPr lang="en-GB" sz="1300" b="1" baseline="-25000" dirty="0">
                <a:solidFill>
                  <a:schemeClr val="bg1"/>
                </a:solidFill>
              </a:rPr>
              <a:t>3</a:t>
            </a:r>
            <a:r>
              <a:rPr lang="en-GB" sz="13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1385BD0-2F2A-480D-AE88-40DB3728E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851" y="2103801"/>
            <a:ext cx="3853177" cy="91478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5C50E80-91E3-4BA6-82F1-35A02B68F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9850" y="3564194"/>
            <a:ext cx="3949001" cy="9144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9D001B-6082-450C-A8C8-BD8BE86D5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9931" y="4969082"/>
            <a:ext cx="3836925" cy="1836000"/>
          </a:xfrm>
          <a:prstGeom prst="rect">
            <a:avLst/>
          </a:prstGeom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1083A98-3987-4FF3-AC21-E2361537A14C}"/>
              </a:ext>
            </a:extLst>
          </p:cNvPr>
          <p:cNvGrpSpPr/>
          <p:nvPr/>
        </p:nvGrpSpPr>
        <p:grpSpPr>
          <a:xfrm>
            <a:off x="889851" y="6584503"/>
            <a:ext cx="5393055" cy="1226551"/>
            <a:chOff x="895348" y="3468682"/>
            <a:chExt cx="5393055" cy="1226551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33058A1-47CB-40AB-889C-98267394B70F}"/>
                </a:ext>
              </a:extLst>
            </p:cNvPr>
            <p:cNvSpPr/>
            <p:nvPr/>
          </p:nvSpPr>
          <p:spPr>
            <a:xfrm>
              <a:off x="895348" y="3802681"/>
              <a:ext cx="5393055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300" b="1" dirty="0">
                  <a:solidFill>
                    <a:srgbClr val="0070C0"/>
                  </a:solidFill>
                  <a:latin typeface="Tenorite" panose="00000500000000000000" pitchFamily="2" charset="0"/>
                </a:rPr>
                <a:t>Elimination</a:t>
              </a:r>
              <a:r>
                <a:rPr lang="en-GB" sz="1300" dirty="0">
                  <a:latin typeface="Tenorite" panose="00000500000000000000" pitchFamily="2" charset="0"/>
                </a:rPr>
                <a:t> – When a halogenoalkane is heated to </a:t>
              </a:r>
              <a:r>
                <a:rPr lang="en-GB" sz="1300" i="1" dirty="0">
                  <a:latin typeface="Tenorite" panose="00000500000000000000" pitchFamily="2" charset="0"/>
                </a:rPr>
                <a:t>high temperatures </a:t>
              </a:r>
              <a:r>
                <a:rPr lang="en-GB" sz="1300" dirty="0">
                  <a:latin typeface="Tenorite" panose="00000500000000000000" pitchFamily="2" charset="0"/>
                </a:rPr>
                <a:t>under </a:t>
              </a:r>
              <a:r>
                <a:rPr lang="en-GB" sz="1300" i="1" dirty="0">
                  <a:latin typeface="Tenorite" panose="00000500000000000000" pitchFamily="2" charset="0"/>
                </a:rPr>
                <a:t>alcoholic conditions</a:t>
              </a:r>
              <a:r>
                <a:rPr lang="en-GB" sz="1300" dirty="0">
                  <a:latin typeface="Tenorite" panose="00000500000000000000" pitchFamily="2" charset="0"/>
                </a:rPr>
                <a:t>, elimination occurs. The nucleophile acts as a base and accepts a proton, removing a hydrogen atom from the molecule. 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5E22396-CD68-4C30-967D-0377D5AEE344}"/>
                </a:ext>
              </a:extLst>
            </p:cNvPr>
            <p:cNvSpPr txBox="1"/>
            <p:nvPr/>
          </p:nvSpPr>
          <p:spPr>
            <a:xfrm>
              <a:off x="895348" y="3468682"/>
              <a:ext cx="2139634" cy="29238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300" b="1" dirty="0">
                  <a:solidFill>
                    <a:schemeClr val="bg1"/>
                  </a:solidFill>
                </a:rPr>
                <a:t>Nucleophilic Elimination</a:t>
              </a:r>
              <a:endParaRPr lang="en-GB" sz="13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0D4EFC1-10F5-4CB2-A0FE-83317B03B415}"/>
              </a:ext>
            </a:extLst>
          </p:cNvPr>
          <p:cNvSpPr/>
          <p:nvPr/>
        </p:nvSpPr>
        <p:spPr>
          <a:xfrm>
            <a:off x="889850" y="7852665"/>
            <a:ext cx="4651414" cy="29238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</a:rPr>
              <a:t>Ethanoic potassium hydroxide to produce alkenes (:OH</a:t>
            </a:r>
            <a:r>
              <a:rPr lang="en-GB" sz="1300" b="1" baseline="30000" dirty="0">
                <a:solidFill>
                  <a:schemeClr val="bg1"/>
                </a:solidFill>
              </a:rPr>
              <a:t>-</a:t>
            </a:r>
            <a:r>
              <a:rPr lang="en-GB" sz="1300" b="1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C1131B2-F8C0-4072-88B7-412AC6B3EAC6}"/>
              </a:ext>
            </a:extLst>
          </p:cNvPr>
          <p:cNvGrpSpPr/>
          <p:nvPr/>
        </p:nvGrpSpPr>
        <p:grpSpPr>
          <a:xfrm>
            <a:off x="975912" y="8146114"/>
            <a:ext cx="4099437" cy="1478674"/>
            <a:chOff x="975912" y="8146114"/>
            <a:chExt cx="4099437" cy="1478674"/>
          </a:xfrm>
        </p:grpSpPr>
        <p:pic>
          <p:nvPicPr>
            <p:cNvPr id="88" name="Picture 8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60B66517-DC05-40B1-AE42-D65A6831B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912" y="8146114"/>
              <a:ext cx="1478674" cy="1478674"/>
            </a:xfrm>
            <a:prstGeom prst="rect">
              <a:avLst/>
            </a:prstGeom>
          </p:spPr>
        </p:pic>
        <p:pic>
          <p:nvPicPr>
            <p:cNvPr id="91" name="Graphic 90">
              <a:extLst>
                <a:ext uri="{FF2B5EF4-FFF2-40B4-BE49-F238E27FC236}">
                  <a16:creationId xmlns:a16="http://schemas.microsoft.com/office/drawing/2014/main" id="{24E57363-B0E8-4725-B470-BCE5EA670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237139" y="8226451"/>
              <a:ext cx="401757" cy="264092"/>
            </a:xfrm>
            <a:prstGeom prst="rect">
              <a:avLst/>
            </a:prstGeom>
          </p:spPr>
        </p:pic>
        <p:pic>
          <p:nvPicPr>
            <p:cNvPr id="95" name="Picture 9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6C86D03-C65D-45CC-8928-F7A6E2380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994" y="8413395"/>
              <a:ext cx="907200" cy="907200"/>
            </a:xfrm>
            <a:prstGeom prst="rect">
              <a:avLst/>
            </a:prstGeom>
          </p:spPr>
        </p:pic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2D8EEAD-874D-4AEC-8301-533BCF9A5622}"/>
                </a:ext>
              </a:extLst>
            </p:cNvPr>
            <p:cNvSpPr/>
            <p:nvPr/>
          </p:nvSpPr>
          <p:spPr>
            <a:xfrm>
              <a:off x="2026920" y="8349541"/>
              <a:ext cx="201930" cy="127709"/>
            </a:xfrm>
            <a:custGeom>
              <a:avLst/>
              <a:gdLst>
                <a:gd name="connsiteX0" fmla="*/ 201930 w 201930"/>
                <a:gd name="connsiteY0" fmla="*/ 1979 h 127709"/>
                <a:gd name="connsiteX1" fmla="*/ 41910 w 201930"/>
                <a:gd name="connsiteY1" fmla="*/ 17219 h 127709"/>
                <a:gd name="connsiteX2" fmla="*/ 0 w 201930"/>
                <a:gd name="connsiteY2" fmla="*/ 127709 h 12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30" h="127709">
                  <a:moveTo>
                    <a:pt x="201930" y="1979"/>
                  </a:moveTo>
                  <a:cubicBezTo>
                    <a:pt x="138747" y="-879"/>
                    <a:pt x="75565" y="-3736"/>
                    <a:pt x="41910" y="17219"/>
                  </a:cubicBezTo>
                  <a:cubicBezTo>
                    <a:pt x="8255" y="38174"/>
                    <a:pt x="4127" y="82941"/>
                    <a:pt x="0" y="127709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B88D0B7-E8FC-4A68-B5F9-374B64E4213A}"/>
                </a:ext>
              </a:extLst>
            </p:cNvPr>
            <p:cNvSpPr/>
            <p:nvPr/>
          </p:nvSpPr>
          <p:spPr>
            <a:xfrm>
              <a:off x="1839062" y="8710703"/>
              <a:ext cx="180238" cy="156437"/>
            </a:xfrm>
            <a:custGeom>
              <a:avLst/>
              <a:gdLst>
                <a:gd name="connsiteX0" fmla="*/ 180238 w 180238"/>
                <a:gd name="connsiteY0" fmla="*/ 19277 h 156437"/>
                <a:gd name="connsiteX1" fmla="*/ 20218 w 180238"/>
                <a:gd name="connsiteY1" fmla="*/ 11657 h 156437"/>
                <a:gd name="connsiteX2" fmla="*/ 7518 w 180238"/>
                <a:gd name="connsiteY2" fmla="*/ 156437 h 15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8" h="156437">
                  <a:moveTo>
                    <a:pt x="180238" y="19277"/>
                  </a:moveTo>
                  <a:cubicBezTo>
                    <a:pt x="114621" y="4037"/>
                    <a:pt x="49005" y="-11203"/>
                    <a:pt x="20218" y="11657"/>
                  </a:cubicBezTo>
                  <a:cubicBezTo>
                    <a:pt x="-8569" y="34517"/>
                    <a:pt x="-526" y="95477"/>
                    <a:pt x="7518" y="156437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F05CDA7-1712-4EEA-A06F-E90C90A0DD4D}"/>
                </a:ext>
              </a:extLst>
            </p:cNvPr>
            <p:cNvSpPr/>
            <p:nvPr/>
          </p:nvSpPr>
          <p:spPr>
            <a:xfrm>
              <a:off x="1711960" y="9029497"/>
              <a:ext cx="187531" cy="144983"/>
            </a:xfrm>
            <a:custGeom>
              <a:avLst/>
              <a:gdLst>
                <a:gd name="connsiteX0" fmla="*/ 0 w 187531"/>
                <a:gd name="connsiteY0" fmla="*/ 203 h 144983"/>
                <a:gd name="connsiteX1" fmla="*/ 185420 w 187531"/>
                <a:gd name="connsiteY1" fmla="*/ 23063 h 144983"/>
                <a:gd name="connsiteX2" fmla="*/ 83820 w 187531"/>
                <a:gd name="connsiteY2" fmla="*/ 144983 h 14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531" h="144983">
                  <a:moveTo>
                    <a:pt x="0" y="203"/>
                  </a:moveTo>
                  <a:cubicBezTo>
                    <a:pt x="85725" y="-432"/>
                    <a:pt x="171450" y="-1067"/>
                    <a:pt x="185420" y="23063"/>
                  </a:cubicBezTo>
                  <a:cubicBezTo>
                    <a:pt x="199390" y="47193"/>
                    <a:pt x="141605" y="96088"/>
                    <a:pt x="83820" y="144983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6FCF4E25-89EF-4909-B09F-06AAFCF10F5A}"/>
                </a:ext>
              </a:extLst>
            </p:cNvPr>
            <p:cNvCxnSpPr>
              <a:cxnSpLocks/>
            </p:cNvCxnSpPr>
            <p:nvPr/>
          </p:nvCxnSpPr>
          <p:spPr>
            <a:xfrm>
              <a:off x="2638896" y="8867140"/>
              <a:ext cx="326116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233287F-E54D-4C2A-AA2F-A9985380C10E}"/>
                </a:ext>
              </a:extLst>
            </p:cNvPr>
            <p:cNvGrpSpPr/>
            <p:nvPr/>
          </p:nvGrpSpPr>
          <p:grpSpPr>
            <a:xfrm>
              <a:off x="4046176" y="8410272"/>
              <a:ext cx="874251" cy="874251"/>
              <a:chOff x="4132845" y="8413395"/>
              <a:chExt cx="874251" cy="874251"/>
            </a:xfrm>
          </p:grpSpPr>
          <p:pic>
            <p:nvPicPr>
              <p:cNvPr id="156" name="Picture 155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E50F8791-F525-46D3-9A6D-D958EE3094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2845" y="8413395"/>
                <a:ext cx="874251" cy="874251"/>
              </a:xfrm>
              <a:prstGeom prst="rect">
                <a:avLst/>
              </a:prstGeom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3C38F448-F636-4280-A9A5-98BE42E08BC5}"/>
                  </a:ext>
                </a:extLst>
              </p:cNvPr>
              <p:cNvSpPr txBox="1"/>
              <p:nvPr/>
            </p:nvSpPr>
            <p:spPr>
              <a:xfrm>
                <a:off x="4180840" y="8712020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+</a:t>
                </a:r>
              </a:p>
            </p:txBody>
          </p:sp>
        </p:grpSp>
        <p:pic>
          <p:nvPicPr>
            <p:cNvPr id="162" name="Graphic 161">
              <a:extLst>
                <a:ext uri="{FF2B5EF4-FFF2-40B4-BE49-F238E27FC236}">
                  <a16:creationId xmlns:a16="http://schemas.microsoft.com/office/drawing/2014/main" id="{B2E2CE9F-278B-4BFB-B4F7-E9842DF167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9029"/>
            <a:stretch/>
          </p:blipFill>
          <p:spPr>
            <a:xfrm>
              <a:off x="4642111" y="8390196"/>
              <a:ext cx="433238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092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0793E68-D3E4-4A48-878F-6DE58B68FF3C}">
  <we:reference id="wa200001937" version="1.0.0.0" store="en-US" storeType="OMEX"/>
  <we:alternateReferences>
    <we:reference id="WA200001937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5110</TotalTime>
  <Words>2202</Words>
  <Application>Microsoft Office PowerPoint</Application>
  <PresentationFormat>A4 Paper (210x297 mm)</PresentationFormat>
  <Paragraphs>370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gg sans</vt:lpstr>
      <vt:lpstr>Calibri</vt:lpstr>
      <vt:lpstr>Tenorite</vt:lpstr>
      <vt:lpstr>Wingdings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Delane BRANDY</dc:creator>
  <cp:lastModifiedBy>Chezka Mae Madrona</cp:lastModifiedBy>
  <cp:revision>122</cp:revision>
  <cp:lastPrinted>2020-05-08T11:43:32Z</cp:lastPrinted>
  <dcterms:created xsi:type="dcterms:W3CDTF">2019-10-15T10:49:42Z</dcterms:created>
  <dcterms:modified xsi:type="dcterms:W3CDTF">2025-07-28T06:48:05Z</dcterms:modified>
</cp:coreProperties>
</file>