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858000" cy="9144000"/>
  <p:embeddedFontLst>
    <p:embeddedFont>
      <p:font typeface="Cambria Math" panose="02040503050406030204" pitchFamily="18" charset="0"/>
      <p:regular r:id="rId6"/>
    </p:embeddedFont>
    <p:embeddedFont>
      <p:font typeface="gg sans" panose="00000800000000000000" pitchFamily="2" charset="0"/>
      <p:bold r:id="rId7"/>
    </p:embeddedFont>
    <p:embeddedFont>
      <p:font typeface="Tenorite" panose="00000500000000000000" pitchFamily="2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B0F0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ane Brandy" userId="0470fd441968644a" providerId="LiveId" clId="{240C390F-764B-40E1-8AEA-FD0B9882FAF5}"/>
    <pc:docChg chg="undo custSel modSld">
      <pc:chgData name="Delane Brandy" userId="0470fd441968644a" providerId="LiveId" clId="{240C390F-764B-40E1-8AEA-FD0B9882FAF5}" dt="2020-11-06T14:38:05.346" v="150" actId="1076"/>
      <pc:docMkLst>
        <pc:docMk/>
      </pc:docMkLst>
      <pc:sldChg chg="addSp delSp modSp mod">
        <pc:chgData name="Delane Brandy" userId="0470fd441968644a" providerId="LiveId" clId="{240C390F-764B-40E1-8AEA-FD0B9882FAF5}" dt="2020-11-06T14:38:05.346" v="150" actId="1076"/>
        <pc:sldMkLst>
          <pc:docMk/>
          <pc:sldMk cId="2979006802" sldId="256"/>
        </pc:sldMkLst>
        <pc:grpChg chg="mod">
          <ac:chgData name="Delane Brandy" userId="0470fd441968644a" providerId="LiveId" clId="{240C390F-764B-40E1-8AEA-FD0B9882FAF5}" dt="2020-11-06T14:36:52.086" v="148" actId="1076"/>
          <ac:grpSpMkLst>
            <pc:docMk/>
            <pc:sldMk cId="2979006802" sldId="256"/>
            <ac:grpSpMk id="8" creationId="{73296991-46D0-461F-9394-83C92CDDDDB5}"/>
          </ac:grpSpMkLst>
        </pc:grpChg>
        <pc:grpChg chg="mod">
          <ac:chgData name="Delane Brandy" userId="0470fd441968644a" providerId="LiveId" clId="{240C390F-764B-40E1-8AEA-FD0B9882FAF5}" dt="2020-11-06T14:38:05.346" v="150" actId="1076"/>
          <ac:grpSpMkLst>
            <pc:docMk/>
            <pc:sldMk cId="2979006802" sldId="256"/>
            <ac:grpSpMk id="20" creationId="{AD2254FD-BBF1-4AD7-B9B7-CFFEC656D4F2}"/>
          </ac:grpSpMkLst>
        </pc:grpChg>
        <pc:graphicFrameChg chg="mod">
          <ac:chgData name="Delane Brandy" userId="0470fd441968644a" providerId="LiveId" clId="{240C390F-764B-40E1-8AEA-FD0B9882FAF5}" dt="2020-11-06T14:36:36.709" v="146" actId="1076"/>
          <ac:graphicFrameMkLst>
            <pc:docMk/>
            <pc:sldMk cId="2979006802" sldId="256"/>
            <ac:graphicFrameMk id="11" creationId="{06CD59F2-73A1-40CB-82AF-64E33A6CD9EB}"/>
          </ac:graphicFrameMkLst>
        </pc:graphicFrameChg>
        <pc:graphicFrameChg chg="add del mod modGraphic">
          <ac:chgData name="Delane Brandy" userId="0470fd441968644a" providerId="LiveId" clId="{240C390F-764B-40E1-8AEA-FD0B9882FAF5}" dt="2020-11-06T14:36:26.414" v="144" actId="478"/>
          <ac:graphicFrameMkLst>
            <pc:docMk/>
            <pc:sldMk cId="2979006802" sldId="256"/>
            <ac:graphicFrameMk id="12" creationId="{C4EE39B8-D133-481A-9FE3-A58C7DAD88FC}"/>
          </ac:graphicFrameMkLst>
        </pc:graphicFrameChg>
        <pc:picChg chg="del">
          <ac:chgData name="Delane Brandy" userId="0470fd441968644a" providerId="LiveId" clId="{240C390F-764B-40E1-8AEA-FD0B9882FAF5}" dt="2020-11-06T14:36:28.561" v="145" actId="478"/>
          <ac:picMkLst>
            <pc:docMk/>
            <pc:sldMk cId="2979006802" sldId="256"/>
            <ac:picMk id="14" creationId="{0EF87421-AD2B-4406-B598-7BF76B8BE6D8}"/>
          </ac:picMkLst>
        </pc:picChg>
      </pc:sldChg>
    </pc:docChg>
  </pc:docChgLst>
  <pc:docChgLst>
    <pc:chgData name="Delane Brandy" userId="0470fd441968644a" providerId="LiveId" clId="{EF92E08F-9795-4B91-852E-D47A0B3E8CF8}"/>
    <pc:docChg chg="modSld">
      <pc:chgData name="Delane Brandy" userId="0470fd441968644a" providerId="LiveId" clId="{EF92E08F-9795-4B91-852E-D47A0B3E8CF8}" dt="2021-08-13T11:10:42.312" v="16" actId="2711"/>
      <pc:docMkLst>
        <pc:docMk/>
      </pc:docMkLst>
      <pc:sldChg chg="modSp mod">
        <pc:chgData name="Delane Brandy" userId="0470fd441968644a" providerId="LiveId" clId="{EF92E08F-9795-4B91-852E-D47A0B3E8CF8}" dt="2021-08-13T11:09:23.961" v="3" actId="2711"/>
        <pc:sldMkLst>
          <pc:docMk/>
          <pc:sldMk cId="2979006802" sldId="256"/>
        </pc:sldMkLst>
        <pc:spChg chg="mod">
          <ac:chgData name="Delane Brandy" userId="0470fd441968644a" providerId="LiveId" clId="{EF92E08F-9795-4B91-852E-D47A0B3E8CF8}" dt="2021-08-13T11:09:23.961" v="3" actId="2711"/>
          <ac:spMkLst>
            <pc:docMk/>
            <pc:sldMk cId="2979006802" sldId="256"/>
            <ac:spMk id="7" creationId="{00000000-0000-0000-0000-000000000000}"/>
          </ac:spMkLst>
        </pc:spChg>
        <pc:spChg chg="mod">
          <ac:chgData name="Delane Brandy" userId="0470fd441968644a" providerId="LiveId" clId="{EF92E08F-9795-4B91-852E-D47A0B3E8CF8}" dt="2021-08-13T11:09:20.644" v="2" actId="2711"/>
          <ac:spMkLst>
            <pc:docMk/>
            <pc:sldMk cId="2979006802" sldId="256"/>
            <ac:spMk id="10" creationId="{5BF06F14-982C-4139-B0BB-A11327337534}"/>
          </ac:spMkLst>
        </pc:spChg>
      </pc:sldChg>
      <pc:sldChg chg="modSp mod">
        <pc:chgData name="Delane Brandy" userId="0470fd441968644a" providerId="LiveId" clId="{EF92E08F-9795-4B91-852E-D47A0B3E8CF8}" dt="2021-08-13T11:10:24.918" v="13" actId="1076"/>
        <pc:sldMkLst>
          <pc:docMk/>
          <pc:sldMk cId="2799169575" sldId="257"/>
        </pc:sldMkLst>
        <pc:spChg chg="mod">
          <ac:chgData name="Delane Brandy" userId="0470fd441968644a" providerId="LiveId" clId="{EF92E08F-9795-4B91-852E-D47A0B3E8CF8}" dt="2021-08-13T11:09:33.807" v="4" actId="2711"/>
          <ac:spMkLst>
            <pc:docMk/>
            <pc:sldMk cId="2799169575" sldId="257"/>
            <ac:spMk id="4" creationId="{676BC2D5-792B-4D3C-8926-586577BD9989}"/>
          </ac:spMkLst>
        </pc:spChg>
        <pc:spChg chg="mod">
          <ac:chgData name="Delane Brandy" userId="0470fd441968644a" providerId="LiveId" clId="{EF92E08F-9795-4B91-852E-D47A0B3E8CF8}" dt="2021-08-13T11:09:39.617" v="5" actId="2711"/>
          <ac:spMkLst>
            <pc:docMk/>
            <pc:sldMk cId="2799169575" sldId="257"/>
            <ac:spMk id="7" creationId="{0F31BE27-2A16-480F-8059-89B5AE120F4D}"/>
          </ac:spMkLst>
        </pc:spChg>
        <pc:spChg chg="mod">
          <ac:chgData name="Delane Brandy" userId="0470fd441968644a" providerId="LiveId" clId="{EF92E08F-9795-4B91-852E-D47A0B3E8CF8}" dt="2021-08-13T11:10:01.447" v="10" actId="1076"/>
          <ac:spMkLst>
            <pc:docMk/>
            <pc:sldMk cId="2799169575" sldId="257"/>
            <ac:spMk id="8" creationId="{713B417D-0767-41A1-A71E-BF69977CAE09}"/>
          </ac:spMkLst>
        </pc:spChg>
        <pc:spChg chg="mod">
          <ac:chgData name="Delane Brandy" userId="0470fd441968644a" providerId="LiveId" clId="{EF92E08F-9795-4B91-852E-D47A0B3E8CF8}" dt="2021-08-13T11:10:24.918" v="13" actId="1076"/>
          <ac:spMkLst>
            <pc:docMk/>
            <pc:sldMk cId="2799169575" sldId="257"/>
            <ac:spMk id="20" creationId="{8DD62399-DD51-480D-BF8E-6A1A1DAA3E0B}"/>
          </ac:spMkLst>
        </pc:spChg>
        <pc:spChg chg="mod">
          <ac:chgData name="Delane Brandy" userId="0470fd441968644a" providerId="LiveId" clId="{EF92E08F-9795-4B91-852E-D47A0B3E8CF8}" dt="2021-08-13T11:09:48.726" v="7" actId="2711"/>
          <ac:spMkLst>
            <pc:docMk/>
            <pc:sldMk cId="2799169575" sldId="257"/>
            <ac:spMk id="62" creationId="{E7B6696B-CA40-4E1F-9C07-94D1AFE0CE7D}"/>
          </ac:spMkLst>
        </pc:spChg>
        <pc:spChg chg="mod">
          <ac:chgData name="Delane Brandy" userId="0470fd441968644a" providerId="LiveId" clId="{EF92E08F-9795-4B91-852E-D47A0B3E8CF8}" dt="2021-08-13T11:09:55.592" v="9" actId="1076"/>
          <ac:spMkLst>
            <pc:docMk/>
            <pc:sldMk cId="2799169575" sldId="257"/>
            <ac:spMk id="63" creationId="{44DE5EB0-0129-4711-A6E0-898E07164638}"/>
          </ac:spMkLst>
        </pc:spChg>
      </pc:sldChg>
      <pc:sldChg chg="modSp mod">
        <pc:chgData name="Delane Brandy" userId="0470fd441968644a" providerId="LiveId" clId="{EF92E08F-9795-4B91-852E-D47A0B3E8CF8}" dt="2021-08-13T11:10:42.312" v="16" actId="2711"/>
        <pc:sldMkLst>
          <pc:docMk/>
          <pc:sldMk cId="4063429949" sldId="258"/>
        </pc:sldMkLst>
        <pc:spChg chg="mod">
          <ac:chgData name="Delane Brandy" userId="0470fd441968644a" providerId="LiveId" clId="{EF92E08F-9795-4B91-852E-D47A0B3E8CF8}" dt="2021-08-13T11:10:32.153" v="14" actId="2711"/>
          <ac:spMkLst>
            <pc:docMk/>
            <pc:sldMk cId="4063429949" sldId="258"/>
            <ac:spMk id="3" creationId="{0E207BE2-C7C5-4BB2-9B80-A44C36726213}"/>
          </ac:spMkLst>
        </pc:spChg>
        <pc:spChg chg="mod">
          <ac:chgData name="Delane Brandy" userId="0470fd441968644a" providerId="LiveId" clId="{EF92E08F-9795-4B91-852E-D47A0B3E8CF8}" dt="2021-08-13T11:10:37.388" v="15" actId="2711"/>
          <ac:spMkLst>
            <pc:docMk/>
            <pc:sldMk cId="4063429949" sldId="258"/>
            <ac:spMk id="6" creationId="{4FE68735-2A66-4AF5-9E34-015D080A1A81}"/>
          </ac:spMkLst>
        </pc:spChg>
        <pc:spChg chg="mod">
          <ac:chgData name="Delane Brandy" userId="0470fd441968644a" providerId="LiveId" clId="{EF92E08F-9795-4B91-852E-D47A0B3E8CF8}" dt="2021-08-13T11:10:42.312" v="16" actId="2711"/>
          <ac:spMkLst>
            <pc:docMk/>
            <pc:sldMk cId="4063429949" sldId="258"/>
            <ac:spMk id="13" creationId="{F2A0B2FA-2127-430E-B075-7509401D6721}"/>
          </ac:spMkLst>
        </pc:spChg>
      </pc:sldChg>
    </pc:docChg>
  </pc:docChgLst>
  <pc:docChgLst>
    <pc:chgData name="Delane Brandy" userId="0470fd441968644a" providerId="LiveId" clId="{406C08BE-D130-43BB-978B-CB56C6085F90}"/>
    <pc:docChg chg="undo redo custSel addSld delSld modSld">
      <pc:chgData name="Delane Brandy" userId="0470fd441968644a" providerId="LiveId" clId="{406C08BE-D130-43BB-978B-CB56C6085F90}" dt="2020-05-24T11:32:00.026" v="2193" actId="1076"/>
      <pc:docMkLst>
        <pc:docMk/>
      </pc:docMkLst>
      <pc:sldChg chg="addSp delSp modSp mod">
        <pc:chgData name="Delane Brandy" userId="0470fd441968644a" providerId="LiveId" clId="{406C08BE-D130-43BB-978B-CB56C6085F90}" dt="2020-05-24T11:32:00.026" v="2193" actId="1076"/>
        <pc:sldMkLst>
          <pc:docMk/>
          <pc:sldMk cId="2979006802" sldId="256"/>
        </pc:sldMkLst>
        <pc:spChg chg="add mod topLvl">
          <ac:chgData name="Delane Brandy" userId="0470fd441968644a" providerId="LiveId" clId="{406C08BE-D130-43BB-978B-CB56C6085F90}" dt="2020-05-15T12:25:17.212" v="750" actId="21"/>
          <ac:spMkLst>
            <pc:docMk/>
            <pc:sldMk cId="2979006802" sldId="256"/>
            <ac:spMk id="2" creationId="{4F560F5F-479E-4973-8921-3EBBF462A490}"/>
          </ac:spMkLst>
        </pc:spChg>
        <pc:spChg chg="add del mod topLvl">
          <ac:chgData name="Delane Brandy" userId="0470fd441968644a" providerId="LiveId" clId="{406C08BE-D130-43BB-978B-CB56C6085F90}" dt="2020-05-15T12:25:20.831" v="751" actId="21"/>
          <ac:spMkLst>
            <pc:docMk/>
            <pc:sldMk cId="2979006802" sldId="256"/>
            <ac:spMk id="3" creationId="{0F09BB2C-A9D9-4BBB-A785-465B55EF0054}"/>
          </ac:spMkLst>
        </pc:spChg>
        <pc:spChg chg="mod">
          <ac:chgData name="Delane Brandy" userId="0470fd441968644a" providerId="LiveId" clId="{406C08BE-D130-43BB-978B-CB56C6085F90}" dt="2020-05-14T20:03:44.994" v="15" actId="14100"/>
          <ac:spMkLst>
            <pc:docMk/>
            <pc:sldMk cId="2979006802" sldId="256"/>
            <ac:spMk id="5" creationId="{00000000-0000-0000-0000-000000000000}"/>
          </ac:spMkLst>
        </pc:spChg>
        <pc:spChg chg="mod">
          <ac:chgData name="Delane Brandy" userId="0470fd441968644a" providerId="LiveId" clId="{406C08BE-D130-43BB-978B-CB56C6085F90}" dt="2020-05-14T19:50:04.213" v="14" actId="122"/>
          <ac:spMkLst>
            <pc:docMk/>
            <pc:sldMk cId="2979006802" sldId="256"/>
            <ac:spMk id="6" creationId="{00000000-0000-0000-0000-000000000000}"/>
          </ac:spMkLst>
        </pc:spChg>
        <pc:spChg chg="mod">
          <ac:chgData name="Delane Brandy" userId="0470fd441968644a" providerId="LiveId" clId="{406C08BE-D130-43BB-978B-CB56C6085F90}" dt="2020-05-14T20:51:55.978" v="362" actId="20577"/>
          <ac:spMkLst>
            <pc:docMk/>
            <pc:sldMk cId="2979006802" sldId="256"/>
            <ac:spMk id="7" creationId="{00000000-0000-0000-0000-000000000000}"/>
          </ac:spMkLst>
        </pc:spChg>
        <pc:spChg chg="add del mod">
          <ac:chgData name="Delane Brandy" userId="0470fd441968644a" providerId="LiveId" clId="{406C08BE-D130-43BB-978B-CB56C6085F90}" dt="2020-05-08T12:03:48.855" v="1" actId="478"/>
          <ac:spMkLst>
            <pc:docMk/>
            <pc:sldMk cId="2979006802" sldId="256"/>
            <ac:spMk id="8" creationId="{6053B118-F47F-494C-8719-A29D3C18A214}"/>
          </ac:spMkLst>
        </pc:spChg>
        <pc:spChg chg="add del mod">
          <ac:chgData name="Delane Brandy" userId="0470fd441968644a" providerId="LiveId" clId="{406C08BE-D130-43BB-978B-CB56C6085F90}" dt="2020-05-08T12:04:17.007" v="8" actId="478"/>
          <ac:spMkLst>
            <pc:docMk/>
            <pc:sldMk cId="2979006802" sldId="256"/>
            <ac:spMk id="9" creationId="{4E73816C-34A3-4083-9BA7-2DEB35B15470}"/>
          </ac:spMkLst>
        </pc:spChg>
        <pc:spChg chg="add del mod">
          <ac:chgData name="Delane Brandy" userId="0470fd441968644a" providerId="LiveId" clId="{406C08BE-D130-43BB-978B-CB56C6085F90}" dt="2020-05-14T20:48:40.398" v="250"/>
          <ac:spMkLst>
            <pc:docMk/>
            <pc:sldMk cId="2979006802" sldId="256"/>
            <ac:spMk id="9" creationId="{52A7FF0E-5910-4783-BB6E-40CF10153A5E}"/>
          </ac:spMkLst>
        </pc:spChg>
        <pc:spChg chg="add del mod">
          <ac:chgData name="Delane Brandy" userId="0470fd441968644a" providerId="LiveId" clId="{406C08BE-D130-43BB-978B-CB56C6085F90}" dt="2020-05-08T12:04:21.913" v="10" actId="478"/>
          <ac:spMkLst>
            <pc:docMk/>
            <pc:sldMk cId="2979006802" sldId="256"/>
            <ac:spMk id="10" creationId="{0BFC873F-C62E-402C-B148-ADD88C2C4788}"/>
          </ac:spMkLst>
        </pc:spChg>
        <pc:spChg chg="add mod">
          <ac:chgData name="Delane Brandy" userId="0470fd441968644a" providerId="LiveId" clId="{406C08BE-D130-43BB-978B-CB56C6085F90}" dt="2020-05-15T10:57:30.702" v="625" actId="947"/>
          <ac:spMkLst>
            <pc:docMk/>
            <pc:sldMk cId="2979006802" sldId="256"/>
            <ac:spMk id="10" creationId="{5BF06F14-982C-4139-B0BB-A11327337534}"/>
          </ac:spMkLst>
        </pc:spChg>
        <pc:spChg chg="add del mod">
          <ac:chgData name="Delane Brandy" userId="0470fd441968644a" providerId="LiveId" clId="{406C08BE-D130-43BB-978B-CB56C6085F90}" dt="2020-05-08T12:04:19.529" v="9" actId="478"/>
          <ac:spMkLst>
            <pc:docMk/>
            <pc:sldMk cId="2979006802" sldId="256"/>
            <ac:spMk id="11" creationId="{4A5DF7A2-2563-4D4E-A5ED-8568A9570163}"/>
          </ac:spMkLst>
        </pc:spChg>
        <pc:spChg chg="add del mod">
          <ac:chgData name="Delane Brandy" userId="0470fd441968644a" providerId="LiveId" clId="{406C08BE-D130-43BB-978B-CB56C6085F90}" dt="2020-05-15T11:08:55.212" v="634"/>
          <ac:spMkLst>
            <pc:docMk/>
            <pc:sldMk cId="2979006802" sldId="256"/>
            <ac:spMk id="13" creationId="{97CFD173-C5CE-40A9-83C6-4497A5B5F3E9}"/>
          </ac:spMkLst>
        </pc:spChg>
        <pc:spChg chg="add mod">
          <ac:chgData name="Delane Brandy" userId="0470fd441968644a" providerId="LiveId" clId="{406C08BE-D130-43BB-978B-CB56C6085F90}" dt="2020-05-15T12:25:06.875" v="747" actId="164"/>
          <ac:spMkLst>
            <pc:docMk/>
            <pc:sldMk cId="2979006802" sldId="256"/>
            <ac:spMk id="15" creationId="{8CCEA800-2FE7-4850-8FAF-38BE343AB926}"/>
          </ac:spMkLst>
        </pc:spChg>
        <pc:spChg chg="add mod">
          <ac:chgData name="Delane Brandy" userId="0470fd441968644a" providerId="LiveId" clId="{406C08BE-D130-43BB-978B-CB56C6085F90}" dt="2020-05-15T12:25:06.875" v="747" actId="164"/>
          <ac:spMkLst>
            <pc:docMk/>
            <pc:sldMk cId="2979006802" sldId="256"/>
            <ac:spMk id="16" creationId="{EC136FD2-40B3-42F3-806A-28F0CABCC729}"/>
          </ac:spMkLst>
        </pc:spChg>
        <pc:spChg chg="add mod">
          <ac:chgData name="Delane Brandy" userId="0470fd441968644a" providerId="LiveId" clId="{406C08BE-D130-43BB-978B-CB56C6085F90}" dt="2020-05-15T12:25:48.783" v="757" actId="164"/>
          <ac:spMkLst>
            <pc:docMk/>
            <pc:sldMk cId="2979006802" sldId="256"/>
            <ac:spMk id="19" creationId="{2758B189-F9CE-421E-B5FF-069479918AD5}"/>
          </ac:spMkLst>
        </pc:spChg>
        <pc:spChg chg="add mod">
          <ac:chgData name="Delane Brandy" userId="0470fd441968644a" providerId="LiveId" clId="{406C08BE-D130-43BB-978B-CB56C6085F90}" dt="2020-05-15T12:28:30.877" v="817" actId="164"/>
          <ac:spMkLst>
            <pc:docMk/>
            <pc:sldMk cId="2979006802" sldId="256"/>
            <ac:spMk id="21" creationId="{DC5FBA4A-50A9-47F3-89FE-3E60561C9D85}"/>
          </ac:spMkLst>
        </pc:spChg>
        <pc:spChg chg="add mod">
          <ac:chgData name="Delane Brandy" userId="0470fd441968644a" providerId="LiveId" clId="{406C08BE-D130-43BB-978B-CB56C6085F90}" dt="2020-05-15T12:28:30.877" v="817" actId="164"/>
          <ac:spMkLst>
            <pc:docMk/>
            <pc:sldMk cId="2979006802" sldId="256"/>
            <ac:spMk id="22" creationId="{40C8D766-13A9-467D-B68B-68F0C87D4BBB}"/>
          </ac:spMkLst>
        </pc:spChg>
        <pc:spChg chg="add mod">
          <ac:chgData name="Delane Brandy" userId="0470fd441968644a" providerId="LiveId" clId="{406C08BE-D130-43BB-978B-CB56C6085F90}" dt="2020-05-15T12:31:50.025" v="820" actId="14100"/>
          <ac:spMkLst>
            <pc:docMk/>
            <pc:sldMk cId="2979006802" sldId="256"/>
            <ac:spMk id="23" creationId="{1D116C77-DF5C-47A8-8AD5-98575F3608C0}"/>
          </ac:spMkLst>
        </pc:spChg>
        <pc:spChg chg="add mod">
          <ac:chgData name="Delane Brandy" userId="0470fd441968644a" providerId="LiveId" clId="{406C08BE-D130-43BB-978B-CB56C6085F90}" dt="2020-05-15T12:32:38.168" v="860" actId="1076"/>
          <ac:spMkLst>
            <pc:docMk/>
            <pc:sldMk cId="2979006802" sldId="256"/>
            <ac:spMk id="25" creationId="{9AF63E8C-658C-48C0-941B-EE7799D944BA}"/>
          </ac:spMkLst>
        </pc:spChg>
        <pc:spChg chg="add mod">
          <ac:chgData name="Delane Brandy" userId="0470fd441968644a" providerId="LiveId" clId="{406C08BE-D130-43BB-978B-CB56C6085F90}" dt="2020-05-15T12:36:47.268" v="924" actId="207"/>
          <ac:spMkLst>
            <pc:docMk/>
            <pc:sldMk cId="2979006802" sldId="256"/>
            <ac:spMk id="26" creationId="{50481DE6-3CAF-4A30-A2DC-843228D99F1C}"/>
          </ac:spMkLst>
        </pc:spChg>
        <pc:grpChg chg="mod">
          <ac:chgData name="Delane Brandy" userId="0470fd441968644a" providerId="LiveId" clId="{406C08BE-D130-43BB-978B-CB56C6085F90}" dt="2020-05-08T12:04:15.631" v="7" actId="1076"/>
          <ac:grpSpMkLst>
            <pc:docMk/>
            <pc:sldMk cId="2979006802" sldId="256"/>
            <ac:grpSpMk id="4" creationId="{00000000-0000-0000-0000-000000000000}"/>
          </ac:grpSpMkLst>
        </pc:grpChg>
        <pc:grpChg chg="add del mod">
          <ac:chgData name="Delane Brandy" userId="0470fd441968644a" providerId="LiveId" clId="{406C08BE-D130-43BB-978B-CB56C6085F90}" dt="2020-05-15T12:25:20.831" v="751" actId="21"/>
          <ac:grpSpMkLst>
            <pc:docMk/>
            <pc:sldMk cId="2979006802" sldId="256"/>
            <ac:grpSpMk id="8" creationId="{73296991-46D0-461F-9394-83C92CDDDDB5}"/>
          </ac:grpSpMkLst>
        </pc:grpChg>
        <pc:grpChg chg="add mod">
          <ac:chgData name="Delane Brandy" userId="0470fd441968644a" providerId="LiveId" clId="{406C08BE-D130-43BB-978B-CB56C6085F90}" dt="2020-05-15T12:25:48.783" v="757" actId="164"/>
          <ac:grpSpMkLst>
            <pc:docMk/>
            <pc:sldMk cId="2979006802" sldId="256"/>
            <ac:grpSpMk id="17" creationId="{6FA25CAA-1C94-4070-9A59-FFE7A24A2D0B}"/>
          </ac:grpSpMkLst>
        </pc:grpChg>
        <pc:grpChg chg="add mod">
          <ac:chgData name="Delane Brandy" userId="0470fd441968644a" providerId="LiveId" clId="{406C08BE-D130-43BB-978B-CB56C6085F90}" dt="2020-05-15T12:25:54.501" v="758" actId="1076"/>
          <ac:grpSpMkLst>
            <pc:docMk/>
            <pc:sldMk cId="2979006802" sldId="256"/>
            <ac:grpSpMk id="20" creationId="{AD2254FD-BBF1-4AD7-B9B7-CFFEC656D4F2}"/>
          </ac:grpSpMkLst>
        </pc:grpChg>
        <pc:grpChg chg="add mod">
          <ac:chgData name="Delane Brandy" userId="0470fd441968644a" providerId="LiveId" clId="{406C08BE-D130-43BB-978B-CB56C6085F90}" dt="2020-05-15T12:31:47.083" v="819" actId="14100"/>
          <ac:grpSpMkLst>
            <pc:docMk/>
            <pc:sldMk cId="2979006802" sldId="256"/>
            <ac:grpSpMk id="24" creationId="{02BEE60E-9549-4F27-BFF4-1D9635DF8923}"/>
          </ac:grpSpMkLst>
        </pc:grpChg>
        <pc:graphicFrameChg chg="add mod modGraphic">
          <ac:chgData name="Delane Brandy" userId="0470fd441968644a" providerId="LiveId" clId="{406C08BE-D130-43BB-978B-CB56C6085F90}" dt="2020-05-24T11:32:00.026" v="2193" actId="1076"/>
          <ac:graphicFrameMkLst>
            <pc:docMk/>
            <pc:sldMk cId="2979006802" sldId="256"/>
            <ac:graphicFrameMk id="11" creationId="{06CD59F2-73A1-40CB-82AF-64E33A6CD9EB}"/>
          </ac:graphicFrameMkLst>
        </pc:graphicFrameChg>
        <pc:picChg chg="add mod">
          <ac:chgData name="Delane Brandy" userId="0470fd441968644a" providerId="LiveId" clId="{406C08BE-D130-43BB-978B-CB56C6085F90}" dt="2020-05-15T12:26:47.451" v="762" actId="1076"/>
          <ac:picMkLst>
            <pc:docMk/>
            <pc:sldMk cId="2979006802" sldId="256"/>
            <ac:picMk id="14" creationId="{0EF87421-AD2B-4406-B598-7BF76B8BE6D8}"/>
          </ac:picMkLst>
        </pc:picChg>
        <pc:picChg chg="add del">
          <ac:chgData name="Delane Brandy" userId="0470fd441968644a" providerId="LiveId" clId="{406C08BE-D130-43BB-978B-CB56C6085F90}" dt="2020-05-15T12:25:13.050" v="749"/>
          <ac:picMkLst>
            <pc:docMk/>
            <pc:sldMk cId="2979006802" sldId="256"/>
            <ac:picMk id="18" creationId="{DCE3FB56-F5F4-40A5-AD50-0A1A0565347D}"/>
          </ac:picMkLst>
        </pc:picChg>
        <pc:cxnChg chg="add mod">
          <ac:chgData name="Delane Brandy" userId="0470fd441968644a" providerId="LiveId" clId="{406C08BE-D130-43BB-978B-CB56C6085F90}" dt="2020-05-15T12:34:53.471" v="900" actId="1582"/>
          <ac:cxnSpMkLst>
            <pc:docMk/>
            <pc:sldMk cId="2979006802" sldId="256"/>
            <ac:cxnSpMk id="28" creationId="{D232619C-3F43-41B2-BBE4-EAC524E54CE3}"/>
          </ac:cxnSpMkLst>
        </pc:cxnChg>
        <pc:cxnChg chg="add del mod">
          <ac:chgData name="Delane Brandy" userId="0470fd441968644a" providerId="LiveId" clId="{406C08BE-D130-43BB-978B-CB56C6085F90}" dt="2020-05-15T12:35:06.940" v="902" actId="11529"/>
          <ac:cxnSpMkLst>
            <pc:docMk/>
            <pc:sldMk cId="2979006802" sldId="256"/>
            <ac:cxnSpMk id="31" creationId="{A908E099-7751-4FA3-9CEE-5B21466B6F87}"/>
          </ac:cxnSpMkLst>
        </pc:cxnChg>
        <pc:cxnChg chg="add del mod">
          <ac:chgData name="Delane Brandy" userId="0470fd441968644a" providerId="LiveId" clId="{406C08BE-D130-43BB-978B-CB56C6085F90}" dt="2020-05-15T12:35:31.274" v="907" actId="478"/>
          <ac:cxnSpMkLst>
            <pc:docMk/>
            <pc:sldMk cId="2979006802" sldId="256"/>
            <ac:cxnSpMk id="33" creationId="{5F458F2E-8003-4CED-8291-09618429DE19}"/>
          </ac:cxnSpMkLst>
        </pc:cxnChg>
        <pc:cxnChg chg="add mod">
          <ac:chgData name="Delane Brandy" userId="0470fd441968644a" providerId="LiveId" clId="{406C08BE-D130-43BB-978B-CB56C6085F90}" dt="2020-05-15T12:36:22.199" v="923" actId="14100"/>
          <ac:cxnSpMkLst>
            <pc:docMk/>
            <pc:sldMk cId="2979006802" sldId="256"/>
            <ac:cxnSpMk id="36" creationId="{364F33B7-E10B-40D7-BC1A-A18323F4974B}"/>
          </ac:cxnSpMkLst>
        </pc:cxnChg>
      </pc:sldChg>
      <pc:sldChg chg="addSp delSp modSp new mod">
        <pc:chgData name="Delane Brandy" userId="0470fd441968644a" providerId="LiveId" clId="{406C08BE-D130-43BB-978B-CB56C6085F90}" dt="2020-05-15T13:35:39.935" v="1415" actId="947"/>
        <pc:sldMkLst>
          <pc:docMk/>
          <pc:sldMk cId="2799169575" sldId="257"/>
        </pc:sldMkLst>
        <pc:spChg chg="add del mod">
          <ac:chgData name="Delane Brandy" userId="0470fd441968644a" providerId="LiveId" clId="{406C08BE-D130-43BB-978B-CB56C6085F90}" dt="2020-05-15T10:59:02.858" v="632"/>
          <ac:spMkLst>
            <pc:docMk/>
            <pc:sldMk cId="2799169575" sldId="257"/>
            <ac:spMk id="2" creationId="{FAE557DE-0586-47A3-AC6C-6604FE21FC1A}"/>
          </ac:spMkLst>
        </pc:spChg>
        <pc:spChg chg="add mod">
          <ac:chgData name="Delane Brandy" userId="0470fd441968644a" providerId="LiveId" clId="{406C08BE-D130-43BB-978B-CB56C6085F90}" dt="2020-05-15T12:46:19.571" v="950" actId="20577"/>
          <ac:spMkLst>
            <pc:docMk/>
            <pc:sldMk cId="2799169575" sldId="257"/>
            <ac:spMk id="3" creationId="{FBE0A6D9-3311-4B98-81E8-A08CE6F659D0}"/>
          </ac:spMkLst>
        </pc:spChg>
        <pc:spChg chg="add mod">
          <ac:chgData name="Delane Brandy" userId="0470fd441968644a" providerId="LiveId" clId="{406C08BE-D130-43BB-978B-CB56C6085F90}" dt="2020-05-15T12:49:24.875" v="974"/>
          <ac:spMkLst>
            <pc:docMk/>
            <pc:sldMk cId="2799169575" sldId="257"/>
            <ac:spMk id="4" creationId="{676BC2D5-792B-4D3C-8926-586577BD9989}"/>
          </ac:spMkLst>
        </pc:spChg>
        <pc:spChg chg="add mod">
          <ac:chgData name="Delane Brandy" userId="0470fd441968644a" providerId="LiveId" clId="{406C08BE-D130-43BB-978B-CB56C6085F90}" dt="2020-05-15T13:32:08.084" v="1354" actId="1076"/>
          <ac:spMkLst>
            <pc:docMk/>
            <pc:sldMk cId="2799169575" sldId="257"/>
            <ac:spMk id="5" creationId="{78230967-05DD-43BC-A802-2234A2D5366D}"/>
          </ac:spMkLst>
        </pc:spChg>
        <pc:spChg chg="add mod">
          <ac:chgData name="Delane Brandy" userId="0470fd441968644a" providerId="LiveId" clId="{406C08BE-D130-43BB-978B-CB56C6085F90}" dt="2020-05-15T13:32:13.793" v="1355" actId="1076"/>
          <ac:spMkLst>
            <pc:docMk/>
            <pc:sldMk cId="2799169575" sldId="257"/>
            <ac:spMk id="7" creationId="{0F31BE27-2A16-480F-8059-89B5AE120F4D}"/>
          </ac:spMkLst>
        </pc:spChg>
        <pc:spChg chg="add mod">
          <ac:chgData name="Delane Brandy" userId="0470fd441968644a" providerId="LiveId" clId="{406C08BE-D130-43BB-978B-CB56C6085F90}" dt="2020-05-15T13:32:13.793" v="1355" actId="1076"/>
          <ac:spMkLst>
            <pc:docMk/>
            <pc:sldMk cId="2799169575" sldId="257"/>
            <ac:spMk id="8" creationId="{713B417D-0767-41A1-A71E-BF69977CAE09}"/>
          </ac:spMkLst>
        </pc:spChg>
        <pc:spChg chg="mod">
          <ac:chgData name="Delane Brandy" userId="0470fd441968644a" providerId="LiveId" clId="{406C08BE-D130-43BB-978B-CB56C6085F90}" dt="2020-05-15T13:33:29.863" v="1357" actId="14100"/>
          <ac:spMkLst>
            <pc:docMk/>
            <pc:sldMk cId="2799169575" sldId="257"/>
            <ac:spMk id="12" creationId="{57D39D17-61B9-479E-AE45-9DDE9D713A33}"/>
          </ac:spMkLst>
        </pc:spChg>
        <pc:spChg chg="mod">
          <ac:chgData name="Delane Brandy" userId="0470fd441968644a" providerId="LiveId" clId="{406C08BE-D130-43BB-978B-CB56C6085F90}" dt="2020-05-15T13:34:43.310" v="1374" actId="1076"/>
          <ac:spMkLst>
            <pc:docMk/>
            <pc:sldMk cId="2799169575" sldId="257"/>
            <ac:spMk id="13" creationId="{FE56E0E2-7CED-48DB-A010-1E601B42B303}"/>
          </ac:spMkLst>
        </pc:spChg>
        <pc:spChg chg="del mod">
          <ac:chgData name="Delane Brandy" userId="0470fd441968644a" providerId="LiveId" clId="{406C08BE-D130-43BB-978B-CB56C6085F90}" dt="2020-05-15T13:21:20.291" v="1113" actId="478"/>
          <ac:spMkLst>
            <pc:docMk/>
            <pc:sldMk cId="2799169575" sldId="257"/>
            <ac:spMk id="14" creationId="{EC0418B2-150F-41FF-89BD-BDF60F76C21D}"/>
          </ac:spMkLst>
        </pc:spChg>
        <pc:spChg chg="add mod">
          <ac:chgData name="Delane Brandy" userId="0470fd441968644a" providerId="LiveId" clId="{406C08BE-D130-43BB-978B-CB56C6085F90}" dt="2020-05-15T13:32:21.898" v="1356" actId="1076"/>
          <ac:spMkLst>
            <pc:docMk/>
            <pc:sldMk cId="2799169575" sldId="257"/>
            <ac:spMk id="15" creationId="{9477659A-079B-495E-A6E3-9CA0E4AC8DB7}"/>
          </ac:spMkLst>
        </pc:spChg>
        <pc:spChg chg="add mod">
          <ac:chgData name="Delane Brandy" userId="0470fd441968644a" providerId="LiveId" clId="{406C08BE-D130-43BB-978B-CB56C6085F90}" dt="2020-05-15T13:34:54.198" v="1378" actId="1076"/>
          <ac:spMkLst>
            <pc:docMk/>
            <pc:sldMk cId="2799169575" sldId="257"/>
            <ac:spMk id="16" creationId="{E1160DC2-580F-40EB-BC4C-E9BC8A62F3F2}"/>
          </ac:spMkLst>
        </pc:spChg>
        <pc:spChg chg="add mod">
          <ac:chgData name="Delane Brandy" userId="0470fd441968644a" providerId="LiveId" clId="{406C08BE-D130-43BB-978B-CB56C6085F90}" dt="2020-05-15T13:32:21.898" v="1356" actId="1076"/>
          <ac:spMkLst>
            <pc:docMk/>
            <pc:sldMk cId="2799169575" sldId="257"/>
            <ac:spMk id="19" creationId="{2CA4F8FB-E549-41EE-9854-219B16FF8DA0}"/>
          </ac:spMkLst>
        </pc:spChg>
        <pc:spChg chg="add mod">
          <ac:chgData name="Delane Brandy" userId="0470fd441968644a" providerId="LiveId" clId="{406C08BE-D130-43BB-978B-CB56C6085F90}" dt="2020-05-15T13:35:39.935" v="1415" actId="947"/>
          <ac:spMkLst>
            <pc:docMk/>
            <pc:sldMk cId="2799169575" sldId="257"/>
            <ac:spMk id="20" creationId="{8DD62399-DD51-480D-BF8E-6A1A1DAA3E0B}"/>
          </ac:spMkLst>
        </pc:spChg>
        <pc:spChg chg="add mod">
          <ac:chgData name="Delane Brandy" userId="0470fd441968644a" providerId="LiveId" clId="{406C08BE-D130-43BB-978B-CB56C6085F90}" dt="2020-05-15T13:34:15.398" v="1370" actId="1076"/>
          <ac:spMkLst>
            <pc:docMk/>
            <pc:sldMk cId="2799169575" sldId="257"/>
            <ac:spMk id="21" creationId="{80D92A38-7FF9-4A90-ABA4-D884A8570CB8}"/>
          </ac:spMkLst>
        </pc:spChg>
        <pc:grpChg chg="add mod">
          <ac:chgData name="Delane Brandy" userId="0470fd441968644a" providerId="LiveId" clId="{406C08BE-D130-43BB-978B-CB56C6085F90}" dt="2020-05-15T13:32:21.898" v="1356" actId="1076"/>
          <ac:grpSpMkLst>
            <pc:docMk/>
            <pc:sldMk cId="2799169575" sldId="257"/>
            <ac:grpSpMk id="10" creationId="{A4FBEFE0-6B22-4353-A03D-C1DB9AE2037D}"/>
          </ac:grpSpMkLst>
        </pc:grpChg>
        <pc:grpChg chg="del mod">
          <ac:chgData name="Delane Brandy" userId="0470fd441968644a" providerId="LiveId" clId="{406C08BE-D130-43BB-978B-CB56C6085F90}" dt="2020-05-15T13:21:20.291" v="1113" actId="478"/>
          <ac:grpSpMkLst>
            <pc:docMk/>
            <pc:sldMk cId="2799169575" sldId="257"/>
            <ac:grpSpMk id="11" creationId="{C18DEAC8-2802-406C-82D5-7FFD0EED6BC3}"/>
          </ac:grpSpMkLst>
        </pc:grpChg>
        <pc:graphicFrameChg chg="add mod modGraphic">
          <ac:chgData name="Delane Brandy" userId="0470fd441968644a" providerId="LiveId" clId="{406C08BE-D130-43BB-978B-CB56C6085F90}" dt="2020-05-15T13:32:13.793" v="1355" actId="1076"/>
          <ac:graphicFrameMkLst>
            <pc:docMk/>
            <pc:sldMk cId="2799169575" sldId="257"/>
            <ac:graphicFrameMk id="6" creationId="{6A6708B1-1ECC-418B-B1DF-E961BDDAC231}"/>
          </ac:graphicFrameMkLst>
        </pc:graphicFrameChg>
        <pc:picChg chg="add mod">
          <ac:chgData name="Delane Brandy" userId="0470fd441968644a" providerId="LiveId" clId="{406C08BE-D130-43BB-978B-CB56C6085F90}" dt="2020-05-15T13:32:08.084" v="1354" actId="1076"/>
          <ac:picMkLst>
            <pc:docMk/>
            <pc:sldMk cId="2799169575" sldId="257"/>
            <ac:picMk id="9" creationId="{2D9C327D-4C60-4152-85F3-A0F0081F3758}"/>
          </ac:picMkLst>
        </pc:picChg>
        <pc:cxnChg chg="add mod">
          <ac:chgData name="Delane Brandy" userId="0470fd441968644a" providerId="LiveId" clId="{406C08BE-D130-43BB-978B-CB56C6085F90}" dt="2020-05-15T13:34:18.182" v="1371" actId="14100"/>
          <ac:cxnSpMkLst>
            <pc:docMk/>
            <pc:sldMk cId="2799169575" sldId="257"/>
            <ac:cxnSpMk id="18" creationId="{4B5954EB-4AD8-4E65-A649-C453E8176A37}"/>
          </ac:cxnSpMkLst>
        </pc:cxnChg>
      </pc:sldChg>
      <pc:sldChg chg="new del">
        <pc:chgData name="Delane Brandy" userId="0470fd441968644a" providerId="LiveId" clId="{406C08BE-D130-43BB-978B-CB56C6085F90}" dt="2020-05-15T10:58:50.351" v="627" actId="680"/>
        <pc:sldMkLst>
          <pc:docMk/>
          <pc:sldMk cId="3131369068" sldId="257"/>
        </pc:sldMkLst>
      </pc:sldChg>
      <pc:sldChg chg="addSp delSp modSp new mod">
        <pc:chgData name="Delane Brandy" userId="0470fd441968644a" providerId="LiveId" clId="{406C08BE-D130-43BB-978B-CB56C6085F90}" dt="2020-05-16T12:16:23.149" v="1932" actId="1076"/>
        <pc:sldMkLst>
          <pc:docMk/>
          <pc:sldMk cId="4063429949" sldId="258"/>
        </pc:sldMkLst>
        <pc:spChg chg="add mod">
          <ac:chgData name="Delane Brandy" userId="0470fd441968644a" providerId="LiveId" clId="{406C08BE-D130-43BB-978B-CB56C6085F90}" dt="2020-05-15T13:55:03.748" v="1424" actId="20577"/>
          <ac:spMkLst>
            <pc:docMk/>
            <pc:sldMk cId="4063429949" sldId="258"/>
            <ac:spMk id="2" creationId="{0C16C588-370F-4258-B38F-7F1A916BF898}"/>
          </ac:spMkLst>
        </pc:spChg>
        <pc:spChg chg="add mod">
          <ac:chgData name="Delane Brandy" userId="0470fd441968644a" providerId="LiveId" clId="{406C08BE-D130-43BB-978B-CB56C6085F90}" dt="2020-05-16T11:43:13.419" v="1476" actId="1076"/>
          <ac:spMkLst>
            <pc:docMk/>
            <pc:sldMk cId="4063429949" sldId="258"/>
            <ac:spMk id="3" creationId="{0E207BE2-C7C5-4BB2-9B80-A44C36726213}"/>
          </ac:spMkLst>
        </pc:spChg>
        <pc:spChg chg="add del mod">
          <ac:chgData name="Delane Brandy" userId="0470fd441968644a" providerId="LiveId" clId="{406C08BE-D130-43BB-978B-CB56C6085F90}" dt="2020-05-16T11:48:35.888" v="1483" actId="478"/>
          <ac:spMkLst>
            <pc:docMk/>
            <pc:sldMk cId="4063429949" sldId="258"/>
            <ac:spMk id="4" creationId="{BD13223F-4F11-467F-82F8-0EA3B35F2836}"/>
          </ac:spMkLst>
        </pc:spChg>
        <pc:spChg chg="add mod">
          <ac:chgData name="Delane Brandy" userId="0470fd441968644a" providerId="LiveId" clId="{406C08BE-D130-43BB-978B-CB56C6085F90}" dt="2020-05-16T12:16:21.157" v="1931" actId="1076"/>
          <ac:spMkLst>
            <pc:docMk/>
            <pc:sldMk cId="4063429949" sldId="258"/>
            <ac:spMk id="5" creationId="{14367723-AA4D-4185-8E56-AD076A76E20E}"/>
          </ac:spMkLst>
        </pc:spChg>
        <pc:spChg chg="add mod">
          <ac:chgData name="Delane Brandy" userId="0470fd441968644a" providerId="LiveId" clId="{406C08BE-D130-43BB-978B-CB56C6085F90}" dt="2020-05-16T12:16:23.149" v="1932" actId="1076"/>
          <ac:spMkLst>
            <pc:docMk/>
            <pc:sldMk cId="4063429949" sldId="258"/>
            <ac:spMk id="6" creationId="{4FE68735-2A66-4AF5-9E34-015D080A1A81}"/>
          </ac:spMkLst>
        </pc:spChg>
        <pc:spChg chg="add mod">
          <ac:chgData name="Delane Brandy" userId="0470fd441968644a" providerId="LiveId" clId="{406C08BE-D130-43BB-978B-CB56C6085F90}" dt="2020-05-16T12:12:11.479" v="1786" actId="164"/>
          <ac:spMkLst>
            <pc:docMk/>
            <pc:sldMk cId="4063429949" sldId="258"/>
            <ac:spMk id="7" creationId="{54A29B42-332D-4EFB-9674-88F892D552F3}"/>
          </ac:spMkLst>
        </pc:spChg>
        <pc:spChg chg="add mod">
          <ac:chgData name="Delane Brandy" userId="0470fd441968644a" providerId="LiveId" clId="{406C08BE-D130-43BB-978B-CB56C6085F90}" dt="2020-05-16T12:12:11.479" v="1786" actId="164"/>
          <ac:spMkLst>
            <pc:docMk/>
            <pc:sldMk cId="4063429949" sldId="258"/>
            <ac:spMk id="8" creationId="{E45CAECF-D331-4012-8D45-6858A2D0F3BA}"/>
          </ac:spMkLst>
        </pc:spChg>
        <pc:spChg chg="add del mod">
          <ac:chgData name="Delane Brandy" userId="0470fd441968644a" providerId="LiveId" clId="{406C08BE-D130-43BB-978B-CB56C6085F90}" dt="2020-05-16T12:11:24.472" v="1776"/>
          <ac:spMkLst>
            <pc:docMk/>
            <pc:sldMk cId="4063429949" sldId="258"/>
            <ac:spMk id="9" creationId="{5829BB07-49B1-4424-8D8D-1AF59D0FC558}"/>
          </ac:spMkLst>
        </pc:spChg>
        <pc:spChg chg="add del mod">
          <ac:chgData name="Delane Brandy" userId="0470fd441968644a" providerId="LiveId" clId="{406C08BE-D130-43BB-978B-CB56C6085F90}" dt="2020-05-16T12:11:39.670" v="1778"/>
          <ac:spMkLst>
            <pc:docMk/>
            <pc:sldMk cId="4063429949" sldId="258"/>
            <ac:spMk id="10" creationId="{AC75117E-594E-40F5-806C-77ECEC3DE9A9}"/>
          </ac:spMkLst>
        </pc:spChg>
        <pc:spChg chg="add mod">
          <ac:chgData name="Delane Brandy" userId="0470fd441968644a" providerId="LiveId" clId="{406C08BE-D130-43BB-978B-CB56C6085F90}" dt="2020-05-16T12:12:11.479" v="1786" actId="164"/>
          <ac:spMkLst>
            <pc:docMk/>
            <pc:sldMk cId="4063429949" sldId="258"/>
            <ac:spMk id="11" creationId="{77130AF4-FBD8-4A72-8385-F469892CED3F}"/>
          </ac:spMkLst>
        </pc:spChg>
        <pc:spChg chg="add mod">
          <ac:chgData name="Delane Brandy" userId="0470fd441968644a" providerId="LiveId" clId="{406C08BE-D130-43BB-978B-CB56C6085F90}" dt="2020-05-16T12:16:18.206" v="1930" actId="1076"/>
          <ac:spMkLst>
            <pc:docMk/>
            <pc:sldMk cId="4063429949" sldId="258"/>
            <ac:spMk id="13" creationId="{F2A0B2FA-2127-430E-B075-7509401D6721}"/>
          </ac:spMkLst>
        </pc:spChg>
        <pc:grpChg chg="add mod">
          <ac:chgData name="Delane Brandy" userId="0470fd441968644a" providerId="LiveId" clId="{406C08BE-D130-43BB-978B-CB56C6085F90}" dt="2020-05-16T12:16:18.206" v="1930" actId="1076"/>
          <ac:grpSpMkLst>
            <pc:docMk/>
            <pc:sldMk cId="4063429949" sldId="258"/>
            <ac:grpSpMk id="12" creationId="{E0A013BC-1979-4D75-96F9-C8EF011C1320}"/>
          </ac:grpSpMkLst>
        </pc:grpChg>
      </pc:sldChg>
      <pc:sldChg chg="addSp modSp new mod">
        <pc:chgData name="Delane Brandy" userId="0470fd441968644a" providerId="LiveId" clId="{406C08BE-D130-43BB-978B-CB56C6085F90}" dt="2020-05-16T12:24:23.056" v="2192" actId="1076"/>
        <pc:sldMkLst>
          <pc:docMk/>
          <pc:sldMk cId="2014553239" sldId="259"/>
        </pc:sldMkLst>
        <pc:spChg chg="add mod">
          <ac:chgData name="Delane Brandy" userId="0470fd441968644a" providerId="LiveId" clId="{406C08BE-D130-43BB-978B-CB56C6085F90}" dt="2020-05-16T12:17:10.152" v="1959" actId="20577"/>
          <ac:spMkLst>
            <pc:docMk/>
            <pc:sldMk cId="2014553239" sldId="259"/>
            <ac:spMk id="2" creationId="{622AC6D5-A6C2-4E69-8AE1-155F3BA4F983}"/>
          </ac:spMkLst>
        </pc:spChg>
        <pc:spChg chg="add mod ord">
          <ac:chgData name="Delane Brandy" userId="0470fd441968644a" providerId="LiveId" clId="{406C08BE-D130-43BB-978B-CB56C6085F90}" dt="2020-05-16T12:24:21.257" v="2191" actId="164"/>
          <ac:spMkLst>
            <pc:docMk/>
            <pc:sldMk cId="2014553239" sldId="259"/>
            <ac:spMk id="4" creationId="{0EE9F998-ACB3-4497-90CB-F0B0AEE2B80E}"/>
          </ac:spMkLst>
        </pc:spChg>
        <pc:spChg chg="add mod ord">
          <ac:chgData name="Delane Brandy" userId="0470fd441968644a" providerId="LiveId" clId="{406C08BE-D130-43BB-978B-CB56C6085F90}" dt="2020-05-16T12:24:21.257" v="2191" actId="164"/>
          <ac:spMkLst>
            <pc:docMk/>
            <pc:sldMk cId="2014553239" sldId="259"/>
            <ac:spMk id="5" creationId="{74651863-E9AC-454E-AE07-2811F1DE4203}"/>
          </ac:spMkLst>
        </pc:spChg>
        <pc:spChg chg="add mod ord">
          <ac:chgData name="Delane Brandy" userId="0470fd441968644a" providerId="LiveId" clId="{406C08BE-D130-43BB-978B-CB56C6085F90}" dt="2020-05-16T12:24:21.257" v="2191" actId="164"/>
          <ac:spMkLst>
            <pc:docMk/>
            <pc:sldMk cId="2014553239" sldId="259"/>
            <ac:spMk id="6" creationId="{F2182E27-66CB-4662-A7D4-777BDFEAF0A4}"/>
          </ac:spMkLst>
        </pc:spChg>
        <pc:grpChg chg="add mod">
          <ac:chgData name="Delane Brandy" userId="0470fd441968644a" providerId="LiveId" clId="{406C08BE-D130-43BB-978B-CB56C6085F90}" dt="2020-05-16T12:24:23.056" v="2192" actId="1076"/>
          <ac:grpSpMkLst>
            <pc:docMk/>
            <pc:sldMk cId="2014553239" sldId="259"/>
            <ac:grpSpMk id="7" creationId="{6C388901-350A-4CCC-A327-D62455F6A00E}"/>
          </ac:grpSpMkLst>
        </pc:grpChg>
      </pc:sldChg>
    </pc:docChg>
  </pc:docChgLst>
  <pc:docChgLst>
    <pc:chgData name="Delane Brandy" userId="0470fd441968644a" providerId="LiveId" clId="{04C72013-16DB-435A-AC5A-92A3C8D468C4}"/>
    <pc:docChg chg="undo redo custSel delSld modSld">
      <pc:chgData name="Delane Brandy" userId="0470fd441968644a" providerId="LiveId" clId="{04C72013-16DB-435A-AC5A-92A3C8D468C4}" dt="2021-07-10T14:33:52.617" v="1826" actId="33524"/>
      <pc:docMkLst>
        <pc:docMk/>
      </pc:docMkLst>
      <pc:sldChg chg="addSp delSp modSp mod">
        <pc:chgData name="Delane Brandy" userId="0470fd441968644a" providerId="LiveId" clId="{04C72013-16DB-435A-AC5A-92A3C8D468C4}" dt="2021-07-10T14:32:24.483" v="1824" actId="1036"/>
        <pc:sldMkLst>
          <pc:docMk/>
          <pc:sldMk cId="2979006802" sldId="256"/>
        </pc:sldMkLst>
        <pc:spChg chg="mod topLvl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2" creationId="{4F560F5F-479E-4973-8921-3EBBF462A490}"/>
          </ac:spMkLst>
        </pc:spChg>
        <pc:spChg chg="del mod topLvl">
          <ac:chgData name="Delane Brandy" userId="0470fd441968644a" providerId="LiveId" clId="{04C72013-16DB-435A-AC5A-92A3C8D468C4}" dt="2021-07-09T20:02:24.086" v="9" actId="478"/>
          <ac:spMkLst>
            <pc:docMk/>
            <pc:sldMk cId="2979006802" sldId="256"/>
            <ac:spMk id="3" creationId="{0F09BB2C-A9D9-4BBB-A785-465B55EF0054}"/>
          </ac:spMkLst>
        </pc:spChg>
        <pc:spChg chg="add del mod">
          <ac:chgData name="Delane Brandy" userId="0470fd441968644a" providerId="LiveId" clId="{04C72013-16DB-435A-AC5A-92A3C8D468C4}" dt="2021-07-10T14:32:06.635" v="1817" actId="14100"/>
          <ac:spMkLst>
            <pc:docMk/>
            <pc:sldMk cId="2979006802" sldId="256"/>
            <ac:spMk id="3" creationId="{E1DB7BDF-1B2A-47A0-A521-7AD44390E114}"/>
          </ac:spMkLst>
        </pc:spChg>
        <pc:spChg chg="mod">
          <ac:chgData name="Delane Brandy" userId="0470fd441968644a" providerId="LiveId" clId="{04C72013-16DB-435A-AC5A-92A3C8D468C4}" dt="2021-07-10T14:21:37.259" v="1596" actId="404"/>
          <ac:spMkLst>
            <pc:docMk/>
            <pc:sldMk cId="2979006802" sldId="256"/>
            <ac:spMk id="5" creationId="{00000000-0000-0000-0000-000000000000}"/>
          </ac:spMkLst>
        </pc:spChg>
        <pc:spChg chg="mod">
          <ac:chgData name="Delane Brandy" userId="0470fd441968644a" providerId="LiveId" clId="{04C72013-16DB-435A-AC5A-92A3C8D468C4}" dt="2021-07-09T20:22:57.778" v="315" actId="14100"/>
          <ac:spMkLst>
            <pc:docMk/>
            <pc:sldMk cId="2979006802" sldId="256"/>
            <ac:spMk id="7" creationId="{00000000-0000-0000-0000-000000000000}"/>
          </ac:spMkLst>
        </pc:spChg>
        <pc:spChg chg="mod">
          <ac:chgData name="Delane Brandy" userId="0470fd441968644a" providerId="LiveId" clId="{04C72013-16DB-435A-AC5A-92A3C8D468C4}" dt="2021-07-09T20:36:58.515" v="505" actId="20577"/>
          <ac:spMkLst>
            <pc:docMk/>
            <pc:sldMk cId="2979006802" sldId="256"/>
            <ac:spMk id="10" creationId="{5BF06F14-982C-4139-B0BB-A11327337534}"/>
          </ac:spMkLst>
        </pc:spChg>
        <pc:spChg chg="add mod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12" creationId="{78C5921E-EC1A-4264-AFD2-FDA28D1D2C0C}"/>
          </ac:spMkLst>
        </pc:spChg>
        <pc:spChg chg="add mod ord">
          <ac:chgData name="Delane Brandy" userId="0470fd441968644a" providerId="LiveId" clId="{04C72013-16DB-435A-AC5A-92A3C8D468C4}" dt="2021-07-09T20:09:25.613" v="198" actId="171"/>
          <ac:spMkLst>
            <pc:docMk/>
            <pc:sldMk cId="2979006802" sldId="256"/>
            <ac:spMk id="13" creationId="{266C7333-129B-48A5-A5B5-5251B34B0B85}"/>
          </ac:spMkLst>
        </pc:spChg>
        <pc:spChg chg="mod topLvl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15" creationId="{8CCEA800-2FE7-4850-8FAF-38BE343AB926}"/>
          </ac:spMkLst>
        </pc:spChg>
        <pc:spChg chg="add del mod topLvl">
          <ac:chgData name="Delane Brandy" userId="0470fd441968644a" providerId="LiveId" clId="{04C72013-16DB-435A-AC5A-92A3C8D468C4}" dt="2021-07-09T20:04:54.394" v="85" actId="478"/>
          <ac:spMkLst>
            <pc:docMk/>
            <pc:sldMk cId="2979006802" sldId="256"/>
            <ac:spMk id="16" creationId="{EC136FD2-40B3-42F3-806A-28F0CABCC729}"/>
          </ac:spMkLst>
        </pc:spChg>
        <pc:spChg chg="del topLvl">
          <ac:chgData name="Delane Brandy" userId="0470fd441968644a" providerId="LiveId" clId="{04C72013-16DB-435A-AC5A-92A3C8D468C4}" dt="2021-07-09T20:03:33.782" v="40" actId="478"/>
          <ac:spMkLst>
            <pc:docMk/>
            <pc:sldMk cId="2979006802" sldId="256"/>
            <ac:spMk id="19" creationId="{2758B189-F9CE-421E-B5FF-069479918AD5}"/>
          </ac:spMkLst>
        </pc:spChg>
        <pc:spChg chg="mod topLvl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21" creationId="{DC5FBA4A-50A9-47F3-89FE-3E60561C9D85}"/>
          </ac:spMkLst>
        </pc:spChg>
        <pc:spChg chg="del topLvl">
          <ac:chgData name="Delane Brandy" userId="0470fd441968644a" providerId="LiveId" clId="{04C72013-16DB-435A-AC5A-92A3C8D468C4}" dt="2021-07-09T20:07:48.124" v="145" actId="478"/>
          <ac:spMkLst>
            <pc:docMk/>
            <pc:sldMk cId="2979006802" sldId="256"/>
            <ac:spMk id="22" creationId="{40C8D766-13A9-467D-B68B-68F0C87D4BBB}"/>
          </ac:spMkLst>
        </pc:spChg>
        <pc:spChg chg="del topLvl">
          <ac:chgData name="Delane Brandy" userId="0470fd441968644a" providerId="LiveId" clId="{04C72013-16DB-435A-AC5A-92A3C8D468C4}" dt="2021-07-09T20:07:51.958" v="148" actId="478"/>
          <ac:spMkLst>
            <pc:docMk/>
            <pc:sldMk cId="2979006802" sldId="256"/>
            <ac:spMk id="23" creationId="{1D116C77-DF5C-47A8-8AD5-98575F3608C0}"/>
          </ac:spMkLst>
        </pc:spChg>
        <pc:spChg chg="mod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25" creationId="{9AF63E8C-658C-48C0-941B-EE7799D944BA}"/>
          </ac:spMkLst>
        </pc:spChg>
        <pc:spChg chg="mod">
          <ac:chgData name="Delane Brandy" userId="0470fd441968644a" providerId="LiveId" clId="{04C72013-16DB-435A-AC5A-92A3C8D468C4}" dt="2021-07-09T20:19:07.998" v="267" actId="12788"/>
          <ac:spMkLst>
            <pc:docMk/>
            <pc:sldMk cId="2979006802" sldId="256"/>
            <ac:spMk id="26" creationId="{50481DE6-3CAF-4A30-A2DC-843228D99F1C}"/>
          </ac:spMkLst>
        </pc:spChg>
        <pc:spChg chg="add mod">
          <ac:chgData name="Delane Brandy" userId="0470fd441968644a" providerId="LiveId" clId="{04C72013-16DB-435A-AC5A-92A3C8D468C4}" dt="2021-07-09T20:23:30.869" v="325" actId="14100"/>
          <ac:spMkLst>
            <pc:docMk/>
            <pc:sldMk cId="2979006802" sldId="256"/>
            <ac:spMk id="27" creationId="{A5A8A445-BCE9-4D83-B545-F55CA2B6A657}"/>
          </ac:spMkLst>
        </pc:spChg>
        <pc:spChg chg="add mod">
          <ac:chgData name="Delane Brandy" userId="0470fd441968644a" providerId="LiveId" clId="{04C72013-16DB-435A-AC5A-92A3C8D468C4}" dt="2021-07-09T20:19:07.998" v="267" actId="12788"/>
          <ac:spMkLst>
            <pc:docMk/>
            <pc:sldMk cId="2979006802" sldId="256"/>
            <ac:spMk id="29" creationId="{D2EC5245-CDB8-45F9-A6CF-CF23E9755CF3}"/>
          </ac:spMkLst>
        </pc:spChg>
        <pc:spChg chg="add del mod">
          <ac:chgData name="Delane Brandy" userId="0470fd441968644a" providerId="LiveId" clId="{04C72013-16DB-435A-AC5A-92A3C8D468C4}" dt="2021-07-09T20:11:01.258" v="205"/>
          <ac:spMkLst>
            <pc:docMk/>
            <pc:sldMk cId="2979006802" sldId="256"/>
            <ac:spMk id="30" creationId="{8DC3D4A7-8B00-404A-B625-1CC81BB12617}"/>
          </ac:spMkLst>
        </pc:spChg>
        <pc:spChg chg="add mod ord">
          <ac:chgData name="Delane Brandy" userId="0470fd441968644a" providerId="LiveId" clId="{04C72013-16DB-435A-AC5A-92A3C8D468C4}" dt="2021-07-09T20:18:12.359" v="231" actId="20577"/>
          <ac:spMkLst>
            <pc:docMk/>
            <pc:sldMk cId="2979006802" sldId="256"/>
            <ac:spMk id="31" creationId="{698C02B0-4A01-4AD9-8DF7-145E3ADEF545}"/>
          </ac:spMkLst>
        </pc:spChg>
        <pc:spChg chg="add del mod">
          <ac:chgData name="Delane Brandy" userId="0470fd441968644a" providerId="LiveId" clId="{04C72013-16DB-435A-AC5A-92A3C8D468C4}" dt="2021-07-09T20:26:44.593" v="366" actId="478"/>
          <ac:spMkLst>
            <pc:docMk/>
            <pc:sldMk cId="2979006802" sldId="256"/>
            <ac:spMk id="32" creationId="{015748C4-2F22-4713-B764-F13C89AB1665}"/>
          </ac:spMkLst>
        </pc:spChg>
        <pc:spChg chg="mod">
          <ac:chgData name="Delane Brandy" userId="0470fd441968644a" providerId="LiveId" clId="{04C72013-16DB-435A-AC5A-92A3C8D468C4}" dt="2021-07-09T20:19:54.030" v="308" actId="14100"/>
          <ac:spMkLst>
            <pc:docMk/>
            <pc:sldMk cId="2979006802" sldId="256"/>
            <ac:spMk id="34" creationId="{60E8F214-A34A-48E7-9212-512290FD4EEA}"/>
          </ac:spMkLst>
        </pc:spChg>
        <pc:spChg chg="mod">
          <ac:chgData name="Delane Brandy" userId="0470fd441968644a" providerId="LiveId" clId="{04C72013-16DB-435A-AC5A-92A3C8D468C4}" dt="2021-07-09T20:19:57.351" v="309" actId="1076"/>
          <ac:spMkLst>
            <pc:docMk/>
            <pc:sldMk cId="2979006802" sldId="256"/>
            <ac:spMk id="35" creationId="{B068400A-6F0F-4A89-A261-9CFC9A4F9487}"/>
          </ac:spMkLst>
        </pc:spChg>
        <pc:spChg chg="add mod">
          <ac:chgData name="Delane Brandy" userId="0470fd441968644a" providerId="LiveId" clId="{04C72013-16DB-435A-AC5A-92A3C8D468C4}" dt="2021-07-10T14:31:30.902" v="1798" actId="113"/>
          <ac:spMkLst>
            <pc:docMk/>
            <pc:sldMk cId="2979006802" sldId="256"/>
            <ac:spMk id="36" creationId="{A7BED283-4E4D-475B-8BD7-D5C3038478D8}"/>
          </ac:spMkLst>
        </pc:spChg>
        <pc:spChg chg="mod">
          <ac:chgData name="Delane Brandy" userId="0470fd441968644a" providerId="LiveId" clId="{04C72013-16DB-435A-AC5A-92A3C8D468C4}" dt="2021-07-09T20:19:58.887" v="311" actId="1076"/>
          <ac:spMkLst>
            <pc:docMk/>
            <pc:sldMk cId="2979006802" sldId="256"/>
            <ac:spMk id="37" creationId="{5A3D4974-36B9-4904-9473-F418300C2685}"/>
          </ac:spMkLst>
        </pc:spChg>
        <pc:spChg chg="add mod">
          <ac:chgData name="Delane Brandy" userId="0470fd441968644a" providerId="LiveId" clId="{04C72013-16DB-435A-AC5A-92A3C8D468C4}" dt="2021-07-09T20:27:50.997" v="388" actId="1038"/>
          <ac:spMkLst>
            <pc:docMk/>
            <pc:sldMk cId="2979006802" sldId="256"/>
            <ac:spMk id="38" creationId="{31FC942F-5F26-4DE2-B087-490D10FB9607}"/>
          </ac:spMkLst>
        </pc:spChg>
        <pc:spChg chg="add mod">
          <ac:chgData name="Delane Brandy" userId="0470fd441968644a" providerId="LiveId" clId="{04C72013-16DB-435A-AC5A-92A3C8D468C4}" dt="2021-07-09T20:28:55.743" v="431" actId="2711"/>
          <ac:spMkLst>
            <pc:docMk/>
            <pc:sldMk cId="2979006802" sldId="256"/>
            <ac:spMk id="39" creationId="{683CD842-62EB-4B26-AF83-BB22AC8C95DB}"/>
          </ac:spMkLst>
        </pc:spChg>
        <pc:spChg chg="add mod">
          <ac:chgData name="Delane Brandy" userId="0470fd441968644a" providerId="LiveId" clId="{04C72013-16DB-435A-AC5A-92A3C8D468C4}" dt="2021-07-10T14:32:14.439" v="1819" actId="1037"/>
          <ac:spMkLst>
            <pc:docMk/>
            <pc:sldMk cId="2979006802" sldId="256"/>
            <ac:spMk id="40" creationId="{15DAA94C-489F-474C-8DDB-0E79C0A725DF}"/>
          </ac:spMkLst>
        </pc:spChg>
        <pc:spChg chg="add mod">
          <ac:chgData name="Delane Brandy" userId="0470fd441968644a" providerId="LiveId" clId="{04C72013-16DB-435A-AC5A-92A3C8D468C4}" dt="2021-07-10T14:31:30.457" v="1797" actId="113"/>
          <ac:spMkLst>
            <pc:docMk/>
            <pc:sldMk cId="2979006802" sldId="256"/>
            <ac:spMk id="41" creationId="{2CAABE7B-4B54-4291-BD8A-6D4179CD48CE}"/>
          </ac:spMkLst>
        </pc:spChg>
        <pc:spChg chg="add mod">
          <ac:chgData name="Delane Brandy" userId="0470fd441968644a" providerId="LiveId" clId="{04C72013-16DB-435A-AC5A-92A3C8D468C4}" dt="2021-07-10T14:31:02.930" v="1786" actId="408"/>
          <ac:spMkLst>
            <pc:docMk/>
            <pc:sldMk cId="2979006802" sldId="256"/>
            <ac:spMk id="42" creationId="{0510852D-3988-4FEB-A98A-DEA7B7BB25DF}"/>
          </ac:spMkLst>
        </pc:spChg>
        <pc:spChg chg="add mod">
          <ac:chgData name="Delane Brandy" userId="0470fd441968644a" providerId="LiveId" clId="{04C72013-16DB-435A-AC5A-92A3C8D468C4}" dt="2021-07-10T14:29:45.952" v="1751" actId="1076"/>
          <ac:spMkLst>
            <pc:docMk/>
            <pc:sldMk cId="2979006802" sldId="256"/>
            <ac:spMk id="43" creationId="{0CC7916F-5969-40E8-B079-D1A5D002A53E}"/>
          </ac:spMkLst>
        </pc:spChg>
        <pc:spChg chg="add mod">
          <ac:chgData name="Delane Brandy" userId="0470fd441968644a" providerId="LiveId" clId="{04C72013-16DB-435A-AC5A-92A3C8D468C4}" dt="2021-07-10T14:31:55.533" v="1816" actId="404"/>
          <ac:spMkLst>
            <pc:docMk/>
            <pc:sldMk cId="2979006802" sldId="256"/>
            <ac:spMk id="44" creationId="{A1A1A00B-318A-43D7-9B4F-DBCFB825C63F}"/>
          </ac:spMkLst>
        </pc:spChg>
        <pc:grpChg chg="del mod">
          <ac:chgData name="Delane Brandy" userId="0470fd441968644a" providerId="LiveId" clId="{04C72013-16DB-435A-AC5A-92A3C8D468C4}" dt="2021-07-09T20:02:24.086" v="9" actId="478"/>
          <ac:grpSpMkLst>
            <pc:docMk/>
            <pc:sldMk cId="2979006802" sldId="256"/>
            <ac:grpSpMk id="8" creationId="{73296991-46D0-461F-9394-83C92CDDDDB5}"/>
          </ac:grpSpMkLst>
        </pc:grpChg>
        <pc:grpChg chg="add mod">
          <ac:chgData name="Delane Brandy" userId="0470fd441968644a" providerId="LiveId" clId="{04C72013-16DB-435A-AC5A-92A3C8D468C4}" dt="2021-07-10T14:21:08.577" v="1595" actId="1076"/>
          <ac:grpSpMkLst>
            <pc:docMk/>
            <pc:sldMk cId="2979006802" sldId="256"/>
            <ac:grpSpMk id="14" creationId="{A7EF7DAA-1B1A-404D-96AB-53F84C262B1A}"/>
          </ac:grpSpMkLst>
        </pc:grpChg>
        <pc:grpChg chg="add del mod topLvl">
          <ac:chgData name="Delane Brandy" userId="0470fd441968644a" providerId="LiveId" clId="{04C72013-16DB-435A-AC5A-92A3C8D468C4}" dt="2021-07-09T20:04:54.394" v="85" actId="478"/>
          <ac:grpSpMkLst>
            <pc:docMk/>
            <pc:sldMk cId="2979006802" sldId="256"/>
            <ac:grpSpMk id="17" creationId="{6FA25CAA-1C94-4070-9A59-FFE7A24A2D0B}"/>
          </ac:grpSpMkLst>
        </pc:grpChg>
        <pc:grpChg chg="add mod">
          <ac:chgData name="Delane Brandy" userId="0470fd441968644a" providerId="LiveId" clId="{04C72013-16DB-435A-AC5A-92A3C8D468C4}" dt="2021-07-10T14:21:08.577" v="1595" actId="1076"/>
          <ac:grpSpMkLst>
            <pc:docMk/>
            <pc:sldMk cId="2979006802" sldId="256"/>
            <ac:grpSpMk id="18" creationId="{7680865D-3A8C-4A30-9882-E22E0B446732}"/>
          </ac:grpSpMkLst>
        </pc:grpChg>
        <pc:grpChg chg="del mod">
          <ac:chgData name="Delane Brandy" userId="0470fd441968644a" providerId="LiveId" clId="{04C72013-16DB-435A-AC5A-92A3C8D468C4}" dt="2021-07-09T20:03:33.782" v="40" actId="478"/>
          <ac:grpSpMkLst>
            <pc:docMk/>
            <pc:sldMk cId="2979006802" sldId="256"/>
            <ac:grpSpMk id="20" creationId="{AD2254FD-BBF1-4AD7-B9B7-CFFEC656D4F2}"/>
          </ac:grpSpMkLst>
        </pc:grpChg>
        <pc:grpChg chg="del">
          <ac:chgData name="Delane Brandy" userId="0470fd441968644a" providerId="LiveId" clId="{04C72013-16DB-435A-AC5A-92A3C8D468C4}" dt="2021-07-09T20:05:29.594" v="94" actId="165"/>
          <ac:grpSpMkLst>
            <pc:docMk/>
            <pc:sldMk cId="2979006802" sldId="256"/>
            <ac:grpSpMk id="24" creationId="{02BEE60E-9549-4F27-BFF4-1D9635DF8923}"/>
          </ac:grpSpMkLst>
        </pc:grpChg>
        <pc:grpChg chg="add del mod">
          <ac:chgData name="Delane Brandy" userId="0470fd441968644a" providerId="LiveId" clId="{04C72013-16DB-435A-AC5A-92A3C8D468C4}" dt="2021-07-10T14:31:05.915" v="1787" actId="478"/>
          <ac:grpSpMkLst>
            <pc:docMk/>
            <pc:sldMk cId="2979006802" sldId="256"/>
            <ac:grpSpMk id="32" creationId="{D921B5F1-CC46-4B58-8118-5614518DA399}"/>
          </ac:grpSpMkLst>
        </pc:grpChg>
        <pc:grpChg chg="add mod">
          <ac:chgData name="Delane Brandy" userId="0470fd441968644a" providerId="LiveId" clId="{04C72013-16DB-435A-AC5A-92A3C8D468C4}" dt="2021-07-10T14:21:08.577" v="1595" actId="1076"/>
          <ac:grpSpMkLst>
            <pc:docMk/>
            <pc:sldMk cId="2979006802" sldId="256"/>
            <ac:grpSpMk id="33" creationId="{1B89716D-9D83-4319-9212-07D86CF15596}"/>
          </ac:grpSpMkLst>
        </pc:grpChg>
        <pc:grpChg chg="add mod">
          <ac:chgData name="Delane Brandy" userId="0470fd441968644a" providerId="LiveId" clId="{04C72013-16DB-435A-AC5A-92A3C8D468C4}" dt="2021-07-10T14:32:24.483" v="1824" actId="1036"/>
          <ac:grpSpMkLst>
            <pc:docMk/>
            <pc:sldMk cId="2979006802" sldId="256"/>
            <ac:grpSpMk id="45" creationId="{17B6E28A-10AF-4757-B40A-C7B553BCF11A}"/>
          </ac:grpSpMkLst>
        </pc:grpChg>
        <pc:graphicFrameChg chg="del mod modGraphic">
          <ac:chgData name="Delane Brandy" userId="0470fd441968644a" providerId="LiveId" clId="{04C72013-16DB-435A-AC5A-92A3C8D468C4}" dt="2021-07-10T14:20:48.420" v="1591" actId="478"/>
          <ac:graphicFrameMkLst>
            <pc:docMk/>
            <pc:sldMk cId="2979006802" sldId="256"/>
            <ac:graphicFrameMk id="11" creationId="{06CD59F2-73A1-40CB-82AF-64E33A6CD9EB}"/>
          </ac:graphicFrameMkLst>
        </pc:graphicFrameChg>
        <pc:picChg chg="add mod">
          <ac:chgData name="Delane Brandy" userId="0470fd441968644a" providerId="LiveId" clId="{04C72013-16DB-435A-AC5A-92A3C8D468C4}" dt="2021-07-10T14:24:06.412" v="1615" actId="1076"/>
          <ac:picMkLst>
            <pc:docMk/>
            <pc:sldMk cId="2979006802" sldId="256"/>
            <ac:picMk id="28" creationId="{20E4475A-AB93-4AE0-9568-A473A49C7193}"/>
          </ac:picMkLst>
        </pc:picChg>
        <pc:inkChg chg="add del">
          <ac:chgData name="Delane Brandy" userId="0470fd441968644a" providerId="LiveId" clId="{04C72013-16DB-435A-AC5A-92A3C8D468C4}" dt="2021-07-10T14:24:22.834" v="1617"/>
          <ac:inkMkLst>
            <pc:docMk/>
            <pc:sldMk cId="2979006802" sldId="256"/>
            <ac:inkMk id="8" creationId="{EAD5BF89-931F-435F-AECE-8B97E3B8B8CE}"/>
          </ac:inkMkLst>
        </pc:inkChg>
        <pc:inkChg chg="add">
          <ac:chgData name="Delane Brandy" userId="0470fd441968644a" providerId="LiveId" clId="{04C72013-16DB-435A-AC5A-92A3C8D468C4}" dt="2021-07-10T14:24:23.917" v="1618" actId="9405"/>
          <ac:inkMkLst>
            <pc:docMk/>
            <pc:sldMk cId="2979006802" sldId="256"/>
            <ac:inkMk id="16" creationId="{013FD05C-D900-468D-8529-87A97AFD0125}"/>
          </ac:inkMkLst>
        </pc:inkChg>
        <pc:inkChg chg="add">
          <ac:chgData name="Delane Brandy" userId="0470fd441968644a" providerId="LiveId" clId="{04C72013-16DB-435A-AC5A-92A3C8D468C4}" dt="2021-07-10T14:24:26.390" v="1619" actId="9405"/>
          <ac:inkMkLst>
            <pc:docMk/>
            <pc:sldMk cId="2979006802" sldId="256"/>
            <ac:inkMk id="17" creationId="{75575208-0A31-4A4B-B1C3-802BB11F1D52}"/>
          </ac:inkMkLst>
        </pc:inkChg>
        <pc:inkChg chg="add">
          <ac:chgData name="Delane Brandy" userId="0470fd441968644a" providerId="LiveId" clId="{04C72013-16DB-435A-AC5A-92A3C8D468C4}" dt="2021-07-10T14:24:27.805" v="1620" actId="9405"/>
          <ac:inkMkLst>
            <pc:docMk/>
            <pc:sldMk cId="2979006802" sldId="256"/>
            <ac:inkMk id="19" creationId="{D5EB51A3-314D-43DA-873D-81F7E5CBC9C6}"/>
          </ac:inkMkLst>
        </pc:inkChg>
        <pc:inkChg chg="add">
          <ac:chgData name="Delane Brandy" userId="0470fd441968644a" providerId="LiveId" clId="{04C72013-16DB-435A-AC5A-92A3C8D468C4}" dt="2021-07-10T14:24:28.804" v="1621" actId="9405"/>
          <ac:inkMkLst>
            <pc:docMk/>
            <pc:sldMk cId="2979006802" sldId="256"/>
            <ac:inkMk id="20" creationId="{82B7DA2D-A9AF-420F-BCBD-36853BF9E300}"/>
          </ac:inkMkLst>
        </pc:inkChg>
        <pc:inkChg chg="add">
          <ac:chgData name="Delane Brandy" userId="0470fd441968644a" providerId="LiveId" clId="{04C72013-16DB-435A-AC5A-92A3C8D468C4}" dt="2021-07-10T14:24:29.132" v="1622" actId="9405"/>
          <ac:inkMkLst>
            <pc:docMk/>
            <pc:sldMk cId="2979006802" sldId="256"/>
            <ac:inkMk id="22" creationId="{FD104A84-6BDE-4820-A2D7-7D0EDB470399}"/>
          </ac:inkMkLst>
        </pc:inkChg>
        <pc:inkChg chg="add">
          <ac:chgData name="Delane Brandy" userId="0470fd441968644a" providerId="LiveId" clId="{04C72013-16DB-435A-AC5A-92A3C8D468C4}" dt="2021-07-10T14:24:31.007" v="1623" actId="9405"/>
          <ac:inkMkLst>
            <pc:docMk/>
            <pc:sldMk cId="2979006802" sldId="256"/>
            <ac:inkMk id="23" creationId="{722C991B-DECE-4A56-9E2D-0996A979A216}"/>
          </ac:inkMkLst>
        </pc:inkChg>
        <pc:inkChg chg="add">
          <ac:chgData name="Delane Brandy" userId="0470fd441968644a" providerId="LiveId" clId="{04C72013-16DB-435A-AC5A-92A3C8D468C4}" dt="2021-07-10T14:24:32.054" v="1624" actId="9405"/>
          <ac:inkMkLst>
            <pc:docMk/>
            <pc:sldMk cId="2979006802" sldId="256"/>
            <ac:inkMk id="24" creationId="{BBE6115E-8564-4010-B189-692D2A88C1EF}"/>
          </ac:inkMkLst>
        </pc:inkChg>
        <pc:inkChg chg="add">
          <ac:chgData name="Delane Brandy" userId="0470fd441968644a" providerId="LiveId" clId="{04C72013-16DB-435A-AC5A-92A3C8D468C4}" dt="2021-07-10T14:24:33.641" v="1625" actId="9405"/>
          <ac:inkMkLst>
            <pc:docMk/>
            <pc:sldMk cId="2979006802" sldId="256"/>
            <ac:inkMk id="30" creationId="{369B2E6B-34C4-4CB1-BC64-CDFDA1687F9C}"/>
          </ac:inkMkLst>
        </pc:inkChg>
        <pc:cxnChg chg="del">
          <ac:chgData name="Delane Brandy" userId="0470fd441968644a" providerId="LiveId" clId="{04C72013-16DB-435A-AC5A-92A3C8D468C4}" dt="2021-07-09T20:07:51.021" v="147" actId="478"/>
          <ac:cxnSpMkLst>
            <pc:docMk/>
            <pc:sldMk cId="2979006802" sldId="256"/>
            <ac:cxnSpMk id="28" creationId="{D232619C-3F43-41B2-BBE4-EAC524E54CE3}"/>
          </ac:cxnSpMkLst>
        </pc:cxnChg>
        <pc:cxnChg chg="del">
          <ac:chgData name="Delane Brandy" userId="0470fd441968644a" providerId="LiveId" clId="{04C72013-16DB-435A-AC5A-92A3C8D468C4}" dt="2021-07-09T20:07:49.873" v="146" actId="478"/>
          <ac:cxnSpMkLst>
            <pc:docMk/>
            <pc:sldMk cId="2979006802" sldId="256"/>
            <ac:cxnSpMk id="36" creationId="{364F33B7-E10B-40D7-BC1A-A18323F4974B}"/>
          </ac:cxnSpMkLst>
        </pc:cxnChg>
      </pc:sldChg>
      <pc:sldChg chg="addSp delSp modSp mod">
        <pc:chgData name="Delane Brandy" userId="0470fd441968644a" providerId="LiveId" clId="{04C72013-16DB-435A-AC5A-92A3C8D468C4}" dt="2021-07-10T14:22:09.314" v="1600" actId="478"/>
        <pc:sldMkLst>
          <pc:docMk/>
          <pc:sldMk cId="2799169575" sldId="257"/>
        </pc:sldMkLst>
        <pc:spChg chg="mod">
          <ac:chgData name="Delane Brandy" userId="0470fd441968644a" providerId="LiveId" clId="{04C72013-16DB-435A-AC5A-92A3C8D468C4}" dt="2021-07-10T14:16:57.627" v="1586" actId="255"/>
          <ac:spMkLst>
            <pc:docMk/>
            <pc:sldMk cId="2799169575" sldId="257"/>
            <ac:spMk id="3" creationId="{FBE0A6D9-3311-4B98-81E8-A08CE6F659D0}"/>
          </ac:spMkLst>
        </pc:spChg>
        <pc:spChg chg="mod">
          <ac:chgData name="Delane Brandy" userId="0470fd441968644a" providerId="LiveId" clId="{04C72013-16DB-435A-AC5A-92A3C8D468C4}" dt="2021-07-09T21:32:13.882" v="1442" actId="14100"/>
          <ac:spMkLst>
            <pc:docMk/>
            <pc:sldMk cId="2799169575" sldId="257"/>
            <ac:spMk id="4" creationId="{676BC2D5-792B-4D3C-8926-586577BD9989}"/>
          </ac:spMkLst>
        </pc:spChg>
        <pc:spChg chg="mod">
          <ac:chgData name="Delane Brandy" userId="0470fd441968644a" providerId="LiveId" clId="{04C72013-16DB-435A-AC5A-92A3C8D468C4}" dt="2021-07-10T14:22:08.953" v="1599" actId="1076"/>
          <ac:spMkLst>
            <pc:docMk/>
            <pc:sldMk cId="2799169575" sldId="257"/>
            <ac:spMk id="5" creationId="{78230967-05DD-43BC-A802-2234A2D5366D}"/>
          </ac:spMkLst>
        </pc:spChg>
        <pc:spChg chg="mod">
          <ac:chgData name="Delane Brandy" userId="0470fd441968644a" providerId="LiveId" clId="{04C72013-16DB-435A-AC5A-92A3C8D468C4}" dt="2021-07-09T21:00:38.302" v="987" actId="113"/>
          <ac:spMkLst>
            <pc:docMk/>
            <pc:sldMk cId="2799169575" sldId="257"/>
            <ac:spMk id="7" creationId="{0F31BE27-2A16-480F-8059-89B5AE120F4D}"/>
          </ac:spMkLst>
        </pc:spChg>
        <pc:spChg chg="mod ord">
          <ac:chgData name="Delane Brandy" userId="0470fd441968644a" providerId="LiveId" clId="{04C72013-16DB-435A-AC5A-92A3C8D468C4}" dt="2021-07-09T21:42:51.567" v="1569" actId="167"/>
          <ac:spMkLst>
            <pc:docMk/>
            <pc:sldMk cId="2799169575" sldId="257"/>
            <ac:spMk id="12" creationId="{57D39D17-61B9-479E-AE45-9DDE9D713A33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14" creationId="{58DEF011-9E79-48C3-A3CC-33A208B4F68A}"/>
          </ac:spMkLst>
        </pc:spChg>
        <pc:spChg chg="add del mod">
          <ac:chgData name="Delane Brandy" userId="0470fd441968644a" providerId="LiveId" clId="{04C72013-16DB-435A-AC5A-92A3C8D468C4}" dt="2021-07-10T14:22:09.314" v="1600" actId="478"/>
          <ac:spMkLst>
            <pc:docMk/>
            <pc:sldMk cId="2799169575" sldId="257"/>
            <ac:spMk id="15" creationId="{9477659A-079B-495E-A6E3-9CA0E4AC8DB7}"/>
          </ac:spMkLst>
        </pc:spChg>
        <pc:spChg chg="mod">
          <ac:chgData name="Delane Brandy" userId="0470fd441968644a" providerId="LiveId" clId="{04C72013-16DB-435A-AC5A-92A3C8D468C4}" dt="2021-07-09T21:26:49.426" v="1303" actId="1076"/>
          <ac:spMkLst>
            <pc:docMk/>
            <pc:sldMk cId="2799169575" sldId="257"/>
            <ac:spMk id="16" creationId="{E1160DC2-580F-40EB-BC4C-E9BC8A62F3F2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17" creationId="{20582C43-B145-472A-9E7C-5350A5FAB972}"/>
          </ac:spMkLst>
        </pc:spChg>
        <pc:spChg chg="mod">
          <ac:chgData name="Delane Brandy" userId="0470fd441968644a" providerId="LiveId" clId="{04C72013-16DB-435A-AC5A-92A3C8D468C4}" dt="2021-07-09T21:26:49.426" v="1303" actId="1076"/>
          <ac:spMkLst>
            <pc:docMk/>
            <pc:sldMk cId="2799169575" sldId="257"/>
            <ac:spMk id="19" creationId="{2CA4F8FB-E549-41EE-9854-219B16FF8DA0}"/>
          </ac:spMkLst>
        </pc:spChg>
        <pc:spChg chg="mod">
          <ac:chgData name="Delane Brandy" userId="0470fd441968644a" providerId="LiveId" clId="{04C72013-16DB-435A-AC5A-92A3C8D468C4}" dt="2021-07-09T21:26:49.426" v="1303" actId="1076"/>
          <ac:spMkLst>
            <pc:docMk/>
            <pc:sldMk cId="2799169575" sldId="257"/>
            <ac:spMk id="20" creationId="{8DD62399-DD51-480D-BF8E-6A1A1DAA3E0B}"/>
          </ac:spMkLst>
        </pc:spChg>
        <pc:spChg chg="mod">
          <ac:chgData name="Delane Brandy" userId="0470fd441968644a" providerId="LiveId" clId="{04C72013-16DB-435A-AC5A-92A3C8D468C4}" dt="2021-07-09T21:26:49.426" v="1303" actId="1076"/>
          <ac:spMkLst>
            <pc:docMk/>
            <pc:sldMk cId="2799169575" sldId="257"/>
            <ac:spMk id="21" creationId="{80D92A38-7FF9-4A90-ABA4-D884A8570CB8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2" creationId="{06F4E9FA-C505-4C7C-AB83-791B6F6DFA7A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3" creationId="{F772AA21-4C31-44A1-A0D4-50EF0FA7A584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4" creationId="{FDB00753-E993-4152-923B-8AD700B21187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5" creationId="{11FCAFC0-B77A-449B-8DEA-E04E787059F1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6" creationId="{349D0BCF-CE64-4928-B133-91337FE32C87}"/>
          </ac:spMkLst>
        </pc:spChg>
        <pc:spChg chg="add del mod">
          <ac:chgData name="Delane Brandy" userId="0470fd441968644a" providerId="LiveId" clId="{04C72013-16DB-435A-AC5A-92A3C8D468C4}" dt="2021-07-09T20:38:47.426" v="527" actId="478"/>
          <ac:spMkLst>
            <pc:docMk/>
            <pc:sldMk cId="2799169575" sldId="257"/>
            <ac:spMk id="27" creationId="{18AE1434-D21B-48A0-A1CD-A7152D9C40C6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28" creationId="{2E95CFFA-B8E0-45B2-A0CD-B113B83E87A5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34" creationId="{4F6CF745-7A04-4367-9526-9D8238031E01}"/>
          </ac:spMkLst>
        </pc:spChg>
        <pc:spChg chg="add mod topLvl">
          <ac:chgData name="Delane Brandy" userId="0470fd441968644a" providerId="LiveId" clId="{04C72013-16DB-435A-AC5A-92A3C8D468C4}" dt="2021-07-09T21:06:20.473" v="1046" actId="165"/>
          <ac:spMkLst>
            <pc:docMk/>
            <pc:sldMk cId="2799169575" sldId="257"/>
            <ac:spMk id="35" creationId="{65F64CF7-452F-4623-8C0A-FF3577FAB2FB}"/>
          </ac:spMkLst>
        </pc:spChg>
        <pc:spChg chg="add mod topLvl">
          <ac:chgData name="Delane Brandy" userId="0470fd441968644a" providerId="LiveId" clId="{04C72013-16DB-435A-AC5A-92A3C8D468C4}" dt="2021-07-09T21:08:49.020" v="1198" actId="20577"/>
          <ac:spMkLst>
            <pc:docMk/>
            <pc:sldMk cId="2799169575" sldId="257"/>
            <ac:spMk id="36" creationId="{5A69A15B-221C-4336-A8FA-6BED36AE1D15}"/>
          </ac:spMkLst>
        </pc:spChg>
        <pc:spChg chg="add mod topLvl">
          <ac:chgData name="Delane Brandy" userId="0470fd441968644a" providerId="LiveId" clId="{04C72013-16DB-435A-AC5A-92A3C8D468C4}" dt="2021-07-09T21:06:37.433" v="1064" actId="1076"/>
          <ac:spMkLst>
            <pc:docMk/>
            <pc:sldMk cId="2799169575" sldId="257"/>
            <ac:spMk id="39" creationId="{59C7AE81-C067-4336-8079-9820CA2C271C}"/>
          </ac:spMkLst>
        </pc:spChg>
        <pc:spChg chg="add mod ord topLvl">
          <ac:chgData name="Delane Brandy" userId="0470fd441968644a" providerId="LiveId" clId="{04C72013-16DB-435A-AC5A-92A3C8D468C4}" dt="2021-07-09T21:08:07.853" v="1184" actId="1076"/>
          <ac:spMkLst>
            <pc:docMk/>
            <pc:sldMk cId="2799169575" sldId="257"/>
            <ac:spMk id="40" creationId="{ADDF32DE-4234-4745-9751-95243267BACB}"/>
          </ac:spMkLst>
        </pc:spChg>
        <pc:spChg chg="add mod topLvl">
          <ac:chgData name="Delane Brandy" userId="0470fd441968644a" providerId="LiveId" clId="{04C72013-16DB-435A-AC5A-92A3C8D468C4}" dt="2021-07-09T21:08:52.625" v="1199" actId="1076"/>
          <ac:spMkLst>
            <pc:docMk/>
            <pc:sldMk cId="2799169575" sldId="257"/>
            <ac:spMk id="41" creationId="{6EBA4CF4-5C5E-42E6-BF2F-D603F9A2E5C4}"/>
          </ac:spMkLst>
        </pc:spChg>
        <pc:spChg chg="add mod topLvl">
          <ac:chgData name="Delane Brandy" userId="0470fd441968644a" providerId="LiveId" clId="{04C72013-16DB-435A-AC5A-92A3C8D468C4}" dt="2021-07-09T21:09:00.932" v="1201" actId="1076"/>
          <ac:spMkLst>
            <pc:docMk/>
            <pc:sldMk cId="2799169575" sldId="257"/>
            <ac:spMk id="42" creationId="{9160A75C-AA2D-4BB8-85FE-F577A2599841}"/>
          </ac:spMkLst>
        </pc:spChg>
        <pc:spChg chg="add mod topLvl">
          <ac:chgData name="Delane Brandy" userId="0470fd441968644a" providerId="LiveId" clId="{04C72013-16DB-435A-AC5A-92A3C8D468C4}" dt="2021-07-09T21:08:55.692" v="1200" actId="1076"/>
          <ac:spMkLst>
            <pc:docMk/>
            <pc:sldMk cId="2799169575" sldId="257"/>
            <ac:spMk id="43" creationId="{F80DF61D-B846-4C5C-847C-1A715CFD84E7}"/>
          </ac:spMkLst>
        </pc:spChg>
        <pc:spChg chg="add del mod topLvl">
          <ac:chgData name="Delane Brandy" userId="0470fd441968644a" providerId="LiveId" clId="{04C72013-16DB-435A-AC5A-92A3C8D468C4}" dt="2021-07-09T21:09:10.222" v="1202" actId="1076"/>
          <ac:spMkLst>
            <pc:docMk/>
            <pc:sldMk cId="2799169575" sldId="257"/>
            <ac:spMk id="48" creationId="{B81C98B0-A69C-4B66-9508-4CAE9E7A7B59}"/>
          </ac:spMkLst>
        </pc:spChg>
        <pc:spChg chg="add del mod topLvl">
          <ac:chgData name="Delane Brandy" userId="0470fd441968644a" providerId="LiveId" clId="{04C72013-16DB-435A-AC5A-92A3C8D468C4}" dt="2021-07-09T21:09:15.311" v="1203" actId="1076"/>
          <ac:spMkLst>
            <pc:docMk/>
            <pc:sldMk cId="2799169575" sldId="257"/>
            <ac:spMk id="49" creationId="{3403418E-6B10-4779-9BF4-2F783A2529FC}"/>
          </ac:spMkLst>
        </pc:spChg>
        <pc:spChg chg="add del mod topLvl">
          <ac:chgData name="Delane Brandy" userId="0470fd441968644a" providerId="LiveId" clId="{04C72013-16DB-435A-AC5A-92A3C8D468C4}" dt="2021-07-09T21:09:19.601" v="1204" actId="1076"/>
          <ac:spMkLst>
            <pc:docMk/>
            <pc:sldMk cId="2799169575" sldId="257"/>
            <ac:spMk id="50" creationId="{B24ECB1D-1EEC-416D-8443-79E918FCBA98}"/>
          </ac:spMkLst>
        </pc:spChg>
        <pc:spChg chg="add del mod topLvl">
          <ac:chgData name="Delane Brandy" userId="0470fd441968644a" providerId="LiveId" clId="{04C72013-16DB-435A-AC5A-92A3C8D468C4}" dt="2021-07-09T21:09:24.215" v="1205" actId="1076"/>
          <ac:spMkLst>
            <pc:docMk/>
            <pc:sldMk cId="2799169575" sldId="257"/>
            <ac:spMk id="51" creationId="{4A4D0377-7188-46CC-BFE3-F995D85571DB}"/>
          </ac:spMkLst>
        </pc:spChg>
        <pc:spChg chg="add del mod topLvl">
          <ac:chgData name="Delane Brandy" userId="0470fd441968644a" providerId="LiveId" clId="{04C72013-16DB-435A-AC5A-92A3C8D468C4}" dt="2021-07-09T21:09:27.074" v="1206" actId="1076"/>
          <ac:spMkLst>
            <pc:docMk/>
            <pc:sldMk cId="2799169575" sldId="257"/>
            <ac:spMk id="52" creationId="{63440DF6-813F-464D-A6A1-213261AD9A16}"/>
          </ac:spMkLst>
        </pc:spChg>
        <pc:spChg chg="add mod">
          <ac:chgData name="Delane Brandy" userId="0470fd441968644a" providerId="LiveId" clId="{04C72013-16DB-435A-AC5A-92A3C8D468C4}" dt="2021-07-09T21:10:12.999" v="1209" actId="1076"/>
          <ac:spMkLst>
            <pc:docMk/>
            <pc:sldMk cId="2799169575" sldId="257"/>
            <ac:spMk id="55" creationId="{092B7274-D727-4E66-BD6F-36B9FB15F465}"/>
          </ac:spMkLst>
        </pc:spChg>
        <pc:spChg chg="add mod ord">
          <ac:chgData name="Delane Brandy" userId="0470fd441968644a" providerId="LiveId" clId="{04C72013-16DB-435A-AC5A-92A3C8D468C4}" dt="2021-07-09T21:30:53.376" v="1406" actId="14100"/>
          <ac:spMkLst>
            <pc:docMk/>
            <pc:sldMk cId="2799169575" sldId="257"/>
            <ac:spMk id="56" creationId="{26D2C9DB-ED2C-4C46-8CC4-D34404D25DEA}"/>
          </ac:spMkLst>
        </pc:spChg>
        <pc:spChg chg="mod">
          <ac:chgData name="Delane Brandy" userId="0470fd441968644a" providerId="LiveId" clId="{04C72013-16DB-435A-AC5A-92A3C8D468C4}" dt="2021-07-09T21:23:49.587" v="1234" actId="947"/>
          <ac:spMkLst>
            <pc:docMk/>
            <pc:sldMk cId="2799169575" sldId="257"/>
            <ac:spMk id="62" creationId="{E7B6696B-CA40-4E1F-9C07-94D1AFE0CE7D}"/>
          </ac:spMkLst>
        </pc:spChg>
        <pc:spChg chg="mod">
          <ac:chgData name="Delane Brandy" userId="0470fd441968644a" providerId="LiveId" clId="{04C72013-16DB-435A-AC5A-92A3C8D468C4}" dt="2021-07-09T21:23:07.046" v="1217"/>
          <ac:spMkLst>
            <pc:docMk/>
            <pc:sldMk cId="2799169575" sldId="257"/>
            <ac:spMk id="63" creationId="{44DE5EB0-0129-4711-A6E0-898E07164638}"/>
          </ac:spMkLst>
        </pc:spChg>
        <pc:spChg chg="add mod">
          <ac:chgData name="Delane Brandy" userId="0470fd441968644a" providerId="LiveId" clId="{04C72013-16DB-435A-AC5A-92A3C8D468C4}" dt="2021-07-09T21:29:49.525" v="1389" actId="404"/>
          <ac:spMkLst>
            <pc:docMk/>
            <pc:sldMk cId="2799169575" sldId="257"/>
            <ac:spMk id="65" creationId="{DE27ABA9-B8D3-488E-84EE-AAFE2A2B4F98}"/>
          </ac:spMkLst>
        </pc:spChg>
        <pc:spChg chg="add mod">
          <ac:chgData name="Delane Brandy" userId="0470fd441968644a" providerId="LiveId" clId="{04C72013-16DB-435A-AC5A-92A3C8D468C4}" dt="2021-07-09T21:27:16.965" v="1306" actId="1076"/>
          <ac:spMkLst>
            <pc:docMk/>
            <pc:sldMk cId="2799169575" sldId="257"/>
            <ac:spMk id="66" creationId="{D5539E47-CE40-4E76-8CF4-CECC0FBAAB59}"/>
          </ac:spMkLst>
        </pc:spChg>
        <pc:spChg chg="add mod">
          <ac:chgData name="Delane Brandy" userId="0470fd441968644a" providerId="LiveId" clId="{04C72013-16DB-435A-AC5A-92A3C8D468C4}" dt="2021-07-09T21:29:49.866" v="1390" actId="404"/>
          <ac:spMkLst>
            <pc:docMk/>
            <pc:sldMk cId="2799169575" sldId="257"/>
            <ac:spMk id="67" creationId="{15D03A06-6433-43EE-8DC9-01B31B045270}"/>
          </ac:spMkLst>
        </pc:spChg>
        <pc:spChg chg="add mod">
          <ac:chgData name="Delane Brandy" userId="0470fd441968644a" providerId="LiveId" clId="{04C72013-16DB-435A-AC5A-92A3C8D468C4}" dt="2021-07-09T21:27:16.965" v="1306" actId="1076"/>
          <ac:spMkLst>
            <pc:docMk/>
            <pc:sldMk cId="2799169575" sldId="257"/>
            <ac:spMk id="68" creationId="{89524BF6-7DBE-4E08-901D-DB0496C04891}"/>
          </ac:spMkLst>
        </pc:spChg>
        <pc:spChg chg="add mod">
          <ac:chgData name="Delane Brandy" userId="0470fd441968644a" providerId="LiveId" clId="{04C72013-16DB-435A-AC5A-92A3C8D468C4}" dt="2021-07-09T21:28:59.613" v="1347" actId="1076"/>
          <ac:spMkLst>
            <pc:docMk/>
            <pc:sldMk cId="2799169575" sldId="257"/>
            <ac:spMk id="70" creationId="{E93241B4-CFAC-4D8C-A4FC-BE053C26B2A1}"/>
          </ac:spMkLst>
        </pc:spChg>
        <pc:spChg chg="add mod">
          <ac:chgData name="Delane Brandy" userId="0470fd441968644a" providerId="LiveId" clId="{04C72013-16DB-435A-AC5A-92A3C8D468C4}" dt="2021-07-09T21:28:59.613" v="1347" actId="1076"/>
          <ac:spMkLst>
            <pc:docMk/>
            <pc:sldMk cId="2799169575" sldId="257"/>
            <ac:spMk id="71" creationId="{B0D0D109-8A6B-492E-85DE-9BB6DBD1F29D}"/>
          </ac:spMkLst>
        </pc:spChg>
        <pc:spChg chg="add mod">
          <ac:chgData name="Delane Brandy" userId="0470fd441968644a" providerId="LiveId" clId="{04C72013-16DB-435A-AC5A-92A3C8D468C4}" dt="2021-07-09T21:28:54.429" v="1346" actId="1076"/>
          <ac:spMkLst>
            <pc:docMk/>
            <pc:sldMk cId="2799169575" sldId="257"/>
            <ac:spMk id="72" creationId="{6C87DE7D-3C97-44C2-8470-26FF736A5C79}"/>
          </ac:spMkLst>
        </pc:spChg>
        <pc:spChg chg="add mod">
          <ac:chgData name="Delane Brandy" userId="0470fd441968644a" providerId="LiveId" clId="{04C72013-16DB-435A-AC5A-92A3C8D468C4}" dt="2021-07-09T21:29:49.250" v="1388" actId="404"/>
          <ac:spMkLst>
            <pc:docMk/>
            <pc:sldMk cId="2799169575" sldId="257"/>
            <ac:spMk id="73" creationId="{4695B573-1FF8-46AD-8639-D6BC041A9A51}"/>
          </ac:spMkLst>
        </pc:spChg>
        <pc:spChg chg="add mod ord">
          <ac:chgData name="Delane Brandy" userId="0470fd441968644a" providerId="LiveId" clId="{04C72013-16DB-435A-AC5A-92A3C8D468C4}" dt="2021-07-09T21:30:27.585" v="1395" actId="167"/>
          <ac:spMkLst>
            <pc:docMk/>
            <pc:sldMk cId="2799169575" sldId="257"/>
            <ac:spMk id="75" creationId="{D2D3A0B8-7357-4341-8285-0269A16564EB}"/>
          </ac:spMkLst>
        </pc:spChg>
        <pc:spChg chg="add mod">
          <ac:chgData name="Delane Brandy" userId="0470fd441968644a" providerId="LiveId" clId="{04C72013-16DB-435A-AC5A-92A3C8D468C4}" dt="2021-07-10T14:22:08.953" v="1599" actId="1076"/>
          <ac:spMkLst>
            <pc:docMk/>
            <pc:sldMk cId="2799169575" sldId="257"/>
            <ac:spMk id="79" creationId="{25713D24-6777-48A5-A7F5-DA7685172A25}"/>
          </ac:spMkLst>
        </pc:spChg>
        <pc:spChg chg="add mod">
          <ac:chgData name="Delane Brandy" userId="0470fd441968644a" providerId="LiveId" clId="{04C72013-16DB-435A-AC5A-92A3C8D468C4}" dt="2021-07-09T21:32:17.682" v="1443" actId="1076"/>
          <ac:spMkLst>
            <pc:docMk/>
            <pc:sldMk cId="2799169575" sldId="257"/>
            <ac:spMk id="80" creationId="{110ABD9E-9550-4249-B15D-AF72731213C9}"/>
          </ac:spMkLst>
        </pc:spChg>
        <pc:grpChg chg="mod">
          <ac:chgData name="Delane Brandy" userId="0470fd441968644a" providerId="LiveId" clId="{04C72013-16DB-435A-AC5A-92A3C8D468C4}" dt="2021-07-09T21:42:54.513" v="1571" actId="1076"/>
          <ac:grpSpMkLst>
            <pc:docMk/>
            <pc:sldMk cId="2799169575" sldId="257"/>
            <ac:grpSpMk id="10" creationId="{A4FBEFE0-6B22-4353-A03D-C1DB9AE2037D}"/>
          </ac:grpSpMkLst>
        </pc:grpChg>
        <pc:grpChg chg="add mod">
          <ac:chgData name="Delane Brandy" userId="0470fd441968644a" providerId="LiveId" clId="{04C72013-16DB-435A-AC5A-92A3C8D468C4}" dt="2021-07-09T20:59:52.110" v="982" actId="1076"/>
          <ac:grpSpMkLst>
            <pc:docMk/>
            <pc:sldMk cId="2799169575" sldId="257"/>
            <ac:grpSpMk id="11" creationId="{FB4DA1FC-96C2-420F-96CC-8C9EE996E678}"/>
          </ac:grpSpMkLst>
        </pc:grpChg>
        <pc:grpChg chg="add del">
          <ac:chgData name="Delane Brandy" userId="0470fd441968644a" providerId="LiveId" clId="{04C72013-16DB-435A-AC5A-92A3C8D468C4}" dt="2021-07-09T20:55:30.376" v="931" actId="164"/>
          <ac:grpSpMkLst>
            <pc:docMk/>
            <pc:sldMk cId="2799169575" sldId="257"/>
            <ac:grpSpMk id="53" creationId="{51B9A8A9-9B45-4877-83C0-AAA32DD761AF}"/>
          </ac:grpSpMkLst>
        </pc:grpChg>
        <pc:grpChg chg="add del mod">
          <ac:chgData name="Delane Brandy" userId="0470fd441968644a" providerId="LiveId" clId="{04C72013-16DB-435A-AC5A-92A3C8D468C4}" dt="2021-07-09T21:06:20.473" v="1046" actId="165"/>
          <ac:grpSpMkLst>
            <pc:docMk/>
            <pc:sldMk cId="2799169575" sldId="257"/>
            <ac:grpSpMk id="54" creationId="{FC34488F-558D-49C7-AE09-D161C9EFE56E}"/>
          </ac:grpSpMkLst>
        </pc:grpChg>
        <pc:grpChg chg="add mod">
          <ac:chgData name="Delane Brandy" userId="0470fd441968644a" providerId="LiveId" clId="{04C72013-16DB-435A-AC5A-92A3C8D468C4}" dt="2021-07-09T21:24:21.728" v="1241" actId="1076"/>
          <ac:grpSpMkLst>
            <pc:docMk/>
            <pc:sldMk cId="2799169575" sldId="257"/>
            <ac:grpSpMk id="61" creationId="{07C15716-3E5C-4471-AC9E-595CFF044D90}"/>
          </ac:grpSpMkLst>
        </pc:grpChg>
        <pc:grpChg chg="add">
          <ac:chgData name="Delane Brandy" userId="0470fd441968644a" providerId="LiveId" clId="{04C72013-16DB-435A-AC5A-92A3C8D468C4}" dt="2021-07-09T21:23:15.201" v="1221" actId="164"/>
          <ac:grpSpMkLst>
            <pc:docMk/>
            <pc:sldMk cId="2799169575" sldId="257"/>
            <ac:grpSpMk id="64" creationId="{75FBB3BE-6DC3-4150-B84C-A045757DD912}"/>
          </ac:grpSpMkLst>
        </pc:grpChg>
        <pc:grpChg chg="add mod">
          <ac:chgData name="Delane Brandy" userId="0470fd441968644a" providerId="LiveId" clId="{04C72013-16DB-435A-AC5A-92A3C8D468C4}" dt="2021-07-09T21:29:56.908" v="1391" actId="1076"/>
          <ac:grpSpMkLst>
            <pc:docMk/>
            <pc:sldMk cId="2799169575" sldId="257"/>
            <ac:grpSpMk id="74" creationId="{C0108841-163B-4029-B5F2-E188F252FDE1}"/>
          </ac:grpSpMkLst>
        </pc:grpChg>
        <pc:grpChg chg="add mod">
          <ac:chgData name="Delane Brandy" userId="0470fd441968644a" providerId="LiveId" clId="{04C72013-16DB-435A-AC5A-92A3C8D468C4}" dt="2021-07-10T14:22:08.953" v="1599" actId="1076"/>
          <ac:grpSpMkLst>
            <pc:docMk/>
            <pc:sldMk cId="2799169575" sldId="257"/>
            <ac:grpSpMk id="77" creationId="{11B2364A-7B3D-464C-A945-D1E8FF8BE96A}"/>
          </ac:grpSpMkLst>
        </pc:grpChg>
        <pc:grpChg chg="add del mod">
          <ac:chgData name="Delane Brandy" userId="0470fd441968644a" providerId="LiveId" clId="{04C72013-16DB-435A-AC5A-92A3C8D468C4}" dt="2021-07-10T14:22:09.314" v="1600" actId="478"/>
          <ac:grpSpMkLst>
            <pc:docMk/>
            <pc:sldMk cId="2799169575" sldId="257"/>
            <ac:grpSpMk id="81" creationId="{80DE6D31-91AB-48F8-8DB5-05233CEDDE4C}"/>
          </ac:grpSpMkLst>
        </pc:grpChg>
        <pc:graphicFrameChg chg="add del mod ord modGraphic">
          <ac:chgData name="Delane Brandy" userId="0470fd441968644a" providerId="LiveId" clId="{04C72013-16DB-435A-AC5A-92A3C8D468C4}" dt="2021-07-09T20:54:20.436" v="891" actId="478"/>
          <ac:graphicFrameMkLst>
            <pc:docMk/>
            <pc:sldMk cId="2799169575" sldId="257"/>
            <ac:graphicFrameMk id="6" creationId="{6A6708B1-1ECC-418B-B1DF-E961BDDAC231}"/>
          </ac:graphicFrameMkLst>
        </pc:graphicFrameChg>
        <pc:picChg chg="del mod">
          <ac:chgData name="Delane Brandy" userId="0470fd441968644a" providerId="LiveId" clId="{04C72013-16DB-435A-AC5A-92A3C8D468C4}" dt="2021-07-09T21:30:45.047" v="1405" actId="478"/>
          <ac:picMkLst>
            <pc:docMk/>
            <pc:sldMk cId="2799169575" sldId="257"/>
            <ac:picMk id="9" creationId="{2D9C327D-4C60-4152-85F3-A0F0081F3758}"/>
          </ac:picMkLst>
        </pc:picChg>
        <pc:cxnChg chg="mod">
          <ac:chgData name="Delane Brandy" userId="0470fd441968644a" providerId="LiveId" clId="{04C72013-16DB-435A-AC5A-92A3C8D468C4}" dt="2021-07-09T21:26:49.426" v="1303" actId="1076"/>
          <ac:cxnSpMkLst>
            <pc:docMk/>
            <pc:sldMk cId="2799169575" sldId="257"/>
            <ac:cxnSpMk id="18" creationId="{4B5954EB-4AD8-4E65-A649-C453E8176A37}"/>
          </ac:cxnSpMkLst>
        </pc:cxnChg>
        <pc:cxnChg chg="add mod topLvl">
          <ac:chgData name="Delane Brandy" userId="0470fd441968644a" providerId="LiveId" clId="{04C72013-16DB-435A-AC5A-92A3C8D468C4}" dt="2021-07-09T21:06:20.473" v="1046" actId="165"/>
          <ac:cxnSpMkLst>
            <pc:docMk/>
            <pc:sldMk cId="2799169575" sldId="257"/>
            <ac:cxnSpMk id="30" creationId="{B225F8C0-BFAE-4920-8E13-6CB8AFD9BBC4}"/>
          </ac:cxnSpMkLst>
        </pc:cxnChg>
        <pc:cxnChg chg="add mod topLvl">
          <ac:chgData name="Delane Brandy" userId="0470fd441968644a" providerId="LiveId" clId="{04C72013-16DB-435A-AC5A-92A3C8D468C4}" dt="2021-07-09T21:06:20.473" v="1046" actId="165"/>
          <ac:cxnSpMkLst>
            <pc:docMk/>
            <pc:sldMk cId="2799169575" sldId="257"/>
            <ac:cxnSpMk id="33" creationId="{44A742DA-FC8E-4DD7-96FA-0737B6965481}"/>
          </ac:cxnSpMkLst>
        </pc:cxnChg>
        <pc:cxnChg chg="add mod topLvl">
          <ac:chgData name="Delane Brandy" userId="0470fd441968644a" providerId="LiveId" clId="{04C72013-16DB-435A-AC5A-92A3C8D468C4}" dt="2021-07-09T21:08:04.334" v="1183" actId="14100"/>
          <ac:cxnSpMkLst>
            <pc:docMk/>
            <pc:sldMk cId="2799169575" sldId="257"/>
            <ac:cxnSpMk id="37" creationId="{C79CB3A6-A094-4C30-BDC5-6A27FF5E48C3}"/>
          </ac:cxnSpMkLst>
        </pc:cxnChg>
        <pc:cxnChg chg="add mod topLvl">
          <ac:chgData name="Delane Brandy" userId="0470fd441968644a" providerId="LiveId" clId="{04C72013-16DB-435A-AC5A-92A3C8D468C4}" dt="2021-07-09T21:08:34.118" v="1192" actId="14100"/>
          <ac:cxnSpMkLst>
            <pc:docMk/>
            <pc:sldMk cId="2799169575" sldId="257"/>
            <ac:cxnSpMk id="38" creationId="{F160A655-D302-4548-90A3-45F1B275CC54}"/>
          </ac:cxnSpMkLst>
        </pc:cxnChg>
        <pc:cxnChg chg="add del mod">
          <ac:chgData name="Delane Brandy" userId="0470fd441968644a" providerId="LiveId" clId="{04C72013-16DB-435A-AC5A-92A3C8D468C4}" dt="2021-07-09T20:43:14.899" v="631" actId="11529"/>
          <ac:cxnSpMkLst>
            <pc:docMk/>
            <pc:sldMk cId="2799169575" sldId="257"/>
            <ac:cxnSpMk id="45" creationId="{D0A8AED4-42B9-4053-9CED-5B7D6C3AFECE}"/>
          </ac:cxnSpMkLst>
        </pc:cxnChg>
        <pc:cxnChg chg="add del mod">
          <ac:chgData name="Delane Brandy" userId="0470fd441968644a" providerId="LiveId" clId="{04C72013-16DB-435A-AC5A-92A3C8D468C4}" dt="2021-07-09T20:43:27.738" v="635" actId="478"/>
          <ac:cxnSpMkLst>
            <pc:docMk/>
            <pc:sldMk cId="2799169575" sldId="257"/>
            <ac:cxnSpMk id="47" creationId="{566918C1-D4C6-4C0F-9EAD-701AFAA48B01}"/>
          </ac:cxnSpMkLst>
        </pc:cxnChg>
        <pc:cxnChg chg="add mod">
          <ac:chgData name="Delane Brandy" userId="0470fd441968644a" providerId="LiveId" clId="{04C72013-16DB-435A-AC5A-92A3C8D468C4}" dt="2021-07-09T20:59:41.362" v="980" actId="12788"/>
          <ac:cxnSpMkLst>
            <pc:docMk/>
            <pc:sldMk cId="2799169575" sldId="257"/>
            <ac:cxnSpMk id="58" creationId="{EA235A76-EF75-43F7-84B6-2EEEAAFB784C}"/>
          </ac:cxnSpMkLst>
        </pc:cxnChg>
        <pc:cxnChg chg="add mod">
          <ac:chgData name="Delane Brandy" userId="0470fd441968644a" providerId="LiveId" clId="{04C72013-16DB-435A-AC5A-92A3C8D468C4}" dt="2021-07-09T21:27:16.965" v="1306" actId="1076"/>
          <ac:cxnSpMkLst>
            <pc:docMk/>
            <pc:sldMk cId="2799169575" sldId="257"/>
            <ac:cxnSpMk id="69" creationId="{CCA4A495-4E54-46EA-8844-AA7505FB52E7}"/>
          </ac:cxnSpMkLst>
        </pc:cxnChg>
        <pc:cxnChg chg="add mod">
          <ac:chgData name="Delane Brandy" userId="0470fd441968644a" providerId="LiveId" clId="{04C72013-16DB-435A-AC5A-92A3C8D468C4}" dt="2021-07-09T21:30:42.098" v="1404" actId="1036"/>
          <ac:cxnSpMkLst>
            <pc:docMk/>
            <pc:sldMk cId="2799169575" sldId="257"/>
            <ac:cxnSpMk id="76" creationId="{0CB5C4BE-4028-496A-AC1F-56797B614730}"/>
          </ac:cxnSpMkLst>
        </pc:cxnChg>
      </pc:sldChg>
      <pc:sldChg chg="addSp delSp modSp mod">
        <pc:chgData name="Delane Brandy" userId="0470fd441968644a" providerId="LiveId" clId="{04C72013-16DB-435A-AC5A-92A3C8D468C4}" dt="2021-07-10T14:33:52.617" v="1826" actId="33524"/>
        <pc:sldMkLst>
          <pc:docMk/>
          <pc:sldMk cId="4063429949" sldId="258"/>
        </pc:sldMkLst>
        <pc:spChg chg="mod">
          <ac:chgData name="Delane Brandy" userId="0470fd441968644a" providerId="LiveId" clId="{04C72013-16DB-435A-AC5A-92A3C8D468C4}" dt="2021-07-10T14:17:08.621" v="1590" actId="255"/>
          <ac:spMkLst>
            <pc:docMk/>
            <pc:sldMk cId="4063429949" sldId="258"/>
            <ac:spMk id="2" creationId="{0C16C588-370F-4258-B38F-7F1A916BF898}"/>
          </ac:spMkLst>
        </pc:spChg>
        <pc:spChg chg="mod">
          <ac:chgData name="Delane Brandy" userId="0470fd441968644a" providerId="LiveId" clId="{04C72013-16DB-435A-AC5A-92A3C8D468C4}" dt="2021-07-09T21:40:45.181" v="1540" actId="948"/>
          <ac:spMkLst>
            <pc:docMk/>
            <pc:sldMk cId="4063429949" sldId="258"/>
            <ac:spMk id="3" creationId="{0E207BE2-C7C5-4BB2-9B80-A44C36726213}"/>
          </ac:spMkLst>
        </pc:spChg>
        <pc:spChg chg="mod">
          <ac:chgData name="Delane Brandy" userId="0470fd441968644a" providerId="LiveId" clId="{04C72013-16DB-435A-AC5A-92A3C8D468C4}" dt="2021-07-09T21:40:53.196" v="1541" actId="1076"/>
          <ac:spMkLst>
            <pc:docMk/>
            <pc:sldMk cId="4063429949" sldId="258"/>
            <ac:spMk id="5" creationId="{14367723-AA4D-4185-8E56-AD076A76E20E}"/>
          </ac:spMkLst>
        </pc:spChg>
        <pc:spChg chg="mod">
          <ac:chgData name="Delane Brandy" userId="0470fd441968644a" providerId="LiveId" clId="{04C72013-16DB-435A-AC5A-92A3C8D468C4}" dt="2021-07-09T21:44:22.954" v="1580" actId="33524"/>
          <ac:spMkLst>
            <pc:docMk/>
            <pc:sldMk cId="4063429949" sldId="258"/>
            <ac:spMk id="6" creationId="{4FE68735-2A66-4AF5-9E34-015D080A1A81}"/>
          </ac:spMkLst>
        </pc:spChg>
        <pc:spChg chg="mod">
          <ac:chgData name="Delane Brandy" userId="0470fd441968644a" providerId="LiveId" clId="{04C72013-16DB-435A-AC5A-92A3C8D468C4}" dt="2021-07-09T21:40:16.461" v="1535" actId="404"/>
          <ac:spMkLst>
            <pc:docMk/>
            <pc:sldMk cId="4063429949" sldId="258"/>
            <ac:spMk id="7" creationId="{54A29B42-332D-4EFB-9674-88F892D552F3}"/>
          </ac:spMkLst>
        </pc:spChg>
        <pc:spChg chg="mod">
          <ac:chgData name="Delane Brandy" userId="0470fd441968644a" providerId="LiveId" clId="{04C72013-16DB-435A-AC5A-92A3C8D468C4}" dt="2021-07-09T21:41:15.024" v="1561" actId="1035"/>
          <ac:spMkLst>
            <pc:docMk/>
            <pc:sldMk cId="4063429949" sldId="258"/>
            <ac:spMk id="8" creationId="{E45CAECF-D331-4012-8D45-6858A2D0F3BA}"/>
          </ac:spMkLst>
        </pc:spChg>
        <pc:spChg chg="add mod ord">
          <ac:chgData name="Delane Brandy" userId="0470fd441968644a" providerId="LiveId" clId="{04C72013-16DB-435A-AC5A-92A3C8D468C4}" dt="2021-07-09T21:44:15.382" v="1579" actId="14100"/>
          <ac:spMkLst>
            <pc:docMk/>
            <pc:sldMk cId="4063429949" sldId="258"/>
            <ac:spMk id="9" creationId="{7167FA5A-5034-4CE4-ABED-535B913CE889}"/>
          </ac:spMkLst>
        </pc:spChg>
        <pc:spChg chg="del">
          <ac:chgData name="Delane Brandy" userId="0470fd441968644a" providerId="LiveId" clId="{04C72013-16DB-435A-AC5A-92A3C8D468C4}" dt="2021-07-09T21:36:48.515" v="1480" actId="478"/>
          <ac:spMkLst>
            <pc:docMk/>
            <pc:sldMk cId="4063429949" sldId="258"/>
            <ac:spMk id="11" creationId="{77130AF4-FBD8-4A72-8385-F469892CED3F}"/>
          </ac:spMkLst>
        </pc:spChg>
        <pc:spChg chg="mod">
          <ac:chgData name="Delane Brandy" userId="0470fd441968644a" providerId="LiveId" clId="{04C72013-16DB-435A-AC5A-92A3C8D468C4}" dt="2021-07-10T14:33:52.617" v="1826" actId="33524"/>
          <ac:spMkLst>
            <pc:docMk/>
            <pc:sldMk cId="4063429949" sldId="258"/>
            <ac:spMk id="13" creationId="{F2A0B2FA-2127-430E-B075-7509401D6721}"/>
          </ac:spMkLst>
        </pc:spChg>
        <pc:spChg chg="add mod">
          <ac:chgData name="Delane Brandy" userId="0470fd441968644a" providerId="LiveId" clId="{04C72013-16DB-435A-AC5A-92A3C8D468C4}" dt="2021-07-09T21:35:43.654" v="1475" actId="14100"/>
          <ac:spMkLst>
            <pc:docMk/>
            <pc:sldMk cId="4063429949" sldId="258"/>
            <ac:spMk id="15" creationId="{9271D548-A49E-4AF6-9578-AD090FE854B3}"/>
          </ac:spMkLst>
        </pc:spChg>
        <pc:spChg chg="mod">
          <ac:chgData name="Delane Brandy" userId="0470fd441968644a" providerId="LiveId" clId="{04C72013-16DB-435A-AC5A-92A3C8D468C4}" dt="2021-07-09T21:44:11.824" v="1578" actId="14100"/>
          <ac:spMkLst>
            <pc:docMk/>
            <pc:sldMk cId="4063429949" sldId="258"/>
            <ac:spMk id="17" creationId="{AA5F22AC-152B-4108-8E79-EFA383277CD9}"/>
          </ac:spMkLst>
        </pc:spChg>
        <pc:spChg chg="mod">
          <ac:chgData name="Delane Brandy" userId="0470fd441968644a" providerId="LiveId" clId="{04C72013-16DB-435A-AC5A-92A3C8D468C4}" dt="2021-07-10T14:33:48.444" v="1825" actId="14100"/>
          <ac:spMkLst>
            <pc:docMk/>
            <pc:sldMk cId="4063429949" sldId="258"/>
            <ac:spMk id="19" creationId="{39BE4FC0-89B8-49E3-9859-8FD857BFFB42}"/>
          </ac:spMkLst>
        </pc:spChg>
        <pc:spChg chg="mod">
          <ac:chgData name="Delane Brandy" userId="0470fd441968644a" providerId="LiveId" clId="{04C72013-16DB-435A-AC5A-92A3C8D468C4}" dt="2021-07-09T21:40:55.220" v="1542"/>
          <ac:spMkLst>
            <pc:docMk/>
            <pc:sldMk cId="4063429949" sldId="258"/>
            <ac:spMk id="20" creationId="{82CD32AA-C916-46F5-BB5F-9DC4C855E80B}"/>
          </ac:spMkLst>
        </pc:spChg>
        <pc:spChg chg="mod">
          <ac:chgData name="Delane Brandy" userId="0470fd441968644a" providerId="LiveId" clId="{04C72013-16DB-435A-AC5A-92A3C8D468C4}" dt="2021-07-09T21:40:55.220" v="1542"/>
          <ac:spMkLst>
            <pc:docMk/>
            <pc:sldMk cId="4063429949" sldId="258"/>
            <ac:spMk id="21" creationId="{BE2583D5-FB7B-4603-80DC-5487EC3FF9EE}"/>
          </ac:spMkLst>
        </pc:spChg>
        <pc:grpChg chg="add mod">
          <ac:chgData name="Delane Brandy" userId="0470fd441968644a" providerId="LiveId" clId="{04C72013-16DB-435A-AC5A-92A3C8D468C4}" dt="2021-07-09T21:41:29.692" v="1565" actId="1076"/>
          <ac:grpSpMkLst>
            <pc:docMk/>
            <pc:sldMk cId="4063429949" sldId="258"/>
            <ac:grpSpMk id="10" creationId="{B13FA009-0AE9-4AF8-964B-E0EA980FE031}"/>
          </ac:grpSpMkLst>
        </pc:grpChg>
        <pc:grpChg chg="mod">
          <ac:chgData name="Delane Brandy" userId="0470fd441968644a" providerId="LiveId" clId="{04C72013-16DB-435A-AC5A-92A3C8D468C4}" dt="2021-07-09T21:40:16.461" v="1535" actId="404"/>
          <ac:grpSpMkLst>
            <pc:docMk/>
            <pc:sldMk cId="4063429949" sldId="258"/>
            <ac:grpSpMk id="12" creationId="{E0A013BC-1979-4D75-96F9-C8EF011C1320}"/>
          </ac:grpSpMkLst>
        </pc:grpChg>
        <pc:grpChg chg="add mod">
          <ac:chgData name="Delane Brandy" userId="0470fd441968644a" providerId="LiveId" clId="{04C72013-16DB-435A-AC5A-92A3C8D468C4}" dt="2021-07-09T21:41:05.441" v="1545" actId="1076"/>
          <ac:grpSpMkLst>
            <pc:docMk/>
            <pc:sldMk cId="4063429949" sldId="258"/>
            <ac:grpSpMk id="16" creationId="{3647545A-E607-4C36-81A8-97E7641C8FBE}"/>
          </ac:grpSpMkLst>
        </pc:grpChg>
        <pc:grpChg chg="mod">
          <ac:chgData name="Delane Brandy" userId="0470fd441968644a" providerId="LiveId" clId="{04C72013-16DB-435A-AC5A-92A3C8D468C4}" dt="2021-07-09T21:40:55.220" v="1542"/>
          <ac:grpSpMkLst>
            <pc:docMk/>
            <pc:sldMk cId="4063429949" sldId="258"/>
            <ac:grpSpMk id="18" creationId="{745C647D-3568-4C6E-AD91-91D37755BFB2}"/>
          </ac:grpSpMkLst>
        </pc:grpChg>
      </pc:sldChg>
      <pc:sldChg chg="addSp modSp del mod">
        <pc:chgData name="Delane Brandy" userId="0470fd441968644a" providerId="LiveId" clId="{04C72013-16DB-435A-AC5A-92A3C8D468C4}" dt="2021-07-09T21:41:06.702" v="1546" actId="47"/>
        <pc:sldMkLst>
          <pc:docMk/>
          <pc:sldMk cId="2014553239" sldId="259"/>
        </pc:sldMkLst>
        <pc:spChg chg="mod">
          <ac:chgData name="Delane Brandy" userId="0470fd441968644a" providerId="LiveId" clId="{04C72013-16DB-435A-AC5A-92A3C8D468C4}" dt="2021-07-09T21:39:56.892" v="1531" actId="1036"/>
          <ac:spMkLst>
            <pc:docMk/>
            <pc:sldMk cId="2014553239" sldId="259"/>
            <ac:spMk id="2" creationId="{622AC6D5-A6C2-4E69-8AE1-155F3BA4F983}"/>
          </ac:spMkLst>
        </pc:spChg>
        <pc:spChg chg="mod">
          <ac:chgData name="Delane Brandy" userId="0470fd441968644a" providerId="LiveId" clId="{04C72013-16DB-435A-AC5A-92A3C8D468C4}" dt="2021-07-09T21:39:21.340" v="1515" actId="404"/>
          <ac:spMkLst>
            <pc:docMk/>
            <pc:sldMk cId="2014553239" sldId="259"/>
            <ac:spMk id="4" creationId="{0EE9F998-ACB3-4497-90CB-F0B0AEE2B80E}"/>
          </ac:spMkLst>
        </pc:spChg>
        <pc:spChg chg="mod">
          <ac:chgData name="Delane Brandy" userId="0470fd441968644a" providerId="LiveId" clId="{04C72013-16DB-435A-AC5A-92A3C8D468C4}" dt="2021-07-09T21:39:23.840" v="1516" actId="1076"/>
          <ac:spMkLst>
            <pc:docMk/>
            <pc:sldMk cId="2014553239" sldId="259"/>
            <ac:spMk id="5" creationId="{74651863-E9AC-454E-AE07-2811F1DE4203}"/>
          </ac:spMkLst>
        </pc:spChg>
        <pc:spChg chg="mod ord">
          <ac:chgData name="Delane Brandy" userId="0470fd441968644a" providerId="LiveId" clId="{04C72013-16DB-435A-AC5A-92A3C8D468C4}" dt="2021-07-09T21:39:26.798" v="1517" actId="14100"/>
          <ac:spMkLst>
            <pc:docMk/>
            <pc:sldMk cId="2014553239" sldId="259"/>
            <ac:spMk id="6" creationId="{F2182E27-66CB-4662-A7D4-777BDFEAF0A4}"/>
          </ac:spMkLst>
        </pc:spChg>
        <pc:grpChg chg="mod">
          <ac:chgData name="Delane Brandy" userId="0470fd441968644a" providerId="LiveId" clId="{04C72013-16DB-435A-AC5A-92A3C8D468C4}" dt="2021-07-09T21:39:21.340" v="1515" actId="404"/>
          <ac:grpSpMkLst>
            <pc:docMk/>
            <pc:sldMk cId="2014553239" sldId="259"/>
            <ac:grpSpMk id="7" creationId="{6C388901-350A-4CCC-A327-D62455F6A00E}"/>
          </ac:grpSpMkLst>
        </pc:grpChg>
        <pc:grpChg chg="add">
          <ac:chgData name="Delane Brandy" userId="0470fd441968644a" providerId="LiveId" clId="{04C72013-16DB-435A-AC5A-92A3C8D468C4}" dt="2021-07-09T21:40:01.609" v="1532" actId="164"/>
          <ac:grpSpMkLst>
            <pc:docMk/>
            <pc:sldMk cId="2014553239" sldId="259"/>
            <ac:grpSpMk id="8" creationId="{52C2189E-9A34-403C-B53F-7B128F8A2F27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E5E0DD-E0BD-4F22-9DEA-47DE81432571}" type="datetimeFigureOut">
              <a:rPr lang="en-GB" smtClean="0"/>
              <a:t>28/07/2025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CAA1-A813-409F-9F42-B99A82FF88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06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565AD-661A-4437-B396-F7A09D46C053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00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FDD5F-7D73-4AD1-8B10-A3F159C60EF4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21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8038-F54D-4B25-BB49-C65A0CE9DF09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12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19957-2959-47DF-9664-58B48892517F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29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8C3D0-9269-489F-828D-9A362C9DB15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714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865C1-E6E4-4928-BE8A-D8D331902356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38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11A0F-3F7A-4BDE-9827-D571FBFCE164}" type="datetime1">
              <a:rPr lang="en-GB" smtClean="0"/>
              <a:t>28/07/2025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18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DB1CF-8832-4F3F-87CA-FF67256928EB}" type="datetime1">
              <a:rPr lang="en-GB" smtClean="0"/>
              <a:t>28/07/2025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681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1E5E-D9CD-4056-B684-318BB048BAFA}" type="datetime1">
              <a:rPr lang="en-GB" smtClean="0"/>
              <a:t>28/07/2025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231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49F1-7C09-4472-93D6-A8DF2AD98821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67ECC-F251-464F-A5EA-18327F491A99}" type="datetime1">
              <a:rPr lang="en-GB" smtClean="0"/>
              <a:t>28/07/2025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27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BE99E-886F-4D72-861F-A7021ADBC04A}" type="datetime1">
              <a:rPr lang="en-GB" smtClean="0"/>
              <a:t>28/07/2025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36DF0-F6CB-4C73-9281-DB001C1E63C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258B26C-F861-2CE0-4459-C1695937981E}"/>
              </a:ext>
            </a:extLst>
          </p:cNvPr>
          <p:cNvSpPr txBox="1">
            <a:spLocks/>
          </p:cNvSpPr>
          <p:nvPr userDrawn="1"/>
        </p:nvSpPr>
        <p:spPr>
          <a:xfrm>
            <a:off x="1243013" y="9634220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EDB83A-DDC2-FB05-B03C-D174883F6515}"/>
              </a:ext>
            </a:extLst>
          </p:cNvPr>
          <p:cNvSpPr txBox="1"/>
          <p:nvPr userDrawn="1"/>
        </p:nvSpPr>
        <p:spPr>
          <a:xfrm>
            <a:off x="1738313" y="628967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1">
                    <a:lumMod val="8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1C2C88-C372-BF04-57F1-70C27656D00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7" y="3695811"/>
            <a:ext cx="6245245" cy="25143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535EC0E-401E-3646-623D-89F1AB537065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93" y="72117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7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43866" y="638628"/>
            <a:ext cx="5784738" cy="647700"/>
            <a:chOff x="443866" y="4521200"/>
            <a:chExt cx="5784738" cy="429260"/>
          </a:xfrm>
        </p:grpSpPr>
        <p:sp>
          <p:nvSpPr>
            <p:cNvPr id="5" name="Rectangle 4"/>
            <p:cNvSpPr/>
            <p:nvPr/>
          </p:nvSpPr>
          <p:spPr>
            <a:xfrm>
              <a:off x="1571625" y="4521200"/>
              <a:ext cx="4656979" cy="42926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b="1" dirty="0">
                  <a:latin typeface="Arial" panose="020B0604020202020204" pitchFamily="34" charset="0"/>
                  <a:cs typeface="Arial" panose="020B0604020202020204" pitchFamily="34" charset="0"/>
                </a:rPr>
                <a:t>Formulae, Equations and Amounts of Substance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43866" y="4521200"/>
              <a:ext cx="1127759" cy="429260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Topic 5</a:t>
              </a:r>
              <a:endParaRPr lang="en-GB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39111" y="1797303"/>
            <a:ext cx="578949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Mole (mol) </a:t>
            </a:r>
            <a:r>
              <a:rPr lang="en-GB" sz="1300" dirty="0">
                <a:latin typeface="Tenorite" panose="00000500000000000000" pitchFamily="2" charset="0"/>
              </a:rPr>
              <a:t>– The unit for amount of a substance as compared to carbon 12.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BF06F14-982C-4139-B0BB-A11327337534}"/>
              </a:ext>
            </a:extLst>
          </p:cNvPr>
          <p:cNvSpPr/>
          <p:nvPr/>
        </p:nvSpPr>
        <p:spPr>
          <a:xfrm>
            <a:off x="439110" y="2171843"/>
            <a:ext cx="5789494" cy="2392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Relative Atomic Mass </a:t>
            </a:r>
            <a:r>
              <a:rPr lang="en-GB" sz="1300" dirty="0">
                <a:solidFill>
                  <a:prstClr val="black"/>
                </a:solidFill>
                <a:latin typeface="Tenorite" panose="00000500000000000000" pitchFamily="2" charset="0"/>
              </a:rPr>
              <a:t>– The average mass of an atom of an element relative to 1/12 of the mass of carbon 12.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Relative Isotopic Mass </a:t>
            </a:r>
            <a:r>
              <a:rPr lang="en-GB" sz="1300" dirty="0">
                <a:latin typeface="Tenorite" panose="00000500000000000000" pitchFamily="2" charset="0"/>
              </a:rPr>
              <a:t>– The mass of one atom of an isotope relative to 1/12 of the mass of carbon 12.</a:t>
            </a:r>
          </a:p>
          <a:p>
            <a:pPr lvl="1">
              <a:spcBef>
                <a:spcPts val="600"/>
              </a:spcBef>
              <a:spcAft>
                <a:spcPts val="300"/>
              </a:spcAft>
            </a:pP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Relative Molecular Mass </a:t>
            </a:r>
            <a:r>
              <a:rPr lang="en-GB" sz="1300" dirty="0">
                <a:latin typeface="Tenorite" panose="00000500000000000000" pitchFamily="2" charset="0"/>
              </a:rPr>
              <a:t>– The average mass of one molecule relative to 1/12 of the mass of carbon 12.</a:t>
            </a:r>
          </a:p>
          <a:p>
            <a:pPr lvl="1">
              <a:spcAft>
                <a:spcPts val="600"/>
              </a:spcAft>
            </a:pP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Molar Mass (M</a:t>
            </a:r>
            <a:r>
              <a:rPr lang="en-GB" sz="1300" b="1" baseline="-25000" dirty="0">
                <a:solidFill>
                  <a:srgbClr val="00B0F0"/>
                </a:solidFill>
                <a:latin typeface="Tenorite" panose="00000500000000000000" pitchFamily="2" charset="0"/>
              </a:rPr>
              <a:t>r</a:t>
            </a: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) </a:t>
            </a:r>
            <a:r>
              <a:rPr lang="en-GB" sz="1300" dirty="0">
                <a:latin typeface="Tenorite" panose="00000500000000000000" pitchFamily="2" charset="0"/>
              </a:rPr>
              <a:t>–</a:t>
            </a: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 </a:t>
            </a:r>
            <a:r>
              <a:rPr lang="en-GB" sz="1300" b="0" i="0" u="none" strike="noStrike" baseline="0" dirty="0">
                <a:latin typeface="Tenorite" panose="00000500000000000000" pitchFamily="2" charset="0"/>
              </a:rPr>
              <a:t>mass per unit mole (g mol</a:t>
            </a:r>
            <a:r>
              <a:rPr lang="en-GB" sz="1300" b="0" i="0" u="none" strike="noStrike" baseline="30000" dirty="0">
                <a:latin typeface="Tenorite" panose="00000500000000000000" pitchFamily="2" charset="0"/>
              </a:rPr>
              <a:t>-1</a:t>
            </a:r>
            <a:r>
              <a:rPr lang="en-GB" sz="1300" b="0" i="0" u="none" strike="noStrike" baseline="0" dirty="0">
                <a:latin typeface="Tenorite" panose="00000500000000000000" pitchFamily="2" charset="0"/>
              </a:rPr>
              <a:t>)</a:t>
            </a:r>
            <a:endParaRPr lang="en-GB" sz="1300" dirty="0">
              <a:latin typeface="Tenorite" panose="00000500000000000000" pitchFamily="2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Relative Formula Mass (</a:t>
            </a:r>
            <a:r>
              <a:rPr lang="en-GB" sz="1300" b="1" dirty="0" err="1">
                <a:solidFill>
                  <a:srgbClr val="00B0F0"/>
                </a:solidFill>
                <a:latin typeface="Tenorite" panose="00000500000000000000" pitchFamily="2" charset="0"/>
              </a:rPr>
              <a:t>A</a:t>
            </a:r>
            <a:r>
              <a:rPr lang="en-GB" sz="1300" b="1" baseline="-25000" dirty="0" err="1">
                <a:solidFill>
                  <a:srgbClr val="00B0F0"/>
                </a:solidFill>
                <a:latin typeface="Tenorite" panose="00000500000000000000" pitchFamily="2" charset="0"/>
              </a:rPr>
              <a:t>r</a:t>
            </a:r>
            <a:r>
              <a:rPr lang="en-GB" sz="1300" b="1" dirty="0">
                <a:solidFill>
                  <a:srgbClr val="00B0F0"/>
                </a:solidFill>
                <a:latin typeface="Tenorite" panose="00000500000000000000" pitchFamily="2" charset="0"/>
              </a:rPr>
              <a:t>) </a:t>
            </a:r>
            <a:r>
              <a:rPr lang="en-GB" sz="1300" dirty="0">
                <a:latin typeface="Tenorite" panose="00000500000000000000" pitchFamily="2" charset="0"/>
              </a:rPr>
              <a:t>– The average mass of one formula unit relative to 1/12 of the mass of carbon 12.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AC8546-88A8-4B8A-A0A9-72319571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1</a:t>
            </a:fld>
            <a:endParaRPr lang="en-GB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680865D-3A8C-4A30-9882-E22E0B446732}"/>
              </a:ext>
            </a:extLst>
          </p:cNvPr>
          <p:cNvGrpSpPr/>
          <p:nvPr/>
        </p:nvGrpSpPr>
        <p:grpSpPr>
          <a:xfrm>
            <a:off x="439110" y="6530661"/>
            <a:ext cx="4108312" cy="2650736"/>
            <a:chOff x="443866" y="4260604"/>
            <a:chExt cx="4108312" cy="2650736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698C02B0-4A01-4AD9-8DF7-145E3ADEF545}"/>
                </a:ext>
              </a:extLst>
            </p:cNvPr>
            <p:cNvSpPr/>
            <p:nvPr/>
          </p:nvSpPr>
          <p:spPr>
            <a:xfrm>
              <a:off x="443866" y="4260604"/>
              <a:ext cx="4108312" cy="2650736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F560F5F-479E-4973-8921-3EBBF462A490}"/>
                    </a:ext>
                  </a:extLst>
                </p:cNvPr>
                <p:cNvSpPr txBox="1"/>
                <p:nvPr/>
              </p:nvSpPr>
              <p:spPr>
                <a:xfrm>
                  <a:off x="745146" y="4806670"/>
                  <a:ext cx="3484813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𝑛𝑢𝑚𝑏𝑒𝑟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𝑝𝑎𝑟𝑡𝑖𝑐𝑙𝑒𝑠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∙6.02×</m:t>
                        </m:r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F560F5F-479E-4973-8921-3EBBF462A49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46" y="4806670"/>
                  <a:ext cx="3484813" cy="246221"/>
                </a:xfrm>
                <a:prstGeom prst="rect">
                  <a:avLst/>
                </a:prstGeom>
                <a:blipFill>
                  <a:blip r:embed="rId2"/>
                  <a:stretch>
                    <a:fillRect l="-874" r="-350" b="-3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CCEA800-2FE7-4850-8FAF-38BE343AB926}"/>
                    </a:ext>
                  </a:extLst>
                </p:cNvPr>
                <p:cNvSpPr txBox="1"/>
                <p:nvPr/>
              </p:nvSpPr>
              <p:spPr>
                <a:xfrm>
                  <a:off x="745146" y="5211654"/>
                  <a:ext cx="2760054" cy="46538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𝑚𝑜𝑙𝑒𝑠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)= 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𝑚𝑎𝑠𝑠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𝑚𝑜𝑙𝑎𝑟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𝑚𝑎𝑠𝑠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 (</m:t>
                            </m:r>
                            <m:sSub>
                              <m:sSub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8CCEA800-2FE7-4850-8FAF-38BE343AB92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46" y="5211654"/>
                  <a:ext cx="2760054" cy="465384"/>
                </a:xfrm>
                <a:prstGeom prst="rect">
                  <a:avLst/>
                </a:prstGeom>
                <a:blipFill>
                  <a:blip r:embed="rId3"/>
                  <a:stretch>
                    <a:fillRect l="-1987" r="-2870" b="-19737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DC5FBA4A-50A9-47F3-89FE-3E60561C9D85}"/>
                    </a:ext>
                  </a:extLst>
                </p:cNvPr>
                <p:cNvSpPr txBox="1"/>
                <p:nvPr/>
              </p:nvSpPr>
              <p:spPr>
                <a:xfrm>
                  <a:off x="745146" y="5819122"/>
                  <a:ext cx="3419612" cy="2462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𝑚𝑜𝑙𝑒𝑠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)=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𝑐𝑜𝑛𝑐𝑒𝑛𝑡𝑟𝑎𝑡𝑖𝑜𝑛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𝑣𝑜𝑙𝑢𝑚𝑒</m:t>
                        </m:r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DC5FBA4A-50A9-47F3-89FE-3E60561C9D8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46" y="5819122"/>
                  <a:ext cx="3419612" cy="246221"/>
                </a:xfrm>
                <a:prstGeom prst="rect">
                  <a:avLst/>
                </a:prstGeom>
                <a:blipFill>
                  <a:blip r:embed="rId4"/>
                  <a:stretch>
                    <a:fillRect l="-2139" b="-35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AF63E8C-658C-48C0-941B-EE7799D944BA}"/>
                    </a:ext>
                  </a:extLst>
                </p:cNvPr>
                <p:cNvSpPr txBox="1"/>
                <p:nvPr/>
              </p:nvSpPr>
              <p:spPr>
                <a:xfrm>
                  <a:off x="745146" y="6258134"/>
                  <a:ext cx="2287613" cy="42178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𝑐𝑜𝑛𝑐𝑒𝑛𝑡𝑟𝑎𝑡𝑖𝑜𝑛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𝑚𝑎𝑠𝑠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𝑣𝑜𝑙𝑢𝑚𝑒</m:t>
                            </m:r>
                          </m:den>
                        </m:f>
                      </m:oMath>
                    </m:oMathPara>
                  </a14:m>
                  <a:endParaRPr lang="en-GB" sz="16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9AF63E8C-658C-48C0-941B-EE7799D944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5146" y="6258134"/>
                  <a:ext cx="2287613" cy="421782"/>
                </a:xfrm>
                <a:prstGeom prst="rect">
                  <a:avLst/>
                </a:prstGeom>
                <a:blipFill>
                  <a:blip r:embed="rId5"/>
                  <a:stretch>
                    <a:fillRect l="-1862" r="-2394" b="-15942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8C5921E-EC1A-4264-AFD2-FDA28D1D2C0C}"/>
                </a:ext>
              </a:extLst>
            </p:cNvPr>
            <p:cNvSpPr txBox="1"/>
            <p:nvPr/>
          </p:nvSpPr>
          <p:spPr>
            <a:xfrm>
              <a:off x="443866" y="4260604"/>
              <a:ext cx="1175322" cy="338554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Equations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A5A8A445-BCE9-4D83-B545-F55CA2B6A657}"/>
              </a:ext>
            </a:extLst>
          </p:cNvPr>
          <p:cNvSpPr txBox="1"/>
          <p:nvPr/>
        </p:nvSpPr>
        <p:spPr>
          <a:xfrm>
            <a:off x="439111" y="1362832"/>
            <a:ext cx="1245854" cy="338554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Definitions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7EF7DAA-1B1A-404D-96AB-53F84C262B1A}"/>
              </a:ext>
            </a:extLst>
          </p:cNvPr>
          <p:cNvGrpSpPr/>
          <p:nvPr/>
        </p:nvGrpSpPr>
        <p:grpSpPr>
          <a:xfrm>
            <a:off x="4815994" y="6786763"/>
            <a:ext cx="1683474" cy="935146"/>
            <a:chOff x="4787338" y="5211654"/>
            <a:chExt cx="1492716" cy="9351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66C7333-129B-48A5-A5B5-5251B34B0B85}"/>
                </a:ext>
              </a:extLst>
            </p:cNvPr>
            <p:cNvSpPr/>
            <p:nvPr/>
          </p:nvSpPr>
          <p:spPr>
            <a:xfrm>
              <a:off x="4787338" y="5211654"/>
              <a:ext cx="1492716" cy="935146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481DE6-3CAF-4A30-A2DC-843228D99F1C}"/>
                    </a:ext>
                  </a:extLst>
                </p:cNvPr>
                <p:cNvSpPr txBox="1"/>
                <p:nvPr/>
              </p:nvSpPr>
              <p:spPr>
                <a:xfrm>
                  <a:off x="5022499" y="5538351"/>
                  <a:ext cx="1022395" cy="43223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1000</m:t>
                            </m:r>
                          </m:den>
                        </m:f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𝑑𝑚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0481DE6-3CAF-4A30-A2DC-843228D99F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2499" y="5538351"/>
                  <a:ext cx="1022395" cy="43223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EC5245-CDB8-45F9-A6CF-CF23E9755CF3}"/>
                </a:ext>
              </a:extLst>
            </p:cNvPr>
            <p:cNvSpPr txBox="1"/>
            <p:nvPr/>
          </p:nvSpPr>
          <p:spPr>
            <a:xfrm>
              <a:off x="4787338" y="5211654"/>
              <a:ext cx="1492716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solidFill>
                    <a:schemeClr val="bg1"/>
                  </a:solidFill>
                </a:rPr>
                <a:t>converting to dm</a:t>
              </a:r>
              <a:r>
                <a:rPr lang="en-GB" sz="1200" b="1" baseline="30000" dirty="0">
                  <a:solidFill>
                    <a:schemeClr val="bg1"/>
                  </a:solidFill>
                </a:rPr>
                <a:t>3</a:t>
              </a:r>
              <a:endParaRPr lang="en-GB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B89716D-9D83-4319-9212-07D86CF15596}"/>
              </a:ext>
            </a:extLst>
          </p:cNvPr>
          <p:cNvGrpSpPr/>
          <p:nvPr/>
        </p:nvGrpSpPr>
        <p:grpSpPr>
          <a:xfrm>
            <a:off x="4815994" y="7867827"/>
            <a:ext cx="1683474" cy="809359"/>
            <a:chOff x="4787338" y="5211654"/>
            <a:chExt cx="1683474" cy="809359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0E8F214-A34A-48E7-9212-512290FD4EEA}"/>
                </a:ext>
              </a:extLst>
            </p:cNvPr>
            <p:cNvSpPr/>
            <p:nvPr/>
          </p:nvSpPr>
          <p:spPr>
            <a:xfrm>
              <a:off x="4787338" y="5211654"/>
              <a:ext cx="1683474" cy="809359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068400A-6F0F-4A89-A261-9CFC9A4F9487}"/>
                    </a:ext>
                  </a:extLst>
                </p:cNvPr>
                <p:cNvSpPr txBox="1"/>
                <p:nvPr/>
              </p:nvSpPr>
              <p:spPr>
                <a:xfrm>
                  <a:off x="4996176" y="5627075"/>
                  <a:ext cx="1283878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=6.02×</m:t>
                        </m:r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23</m:t>
                            </m:r>
                          </m:sup>
                        </m:sSup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B068400A-6F0F-4A89-A261-9CFC9A4F948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6176" y="5627075"/>
                  <a:ext cx="1283878" cy="215444"/>
                </a:xfrm>
                <a:prstGeom prst="rect">
                  <a:avLst/>
                </a:prstGeom>
                <a:blipFill>
                  <a:blip r:embed="rId7"/>
                  <a:stretch>
                    <a:fillRect l="-2370" b="-857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A3D4974-36B9-4904-9473-F418300C2685}"/>
                </a:ext>
              </a:extLst>
            </p:cNvPr>
            <p:cNvSpPr txBox="1"/>
            <p:nvPr/>
          </p:nvSpPr>
          <p:spPr>
            <a:xfrm>
              <a:off x="4787338" y="5211654"/>
              <a:ext cx="1683474" cy="276999"/>
            </a:xfrm>
            <a:prstGeom prst="rect">
              <a:avLst/>
            </a:prstGeom>
            <a:solidFill>
              <a:srgbClr val="00B0F0"/>
            </a:solidFill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avogadro's constant</a:t>
              </a:r>
            </a:p>
          </p:txBody>
        </p:sp>
      </p:grpSp>
      <p:sp>
        <p:nvSpPr>
          <p:cNvPr id="38" name="Left Brace 37">
            <a:extLst>
              <a:ext uri="{FF2B5EF4-FFF2-40B4-BE49-F238E27FC236}">
                <a16:creationId xmlns:a16="http://schemas.microsoft.com/office/drawing/2014/main" id="{31FC942F-5F26-4DE2-B087-490D10FB9607}"/>
              </a:ext>
            </a:extLst>
          </p:cNvPr>
          <p:cNvSpPr/>
          <p:nvPr/>
        </p:nvSpPr>
        <p:spPr>
          <a:xfrm>
            <a:off x="752150" y="3291506"/>
            <a:ext cx="196387" cy="678898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83CD842-62EB-4B26-AF83-BB22AC8C95DB}"/>
              </a:ext>
            </a:extLst>
          </p:cNvPr>
          <p:cNvSpPr txBox="1"/>
          <p:nvPr/>
        </p:nvSpPr>
        <p:spPr>
          <a:xfrm rot="16200000">
            <a:off x="265570" y="3492455"/>
            <a:ext cx="624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Tenorite" panose="00000500000000000000" pitchFamily="2" charset="0"/>
              </a:rPr>
              <a:t>same*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7B6E28A-10AF-4757-B40A-C7B553BCF11A}"/>
              </a:ext>
            </a:extLst>
          </p:cNvPr>
          <p:cNvGrpSpPr/>
          <p:nvPr/>
        </p:nvGrpSpPr>
        <p:grpSpPr>
          <a:xfrm>
            <a:off x="422225" y="4824186"/>
            <a:ext cx="5789493" cy="1242646"/>
            <a:chOff x="422225" y="4777886"/>
            <a:chExt cx="5789493" cy="124264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1DB7BDF-1B2A-47A0-A521-7AD44390E114}"/>
                </a:ext>
              </a:extLst>
            </p:cNvPr>
            <p:cNvSpPr/>
            <p:nvPr/>
          </p:nvSpPr>
          <p:spPr>
            <a:xfrm>
              <a:off x="422225" y="4780775"/>
              <a:ext cx="5789493" cy="1239757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5DAA94C-489F-474C-8DDB-0E79C0A725DF}"/>
                </a:ext>
              </a:extLst>
            </p:cNvPr>
            <p:cNvSpPr txBox="1"/>
            <p:nvPr/>
          </p:nvSpPr>
          <p:spPr>
            <a:xfrm>
              <a:off x="428950" y="4777886"/>
              <a:ext cx="2436492" cy="338554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Common charged ions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7BED283-4E4D-475B-8BD7-D5C3038478D8}"/>
                </a:ext>
              </a:extLst>
            </p:cNvPr>
            <p:cNvSpPr txBox="1"/>
            <p:nvPr/>
          </p:nvSpPr>
          <p:spPr>
            <a:xfrm>
              <a:off x="636279" y="5270465"/>
              <a:ext cx="6623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Tenorite" panose="00000500000000000000" pitchFamily="2" charset="0"/>
                </a:rPr>
                <a:t>H</a:t>
              </a:r>
              <a:r>
                <a:rPr lang="en-GB" baseline="30000" dirty="0">
                  <a:latin typeface="Tenorite" panose="00000500000000000000" pitchFamily="2" charset="0"/>
                </a:rPr>
                <a:t>+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NH</a:t>
              </a:r>
              <a:r>
                <a:rPr lang="en-GB" baseline="-25000" dirty="0">
                  <a:latin typeface="Tenorite" panose="00000500000000000000" pitchFamily="2" charset="0"/>
                </a:rPr>
                <a:t>4</a:t>
              </a:r>
              <a:r>
                <a:rPr lang="en-GB" baseline="30000" dirty="0">
                  <a:latin typeface="Tenorite" panose="00000500000000000000" pitchFamily="2" charset="0"/>
                </a:rPr>
                <a:t>+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CAABE7B-4B54-4291-BD8A-6D4179CD48CE}"/>
                </a:ext>
              </a:extLst>
            </p:cNvPr>
            <p:cNvSpPr txBox="1"/>
            <p:nvPr/>
          </p:nvSpPr>
          <p:spPr>
            <a:xfrm>
              <a:off x="1806317" y="5270465"/>
              <a:ext cx="6671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Tenorite" panose="00000500000000000000" pitchFamily="2" charset="0"/>
                </a:rPr>
                <a:t>Na</a:t>
              </a:r>
              <a:r>
                <a:rPr lang="en-GB" baseline="30000" dirty="0">
                  <a:latin typeface="Tenorite" panose="00000500000000000000" pitchFamily="2" charset="0"/>
                </a:rPr>
                <a:t>+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Mg</a:t>
              </a:r>
              <a:r>
                <a:rPr lang="en-GB" baseline="30000" dirty="0">
                  <a:latin typeface="Tenorite" panose="00000500000000000000" pitchFamily="2" charset="0"/>
                </a:rPr>
                <a:t>2+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510852D-3988-4FEB-A98A-DEA7B7BB25DF}"/>
                </a:ext>
              </a:extLst>
            </p:cNvPr>
            <p:cNvSpPr txBox="1"/>
            <p:nvPr/>
          </p:nvSpPr>
          <p:spPr>
            <a:xfrm>
              <a:off x="3897030" y="4971547"/>
              <a:ext cx="78579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Tenorite" panose="00000500000000000000" pitchFamily="2" charset="0"/>
                </a:rPr>
                <a:t>OH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HCO</a:t>
              </a:r>
              <a:r>
                <a:rPr lang="en-GB" baseline="-25000" dirty="0">
                  <a:latin typeface="Tenorite" panose="00000500000000000000" pitchFamily="2" charset="0"/>
                </a:rPr>
                <a:t>3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NO</a:t>
              </a:r>
              <a:r>
                <a:rPr lang="en-GB" baseline="-25000" dirty="0">
                  <a:latin typeface="Tenorite" panose="00000500000000000000" pitchFamily="2" charset="0"/>
                </a:rPr>
                <a:t>3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CC7916F-5969-40E8-B079-D1A5D002A53E}"/>
                </a:ext>
              </a:extLst>
            </p:cNvPr>
            <p:cNvSpPr txBox="1"/>
            <p:nvPr/>
          </p:nvSpPr>
          <p:spPr>
            <a:xfrm>
              <a:off x="5150424" y="4993466"/>
              <a:ext cx="70641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Tenorite" panose="00000500000000000000" pitchFamily="2" charset="0"/>
                </a:rPr>
                <a:t>SO</a:t>
              </a:r>
              <a:r>
                <a:rPr lang="en-GB" baseline="-25000" dirty="0">
                  <a:latin typeface="Tenorite" panose="00000500000000000000" pitchFamily="2" charset="0"/>
                </a:rPr>
                <a:t>4</a:t>
              </a:r>
              <a:r>
                <a:rPr lang="en-GB" baseline="30000" dirty="0">
                  <a:latin typeface="Tenorite" panose="00000500000000000000" pitchFamily="2" charset="0"/>
                </a:rPr>
                <a:t>2-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CO</a:t>
              </a:r>
              <a:r>
                <a:rPr lang="en-GB" baseline="-25000" dirty="0">
                  <a:latin typeface="Tenorite" panose="00000500000000000000" pitchFamily="2" charset="0"/>
                </a:rPr>
                <a:t>3</a:t>
              </a:r>
              <a:r>
                <a:rPr lang="en-GB" baseline="30000" dirty="0">
                  <a:latin typeface="Tenorite" panose="00000500000000000000" pitchFamily="2" charset="0"/>
                </a:rPr>
                <a:t>2-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PO</a:t>
              </a:r>
              <a:r>
                <a:rPr lang="en-GB" baseline="-25000" dirty="0">
                  <a:latin typeface="Tenorite" panose="00000500000000000000" pitchFamily="2" charset="0"/>
                </a:rPr>
                <a:t>4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1A1A00B-318A-43D7-9B4F-DBCFB825C63F}"/>
                </a:ext>
              </a:extLst>
            </p:cNvPr>
            <p:cNvSpPr txBox="1"/>
            <p:nvPr/>
          </p:nvSpPr>
          <p:spPr>
            <a:xfrm>
              <a:off x="2941025" y="4998883"/>
              <a:ext cx="49564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latin typeface="Tenorite" panose="00000500000000000000" pitchFamily="2" charset="0"/>
                </a:rPr>
                <a:t>O</a:t>
              </a:r>
              <a:r>
                <a:rPr lang="en-GB" baseline="30000" dirty="0">
                  <a:latin typeface="Tenorite" panose="00000500000000000000" pitchFamily="2" charset="0"/>
                </a:rPr>
                <a:t>2-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Br</a:t>
              </a:r>
              <a:r>
                <a:rPr lang="en-GB" sz="300" baseline="30000" dirty="0">
                  <a:latin typeface="Tenorite" panose="00000500000000000000" pitchFamily="2" charset="0"/>
                </a:rPr>
                <a:t> 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  <a:p>
              <a:r>
                <a:rPr lang="en-GB" dirty="0">
                  <a:latin typeface="Tenorite" panose="00000500000000000000" pitchFamily="2" charset="0"/>
                </a:rPr>
                <a:t>Cl</a:t>
              </a:r>
              <a:r>
                <a:rPr lang="en-GB" baseline="30000" dirty="0">
                  <a:latin typeface="Tenorite" panose="00000500000000000000" pitchFamily="2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900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E0A6D9-3311-4B98-81E8-A08CE6F659D0}"/>
              </a:ext>
            </a:extLst>
          </p:cNvPr>
          <p:cNvSpPr/>
          <p:nvPr/>
        </p:nvSpPr>
        <p:spPr>
          <a:xfrm>
            <a:off x="899250" y="638627"/>
            <a:ext cx="5339714" cy="353943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</a:rPr>
              <a:t>Formulae, Equations and Amounts of Substance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6BC2D5-792B-4D3C-8926-586577BD9989}"/>
              </a:ext>
            </a:extLst>
          </p:cNvPr>
          <p:cNvSpPr/>
          <p:nvPr/>
        </p:nvSpPr>
        <p:spPr>
          <a:xfrm>
            <a:off x="2763758" y="1070305"/>
            <a:ext cx="347520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The simplest whole number ratio of atoms of each element in a compound.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230967-05DD-43BC-A802-2234A2D5366D}"/>
              </a:ext>
            </a:extLst>
          </p:cNvPr>
          <p:cNvSpPr/>
          <p:nvPr/>
        </p:nvSpPr>
        <p:spPr>
          <a:xfrm>
            <a:off x="2606040" y="4639332"/>
            <a:ext cx="3604481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latin typeface="+mj-lt"/>
              </a:rPr>
              <a:t>The true number of each atom in the molecule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77659A-079B-495E-A6E3-9CA0E4AC8DB7}"/>
              </a:ext>
            </a:extLst>
          </p:cNvPr>
          <p:cNvSpPr/>
          <p:nvPr/>
        </p:nvSpPr>
        <p:spPr>
          <a:xfrm>
            <a:off x="870808" y="7094087"/>
            <a:ext cx="1548652" cy="33855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</a:rPr>
              <a:t>Ideal Gas Law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80DE6D31-91AB-48F8-8DB5-05233CEDDE4C}"/>
              </a:ext>
            </a:extLst>
          </p:cNvPr>
          <p:cNvGrpSpPr/>
          <p:nvPr/>
        </p:nvGrpSpPr>
        <p:grpSpPr>
          <a:xfrm>
            <a:off x="870808" y="7601975"/>
            <a:ext cx="5287644" cy="1503322"/>
            <a:chOff x="870808" y="7734828"/>
            <a:chExt cx="5287644" cy="1503322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4FBEFE0-6B22-4353-A03D-C1DB9AE2037D}"/>
                </a:ext>
              </a:extLst>
            </p:cNvPr>
            <p:cNvGrpSpPr/>
            <p:nvPr/>
          </p:nvGrpSpPr>
          <p:grpSpPr>
            <a:xfrm>
              <a:off x="870808" y="7734828"/>
              <a:ext cx="5287644" cy="1503322"/>
              <a:chOff x="1156306" y="7056121"/>
              <a:chExt cx="5287644" cy="1503322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7D39D17-61B9-479E-AE45-9DDE9D713A33}"/>
                  </a:ext>
                </a:extLst>
              </p:cNvPr>
              <p:cNvSpPr/>
              <p:nvPr/>
            </p:nvSpPr>
            <p:spPr>
              <a:xfrm>
                <a:off x="1156306" y="7056121"/>
                <a:ext cx="5287644" cy="1503322"/>
              </a:xfrm>
              <a:prstGeom prst="rect">
                <a:avLst/>
              </a:prstGeom>
              <a:solidFill>
                <a:srgbClr val="D9D9D9">
                  <a:alpha val="74902"/>
                </a:srgb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FE56E0E2-7CED-48DB-A010-1E601B42B303}"/>
                      </a:ext>
                    </a:extLst>
                  </p:cNvPr>
                  <p:cNvSpPr txBox="1"/>
                  <p:nvPr/>
                </p:nvSpPr>
                <p:spPr>
                  <a:xfrm>
                    <a:off x="1236241" y="7520071"/>
                    <a:ext cx="758990" cy="47301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24</m:t>
                              </m:r>
                            </m:den>
                          </m:f>
                        </m:oMath>
                      </m:oMathPara>
                    </a14:m>
                    <a:endParaRPr lang="en-GB" dirty="0"/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FE56E0E2-7CED-48DB-A010-1E601B42B30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36241" y="7520071"/>
                    <a:ext cx="758990" cy="47301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1160DC2-580F-40EB-BC4C-E9BC8A62F3F2}"/>
                </a:ext>
              </a:extLst>
            </p:cNvPr>
            <p:cNvSpPr txBox="1"/>
            <p:nvPr/>
          </p:nvSpPr>
          <p:spPr>
            <a:xfrm>
              <a:off x="1777165" y="8181369"/>
              <a:ext cx="64229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i="1" dirty="0"/>
                <a:t>at room temp &amp; pressure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B5954EB-4AD8-4E65-A649-C453E8176A37}"/>
                </a:ext>
              </a:extLst>
            </p:cNvPr>
            <p:cNvCxnSpPr>
              <a:cxnSpLocks/>
            </p:cNvCxnSpPr>
            <p:nvPr/>
          </p:nvCxnSpPr>
          <p:spPr>
            <a:xfrm>
              <a:off x="2486893" y="7834171"/>
              <a:ext cx="0" cy="12022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2CA4F8FB-E549-41EE-9854-219B16FF8DA0}"/>
                    </a:ext>
                  </a:extLst>
                </p:cNvPr>
                <p:cNvSpPr txBox="1"/>
                <p:nvPr/>
              </p:nvSpPr>
              <p:spPr>
                <a:xfrm>
                  <a:off x="2739169" y="7971264"/>
                  <a:ext cx="106875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𝑝𝑉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𝑛𝑅𝑇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2CA4F8FB-E549-41EE-9854-219B16FF8D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9169" y="7971264"/>
                  <a:ext cx="1068754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6250" r="-3977" b="-3555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DD62399-DD51-480D-BF8E-6A1A1DAA3E0B}"/>
                </a:ext>
              </a:extLst>
            </p:cNvPr>
            <p:cNvSpPr txBox="1"/>
            <p:nvPr/>
          </p:nvSpPr>
          <p:spPr>
            <a:xfrm>
              <a:off x="3864201" y="7955574"/>
              <a:ext cx="2254250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50" dirty="0">
                  <a:latin typeface="Tenorite" panose="00000500000000000000" pitchFamily="2" charset="0"/>
                </a:rPr>
                <a:t>p = pressure</a:t>
              </a:r>
            </a:p>
            <a:p>
              <a:r>
                <a:rPr lang="en-GB" sz="1050" dirty="0">
                  <a:latin typeface="Tenorite" panose="00000500000000000000" pitchFamily="2" charset="0"/>
                </a:rPr>
                <a:t>V = volume in m</a:t>
              </a:r>
              <a:r>
                <a:rPr lang="en-GB" sz="1050" baseline="30000" dirty="0">
                  <a:latin typeface="Tenorite" panose="00000500000000000000" pitchFamily="2" charset="0"/>
                </a:rPr>
                <a:t>3</a:t>
              </a:r>
              <a:r>
                <a:rPr lang="en-GB" sz="1050" dirty="0">
                  <a:latin typeface="Tenorite" panose="00000500000000000000" pitchFamily="2" charset="0"/>
                </a:rPr>
                <a:t> (1m</a:t>
              </a:r>
              <a:r>
                <a:rPr lang="en-GB" sz="1050" baseline="30000" dirty="0">
                  <a:latin typeface="Tenorite" panose="00000500000000000000" pitchFamily="2" charset="0"/>
                </a:rPr>
                <a:t>3</a:t>
              </a:r>
              <a:r>
                <a:rPr lang="en-GB" sz="1050" dirty="0">
                  <a:latin typeface="Tenorite" panose="00000500000000000000" pitchFamily="2" charset="0"/>
                </a:rPr>
                <a:t> = 1x10</a:t>
              </a:r>
              <a:r>
                <a:rPr lang="en-GB" sz="1050" baseline="30000" dirty="0">
                  <a:latin typeface="Tenorite" panose="00000500000000000000" pitchFamily="2" charset="0"/>
                </a:rPr>
                <a:t>6</a:t>
              </a:r>
              <a:r>
                <a:rPr lang="en-GB" sz="1050" dirty="0">
                  <a:latin typeface="Tenorite" panose="00000500000000000000" pitchFamily="2" charset="0"/>
                </a:rPr>
                <a:t>cm</a:t>
              </a:r>
              <a:r>
                <a:rPr lang="en-GB" sz="1050" baseline="30000" dirty="0">
                  <a:latin typeface="Tenorite" panose="00000500000000000000" pitchFamily="2" charset="0"/>
                </a:rPr>
                <a:t>3</a:t>
              </a:r>
              <a:r>
                <a:rPr lang="en-GB" sz="1050" dirty="0">
                  <a:latin typeface="Tenorite" panose="00000500000000000000" pitchFamily="2" charset="0"/>
                </a:rPr>
                <a:t>)</a:t>
              </a:r>
            </a:p>
            <a:p>
              <a:r>
                <a:rPr lang="en-GB" sz="1050" dirty="0">
                  <a:latin typeface="Tenorite" panose="00000500000000000000" pitchFamily="2" charset="0"/>
                </a:rPr>
                <a:t>R = gas constant (8.31)</a:t>
              </a:r>
            </a:p>
            <a:p>
              <a:r>
                <a:rPr lang="en-GB" sz="1050" dirty="0">
                  <a:latin typeface="Tenorite" panose="00000500000000000000" pitchFamily="2" charset="0"/>
                </a:rPr>
                <a:t>T = temperature in K (1K = 273°C)</a:t>
              </a:r>
            </a:p>
            <a:p>
              <a:r>
                <a:rPr lang="en-GB" sz="1050" dirty="0">
                  <a:latin typeface="Tenorite" panose="00000500000000000000" pitchFamily="2" charset="0"/>
                </a:rPr>
                <a:t>m = mass</a:t>
              </a:r>
            </a:p>
            <a:p>
              <a:r>
                <a:rPr lang="en-GB" sz="1050" dirty="0">
                  <a:latin typeface="Tenorite" panose="00000500000000000000" pitchFamily="2" charset="0"/>
                </a:rPr>
                <a:t>M</a:t>
              </a:r>
              <a:r>
                <a:rPr lang="en-GB" sz="1050" baseline="-25000" dirty="0">
                  <a:latin typeface="Tenorite" panose="00000500000000000000" pitchFamily="2" charset="0"/>
                </a:rPr>
                <a:t>r</a:t>
              </a:r>
              <a:r>
                <a:rPr lang="en-GB" sz="1050" dirty="0">
                  <a:latin typeface="Tenorite" panose="00000500000000000000" pitchFamily="2" charset="0"/>
                </a:rPr>
                <a:t> = molar mass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0D92A38-7FF9-4A90-ABA4-D884A8570CB8}"/>
                    </a:ext>
                  </a:extLst>
                </p:cNvPr>
                <p:cNvSpPr txBox="1"/>
                <p:nvPr/>
              </p:nvSpPr>
              <p:spPr>
                <a:xfrm>
                  <a:off x="2678252" y="8472533"/>
                  <a:ext cx="1129668" cy="56387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𝑝𝑉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𝑚𝑅𝑇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0D92A38-7FF9-4A90-ABA4-D884A8570CB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8252" y="8472533"/>
                  <a:ext cx="1129668" cy="56387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2E43C2-03FF-45F5-B355-823D58712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2</a:t>
            </a:fld>
            <a:endParaRPr lang="en-GB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75FBB3BE-6DC3-4150-B84C-A045757DD912}"/>
              </a:ext>
            </a:extLst>
          </p:cNvPr>
          <p:cNvGrpSpPr/>
          <p:nvPr/>
        </p:nvGrpSpPr>
        <p:grpSpPr>
          <a:xfrm>
            <a:off x="899248" y="1639825"/>
            <a:ext cx="5339714" cy="2789302"/>
            <a:chOff x="899248" y="1639825"/>
            <a:chExt cx="5339714" cy="2789302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6D2C9DB-ED2C-4C46-8CC4-D34404D25DEA}"/>
                </a:ext>
              </a:extLst>
            </p:cNvPr>
            <p:cNvSpPr/>
            <p:nvPr/>
          </p:nvSpPr>
          <p:spPr>
            <a:xfrm>
              <a:off x="899248" y="1639825"/>
              <a:ext cx="5339714" cy="2789302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B4DA1FC-96C2-420F-96CC-8C9EE996E678}"/>
                </a:ext>
              </a:extLst>
            </p:cNvPr>
            <p:cNvGrpSpPr/>
            <p:nvPr/>
          </p:nvGrpSpPr>
          <p:grpSpPr>
            <a:xfrm>
              <a:off x="962734" y="1713137"/>
              <a:ext cx="5216371" cy="432177"/>
              <a:chOff x="984320" y="1912198"/>
              <a:chExt cx="5216371" cy="432177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0F31BE27-2A16-480F-8059-89B5AE120F4D}"/>
                  </a:ext>
                </a:extLst>
              </p:cNvPr>
              <p:cNvSpPr/>
              <p:nvPr/>
            </p:nvSpPr>
            <p:spPr>
              <a:xfrm>
                <a:off x="1714180" y="1913488"/>
                <a:ext cx="4486511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latin typeface="Tenorite" panose="00000500000000000000" pitchFamily="2" charset="0"/>
                  </a:rPr>
                  <a:t>A hydrocarbon is found to contain 4.8 g of carbon and 1.0 g of hydrogen. Calculate its empirical formula. (</a:t>
                </a:r>
                <a:r>
                  <a:rPr lang="en-GB" sz="1100" i="1" dirty="0" err="1">
                    <a:latin typeface="Tenorite" panose="00000500000000000000" pitchFamily="2" charset="0"/>
                  </a:rPr>
                  <a:t>A</a:t>
                </a:r>
                <a:r>
                  <a:rPr lang="en-GB" sz="1100" i="1" baseline="-25000" dirty="0" err="1">
                    <a:latin typeface="Tenorite" panose="00000500000000000000" pitchFamily="2" charset="0"/>
                  </a:rPr>
                  <a:t>r</a:t>
                </a:r>
                <a:r>
                  <a:rPr lang="en-GB" sz="1100" i="1" dirty="0">
                    <a:latin typeface="Tenorite" panose="00000500000000000000" pitchFamily="2" charset="0"/>
                  </a:rPr>
                  <a:t> of C = 12, </a:t>
                </a:r>
                <a:r>
                  <a:rPr lang="en-GB" sz="1100" i="1" dirty="0" err="1">
                    <a:latin typeface="Tenorite" panose="00000500000000000000" pitchFamily="2" charset="0"/>
                  </a:rPr>
                  <a:t>A</a:t>
                </a:r>
                <a:r>
                  <a:rPr lang="en-GB" sz="1100" i="1" baseline="-25000" dirty="0" err="1">
                    <a:latin typeface="Tenorite" panose="00000500000000000000" pitchFamily="2" charset="0"/>
                  </a:rPr>
                  <a:t>r</a:t>
                </a:r>
                <a:r>
                  <a:rPr lang="en-GB" sz="1100" i="1" dirty="0">
                    <a:latin typeface="Tenorite" panose="00000500000000000000" pitchFamily="2" charset="0"/>
                  </a:rPr>
                  <a:t> of H = 1)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13B417D-0767-41A1-A71E-BF69977CAE09}"/>
                  </a:ext>
                </a:extLst>
              </p:cNvPr>
              <p:cNvSpPr txBox="1"/>
              <p:nvPr/>
            </p:nvSpPr>
            <p:spPr>
              <a:xfrm>
                <a:off x="984320" y="1912198"/>
                <a:ext cx="746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i="1" dirty="0">
                    <a:latin typeface="Tenorite" panose="00000500000000000000" pitchFamily="2" charset="0"/>
                  </a:rPr>
                  <a:t>Example</a:t>
                </a:r>
              </a:p>
            </p:txBody>
          </p: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DEF011-9E79-48C3-A3CC-33A208B4F68A}"/>
                </a:ext>
              </a:extLst>
            </p:cNvPr>
            <p:cNvSpPr txBox="1"/>
            <p:nvPr/>
          </p:nvSpPr>
          <p:spPr>
            <a:xfrm>
              <a:off x="3757221" y="2169418"/>
              <a:ext cx="3080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C</a:t>
              </a:r>
              <a:endParaRPr lang="en-GB" b="1" dirty="0">
                <a:solidFill>
                  <a:srgbClr val="FF0000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6F4E9FA-C505-4C7C-AB83-791B6F6DFA7A}"/>
                </a:ext>
              </a:extLst>
            </p:cNvPr>
            <p:cNvSpPr txBox="1"/>
            <p:nvPr/>
          </p:nvSpPr>
          <p:spPr>
            <a:xfrm>
              <a:off x="4487181" y="2171172"/>
              <a:ext cx="3257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H</a:t>
              </a:r>
              <a:endParaRPr lang="en-GB" b="1" dirty="0">
                <a:solidFill>
                  <a:srgbClr val="FF0000"/>
                </a:solidFill>
                <a:latin typeface="Tenorite" panose="00000500000000000000" pitchFamily="2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0582C43-B145-472A-9E7C-5350A5FAB972}"/>
                </a:ext>
              </a:extLst>
            </p:cNvPr>
            <p:cNvSpPr txBox="1"/>
            <p:nvPr/>
          </p:nvSpPr>
          <p:spPr>
            <a:xfrm>
              <a:off x="2763758" y="2414556"/>
              <a:ext cx="6487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600" i="1" dirty="0">
                  <a:latin typeface="Tenorite" panose="00000500000000000000" pitchFamily="2" charset="0"/>
                </a:rPr>
                <a:t>mass</a:t>
              </a:r>
              <a:endParaRPr lang="en-GB" i="1" dirty="0">
                <a:latin typeface="Tenorite" panose="00000500000000000000" pitchFamily="2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772AA21-4C31-44A1-A0D4-50EF0FA7A584}"/>
                </a:ext>
              </a:extLst>
            </p:cNvPr>
            <p:cNvSpPr txBox="1"/>
            <p:nvPr/>
          </p:nvSpPr>
          <p:spPr>
            <a:xfrm>
              <a:off x="3685247" y="2417396"/>
              <a:ext cx="4520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4.8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DB00753-E993-4152-923B-8AD700B21187}"/>
                </a:ext>
              </a:extLst>
            </p:cNvPr>
            <p:cNvSpPr txBox="1"/>
            <p:nvPr/>
          </p:nvSpPr>
          <p:spPr>
            <a:xfrm>
              <a:off x="4504012" y="2414556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1</a:t>
              </a:r>
              <a:endParaRPr lang="en-GB" sz="1400" dirty="0">
                <a:latin typeface="Tenorite" panose="00000500000000000000" pitchFamily="2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1FCAFC0-B77A-449B-8DEA-E04E787059F1}"/>
                </a:ext>
              </a:extLst>
            </p:cNvPr>
            <p:cNvSpPr txBox="1"/>
            <p:nvPr/>
          </p:nvSpPr>
          <p:spPr>
            <a:xfrm>
              <a:off x="2099346" y="2702647"/>
              <a:ext cx="1313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600" i="1" dirty="0">
                  <a:latin typeface="Tenorite" panose="00000500000000000000" pitchFamily="2" charset="0"/>
                </a:rPr>
                <a:t>atomic mass</a:t>
              </a:r>
              <a:endParaRPr lang="en-GB" i="1" dirty="0">
                <a:latin typeface="Tenorite" panose="00000500000000000000" pitchFamily="2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49D0BCF-CE64-4928-B133-91337FE32C87}"/>
                </a:ext>
              </a:extLst>
            </p:cNvPr>
            <p:cNvSpPr txBox="1"/>
            <p:nvPr/>
          </p:nvSpPr>
          <p:spPr>
            <a:xfrm>
              <a:off x="3711536" y="2702647"/>
              <a:ext cx="3994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12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E95CFFA-B8E0-45B2-A0CD-B113B83E87A5}"/>
                </a:ext>
              </a:extLst>
            </p:cNvPr>
            <p:cNvSpPr txBox="1"/>
            <p:nvPr/>
          </p:nvSpPr>
          <p:spPr>
            <a:xfrm>
              <a:off x="4504012" y="2702647"/>
              <a:ext cx="2920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1</a:t>
              </a:r>
              <a:endParaRPr lang="en-GB" sz="1400" dirty="0">
                <a:latin typeface="Tenorite" panose="00000500000000000000" pitchFamily="2" charset="0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B225F8C0-BFAE-4920-8E13-6CB8AFD9BBC4}"/>
                </a:ext>
              </a:extLst>
            </p:cNvPr>
            <p:cNvCxnSpPr>
              <a:cxnSpLocks/>
            </p:cNvCxnSpPr>
            <p:nvPr/>
          </p:nvCxnSpPr>
          <p:spPr>
            <a:xfrm>
              <a:off x="3721234" y="2727747"/>
              <a:ext cx="380073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4A742DA-FC8E-4DD7-96FA-0737B6965481}"/>
                </a:ext>
              </a:extLst>
            </p:cNvPr>
            <p:cNvCxnSpPr>
              <a:cxnSpLocks/>
            </p:cNvCxnSpPr>
            <p:nvPr/>
          </p:nvCxnSpPr>
          <p:spPr>
            <a:xfrm>
              <a:off x="4460010" y="2727747"/>
              <a:ext cx="380073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F6CF745-7A04-4367-9526-9D8238031E01}"/>
                </a:ext>
              </a:extLst>
            </p:cNvPr>
            <p:cNvSpPr txBox="1"/>
            <p:nvPr/>
          </p:nvSpPr>
          <p:spPr>
            <a:xfrm>
              <a:off x="2171506" y="2999850"/>
              <a:ext cx="12318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600" i="1" dirty="0">
                  <a:latin typeface="Tenorite" panose="00000500000000000000" pitchFamily="2" charset="0"/>
                </a:rPr>
                <a:t>simple ratio</a:t>
              </a:r>
              <a:endParaRPr lang="en-GB" i="1" dirty="0">
                <a:latin typeface="Tenorite" panose="00000500000000000000" pitchFamily="2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5F64CF7-452F-4623-8C0A-FF3577FAB2FB}"/>
                </a:ext>
              </a:extLst>
            </p:cNvPr>
            <p:cNvSpPr txBox="1"/>
            <p:nvPr/>
          </p:nvSpPr>
          <p:spPr>
            <a:xfrm>
              <a:off x="3567746" y="2979481"/>
              <a:ext cx="6870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 0.4 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A69A15B-221C-4336-A8FA-6BED36AE1D15}"/>
                </a:ext>
              </a:extLst>
            </p:cNvPr>
            <p:cNvSpPr txBox="1"/>
            <p:nvPr/>
          </p:nvSpPr>
          <p:spPr>
            <a:xfrm>
              <a:off x="4383787" y="2980884"/>
              <a:ext cx="56938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</a:t>
              </a:r>
              <a:r>
                <a:rPr lang="en-GB" sz="900" dirty="0">
                  <a:latin typeface="Tenorite" panose="00000500000000000000" pitchFamily="2" charset="0"/>
                </a:rPr>
                <a:t> </a:t>
              </a:r>
              <a:r>
                <a:rPr lang="en-GB" sz="1600" dirty="0">
                  <a:latin typeface="Tenorite" panose="00000500000000000000" pitchFamily="2" charset="0"/>
                </a:rPr>
                <a:t> 1 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79CB3A6-A094-4C30-BDC5-6A27FF5E48C3}"/>
                </a:ext>
              </a:extLst>
            </p:cNvPr>
            <p:cNvCxnSpPr>
              <a:cxnSpLocks/>
            </p:cNvCxnSpPr>
            <p:nvPr/>
          </p:nvCxnSpPr>
          <p:spPr>
            <a:xfrm>
              <a:off x="3721234" y="3315544"/>
              <a:ext cx="424235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160A655-D302-4548-90A3-45F1B275CC54}"/>
                </a:ext>
              </a:extLst>
            </p:cNvPr>
            <p:cNvCxnSpPr>
              <a:cxnSpLocks/>
            </p:cNvCxnSpPr>
            <p:nvPr/>
          </p:nvCxnSpPr>
          <p:spPr>
            <a:xfrm>
              <a:off x="4460010" y="3315544"/>
              <a:ext cx="456295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59C7AE81-C067-4336-8079-9820CA2C271C}"/>
                </a:ext>
              </a:extLst>
            </p:cNvPr>
            <p:cNvSpPr txBox="1"/>
            <p:nvPr/>
          </p:nvSpPr>
          <p:spPr>
            <a:xfrm>
              <a:off x="1005202" y="3342580"/>
              <a:ext cx="2407260" cy="461665"/>
            </a:xfrm>
            <a:prstGeom prst="rect">
              <a:avLst/>
            </a:prstGeom>
            <a:solidFill>
              <a:srgbClr val="00B0F0">
                <a:alpha val="25098"/>
              </a:srgb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i="1" dirty="0">
                  <a:latin typeface="Tenorite" panose="00000500000000000000" pitchFamily="2" charset="0"/>
                </a:rPr>
                <a:t>dividing by the smallest number ensures that the ratio is at least 1 </a:t>
              </a:r>
              <a:endParaRPr lang="en-GB" sz="1400" i="1" dirty="0">
                <a:latin typeface="Tenorite" panose="00000500000000000000" pitchFamily="2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DDF32DE-4234-4745-9751-95243267BACB}"/>
                </a:ext>
              </a:extLst>
            </p:cNvPr>
            <p:cNvSpPr txBox="1"/>
            <p:nvPr/>
          </p:nvSpPr>
          <p:spPr>
            <a:xfrm>
              <a:off x="3744077" y="3270094"/>
              <a:ext cx="5107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0.4 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EBA4CF4-5C5E-42E6-BF2F-D603F9A2E5C4}"/>
                </a:ext>
              </a:extLst>
            </p:cNvPr>
            <p:cNvSpPr txBox="1"/>
            <p:nvPr/>
          </p:nvSpPr>
          <p:spPr>
            <a:xfrm>
              <a:off x="4490235" y="3279008"/>
              <a:ext cx="5107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latin typeface="Tenorite" panose="00000500000000000000" pitchFamily="2" charset="0"/>
                </a:rPr>
                <a:t>0.4 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160A75C-AA2D-4BB8-85FE-F577A2599841}"/>
                </a:ext>
              </a:extLst>
            </p:cNvPr>
            <p:cNvSpPr txBox="1"/>
            <p:nvPr/>
          </p:nvSpPr>
          <p:spPr>
            <a:xfrm>
              <a:off x="3576794" y="3516447"/>
              <a:ext cx="532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 1 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80DF61D-B846-4C5C-847C-1A715CFD84E7}"/>
                </a:ext>
              </a:extLst>
            </p:cNvPr>
            <p:cNvSpPr txBox="1"/>
            <p:nvPr/>
          </p:nvSpPr>
          <p:spPr>
            <a:xfrm>
              <a:off x="4367606" y="3502051"/>
              <a:ext cx="6944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 2.5 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81C98B0-A69C-4B66-9508-4CAE9E7A7B59}"/>
                </a:ext>
              </a:extLst>
            </p:cNvPr>
            <p:cNvSpPr txBox="1"/>
            <p:nvPr/>
          </p:nvSpPr>
          <p:spPr>
            <a:xfrm>
              <a:off x="1517069" y="3857347"/>
              <a:ext cx="1962204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600" i="1" dirty="0">
                  <a:latin typeface="Tenorite" panose="00000500000000000000" pitchFamily="2" charset="0"/>
                </a:rPr>
                <a:t>whole number ratio </a:t>
              </a:r>
            </a:p>
            <a:p>
              <a:pPr algn="r"/>
              <a:r>
                <a:rPr lang="en-GB" sz="1400" i="1" dirty="0">
                  <a:latin typeface="Tenorite" panose="00000500000000000000" pitchFamily="2" charset="0"/>
                </a:rPr>
                <a:t>(empirical formula)</a:t>
              </a:r>
              <a:endParaRPr lang="en-GB" sz="1600" i="1" dirty="0">
                <a:latin typeface="Tenorite" panose="00000500000000000000" pitchFamily="2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403418E-6B10-4779-9BF4-2F783A2529FC}"/>
                </a:ext>
              </a:extLst>
            </p:cNvPr>
            <p:cNvSpPr txBox="1"/>
            <p:nvPr/>
          </p:nvSpPr>
          <p:spPr>
            <a:xfrm>
              <a:off x="3565782" y="3749636"/>
              <a:ext cx="4683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× 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24ECB1D-1EEC-416D-8443-79E918FCBA98}"/>
                </a:ext>
              </a:extLst>
            </p:cNvPr>
            <p:cNvSpPr txBox="1"/>
            <p:nvPr/>
          </p:nvSpPr>
          <p:spPr>
            <a:xfrm>
              <a:off x="4383787" y="3758004"/>
              <a:ext cx="4683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× 2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A4D0377-7188-46CC-BFE3-F995D85571DB}"/>
                </a:ext>
              </a:extLst>
            </p:cNvPr>
            <p:cNvSpPr txBox="1"/>
            <p:nvPr/>
          </p:nvSpPr>
          <p:spPr>
            <a:xfrm>
              <a:off x="3580891" y="4013636"/>
              <a:ext cx="532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 2 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63440DF6-813F-464D-A6A1-213261AD9A16}"/>
                </a:ext>
              </a:extLst>
            </p:cNvPr>
            <p:cNvSpPr txBox="1"/>
            <p:nvPr/>
          </p:nvSpPr>
          <p:spPr>
            <a:xfrm>
              <a:off x="4377408" y="4013636"/>
              <a:ext cx="53251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 5 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92B7274-D727-4E66-BD6F-36B9FB15F465}"/>
                </a:ext>
              </a:extLst>
            </p:cNvPr>
            <p:cNvSpPr txBox="1"/>
            <p:nvPr/>
          </p:nvSpPr>
          <p:spPr>
            <a:xfrm>
              <a:off x="5062027" y="4008943"/>
              <a:ext cx="7665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>
                  <a:latin typeface="Tenorite" panose="00000500000000000000" pitchFamily="2" charset="0"/>
                </a:rPr>
                <a:t>=</a:t>
              </a:r>
              <a:r>
                <a:rPr lang="en-GB" sz="1600" b="1" dirty="0">
                  <a:solidFill>
                    <a:srgbClr val="0070C0"/>
                  </a:solidFill>
                  <a:latin typeface="Tenorite" panose="00000500000000000000" pitchFamily="2" charset="0"/>
                </a:rPr>
                <a:t> </a:t>
              </a:r>
              <a:r>
                <a:rPr lang="en-GB" sz="16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C</a:t>
              </a:r>
              <a:r>
                <a:rPr lang="en-GB" sz="1600" b="1" baseline="-25000" dirty="0">
                  <a:solidFill>
                    <a:srgbClr val="FF0000"/>
                  </a:solidFill>
                  <a:latin typeface="Tenorite" panose="00000500000000000000" pitchFamily="2" charset="0"/>
                </a:rPr>
                <a:t>2</a:t>
              </a:r>
              <a:r>
                <a:rPr lang="en-GB" sz="1600" b="1" dirty="0">
                  <a:solidFill>
                    <a:srgbClr val="FF0000"/>
                  </a:solidFill>
                  <a:latin typeface="Tenorite" panose="00000500000000000000" pitchFamily="2" charset="0"/>
                </a:rPr>
                <a:t>H</a:t>
              </a:r>
              <a:r>
                <a:rPr lang="en-GB" sz="1600" b="1" baseline="-25000" dirty="0">
                  <a:solidFill>
                    <a:srgbClr val="FF0000"/>
                  </a:solidFill>
                  <a:latin typeface="Tenorite" panose="00000500000000000000" pitchFamily="2" charset="0"/>
                </a:rPr>
                <a:t>5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A235A76-EF75-43F7-84B6-2EEEAAFB784C}"/>
                </a:ext>
              </a:extLst>
            </p:cNvPr>
            <p:cNvCxnSpPr>
              <a:cxnSpLocks/>
            </p:cNvCxnSpPr>
            <p:nvPr/>
          </p:nvCxnSpPr>
          <p:spPr>
            <a:xfrm>
              <a:off x="959105" y="2170434"/>
              <a:ext cx="522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11B2364A-7B3D-464C-A945-D1E8FF8BE96A}"/>
              </a:ext>
            </a:extLst>
          </p:cNvPr>
          <p:cNvGrpSpPr/>
          <p:nvPr/>
        </p:nvGrpSpPr>
        <p:grpSpPr>
          <a:xfrm>
            <a:off x="895925" y="5064131"/>
            <a:ext cx="5339714" cy="1680810"/>
            <a:chOff x="926699" y="5064131"/>
            <a:chExt cx="5339714" cy="1680810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D2D3A0B8-7357-4341-8285-0269A16564EB}"/>
                </a:ext>
              </a:extLst>
            </p:cNvPr>
            <p:cNvSpPr/>
            <p:nvPr/>
          </p:nvSpPr>
          <p:spPr>
            <a:xfrm>
              <a:off x="926699" y="5064131"/>
              <a:ext cx="5339714" cy="1680810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07C15716-3E5C-4471-AC9E-595CFF044D90}"/>
                </a:ext>
              </a:extLst>
            </p:cNvPr>
            <p:cNvGrpSpPr/>
            <p:nvPr/>
          </p:nvGrpSpPr>
          <p:grpSpPr>
            <a:xfrm>
              <a:off x="926699" y="5135651"/>
              <a:ext cx="5211532" cy="430887"/>
              <a:chOff x="989159" y="1913488"/>
              <a:chExt cx="5211532" cy="430887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E7B6696B-CA40-4E1F-9C07-94D1AFE0CE7D}"/>
                  </a:ext>
                </a:extLst>
              </p:cNvPr>
              <p:cNvSpPr/>
              <p:nvPr/>
            </p:nvSpPr>
            <p:spPr>
              <a:xfrm>
                <a:off x="1714180" y="1913488"/>
                <a:ext cx="4486511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100" i="1" dirty="0">
                    <a:latin typeface="Tenorite" panose="00000500000000000000" pitchFamily="2" charset="0"/>
                  </a:rPr>
                  <a:t>Calculate the molecular formula of a compound of empirical formula CH</a:t>
                </a:r>
                <a:r>
                  <a:rPr lang="en-GB" sz="1100" i="1" baseline="-25000" dirty="0">
                    <a:latin typeface="Tenorite" panose="00000500000000000000" pitchFamily="2" charset="0"/>
                  </a:rPr>
                  <a:t>2</a:t>
                </a:r>
                <a:r>
                  <a:rPr lang="en-GB" sz="1100" i="1" dirty="0">
                    <a:latin typeface="Tenorite" panose="00000500000000000000" pitchFamily="2" charset="0"/>
                  </a:rPr>
                  <a:t> and relative molecular mass 84.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4DE5EB0-0129-4711-A6E0-898E07164638}"/>
                  </a:ext>
                </a:extLst>
              </p:cNvPr>
              <p:cNvSpPr txBox="1"/>
              <p:nvPr/>
            </p:nvSpPr>
            <p:spPr>
              <a:xfrm>
                <a:off x="989159" y="1913488"/>
                <a:ext cx="7469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i="1" dirty="0">
                    <a:latin typeface="Tenorite" panose="00000500000000000000" pitchFamily="2" charset="0"/>
                  </a:rPr>
                  <a:t>Example</a:t>
                </a:r>
              </a:p>
            </p:txBody>
          </p: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C0108841-163B-4029-B5F2-E188F252FDE1}"/>
                </a:ext>
              </a:extLst>
            </p:cNvPr>
            <p:cNvGrpSpPr/>
            <p:nvPr/>
          </p:nvGrpSpPr>
          <p:grpSpPr>
            <a:xfrm>
              <a:off x="967573" y="5658761"/>
              <a:ext cx="4248221" cy="990956"/>
              <a:chOff x="924069" y="5555921"/>
              <a:chExt cx="4248221" cy="990956"/>
            </a:xfrm>
          </p:grpSpPr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DE27ABA9-B8D3-488E-84EE-AAFE2A2B4F98}"/>
                  </a:ext>
                </a:extLst>
              </p:cNvPr>
              <p:cNvSpPr txBox="1"/>
              <p:nvPr/>
            </p:nvSpPr>
            <p:spPr>
              <a:xfrm>
                <a:off x="1200932" y="5892344"/>
                <a:ext cx="20199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600" i="1" dirty="0">
                    <a:latin typeface="Tenorite" panose="00000500000000000000" pitchFamily="2" charset="0"/>
                  </a:rPr>
                  <a:t>relative atomic mass</a:t>
                </a:r>
                <a:endParaRPr lang="en-GB" i="1" dirty="0">
                  <a:latin typeface="Tenorite" panose="00000500000000000000" pitchFamily="2" charset="0"/>
                </a:endParaRP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D5539E47-CE40-4E76-8CF4-CECC0FBAAB59}"/>
                  </a:ext>
                </a:extLst>
              </p:cNvPr>
              <p:cNvSpPr txBox="1"/>
              <p:nvPr/>
            </p:nvSpPr>
            <p:spPr>
              <a:xfrm>
                <a:off x="3387417" y="5892344"/>
                <a:ext cx="399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Tenorite" panose="00000500000000000000" pitchFamily="2" charset="0"/>
                  </a:rPr>
                  <a:t>14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15D03A06-6433-43EE-8DC9-01B31B045270}"/>
                  </a:ext>
                </a:extLst>
              </p:cNvPr>
              <p:cNvSpPr txBox="1"/>
              <p:nvPr/>
            </p:nvSpPr>
            <p:spPr>
              <a:xfrm>
                <a:off x="924069" y="5581625"/>
                <a:ext cx="22861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600" i="1" dirty="0">
                    <a:latin typeface="Tenorite" panose="00000500000000000000" pitchFamily="2" charset="0"/>
                  </a:rPr>
                  <a:t>relative molecular mass</a:t>
                </a:r>
                <a:endParaRPr lang="en-GB" i="1" dirty="0">
                  <a:latin typeface="Tenorite" panose="00000500000000000000" pitchFamily="2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9524BF6-7DBE-4E08-901D-DB0496C04891}"/>
                  </a:ext>
                </a:extLst>
              </p:cNvPr>
              <p:cNvSpPr txBox="1"/>
              <p:nvPr/>
            </p:nvSpPr>
            <p:spPr>
              <a:xfrm>
                <a:off x="3387417" y="5555921"/>
                <a:ext cx="3994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Tenorite" panose="00000500000000000000" pitchFamily="2" charset="0"/>
                  </a:rPr>
                  <a:t>84</a:t>
                </a:r>
              </a:p>
            </p:txBody>
          </p: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CCA4A495-4E54-46EA-8844-AA7505FB52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97115" y="5892131"/>
                <a:ext cx="380073" cy="0"/>
              </a:xfrm>
              <a:prstGeom prst="line">
                <a:avLst/>
              </a:pr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93241B4-CFAC-4D8C-A4FC-BE053C26B2A1}"/>
                  </a:ext>
                </a:extLst>
              </p:cNvPr>
              <p:cNvSpPr txBox="1"/>
              <p:nvPr/>
            </p:nvSpPr>
            <p:spPr>
              <a:xfrm>
                <a:off x="3848491" y="5769761"/>
                <a:ext cx="4683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Tenorite" panose="00000500000000000000" pitchFamily="2" charset="0"/>
                  </a:rPr>
                  <a:t>= 6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0D0D109-8A6B-492E-85DE-9BB6DBD1F29D}"/>
                  </a:ext>
                </a:extLst>
              </p:cNvPr>
              <p:cNvSpPr txBox="1"/>
              <p:nvPr/>
            </p:nvSpPr>
            <p:spPr>
              <a:xfrm>
                <a:off x="4238765" y="5777570"/>
                <a:ext cx="9335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>
                    <a:latin typeface="Tenorite" panose="00000500000000000000" pitchFamily="2" charset="0"/>
                  </a:rPr>
                  <a:t>× (CH</a:t>
                </a:r>
                <a:r>
                  <a:rPr lang="en-GB" sz="1600" baseline="-25000" dirty="0">
                    <a:latin typeface="Tenorite" panose="00000500000000000000" pitchFamily="2" charset="0"/>
                  </a:rPr>
                  <a:t>2</a:t>
                </a:r>
                <a:r>
                  <a:rPr lang="en-GB" sz="1600" dirty="0">
                    <a:latin typeface="Tenorite" panose="00000500000000000000" pitchFamily="2" charset="0"/>
                  </a:rPr>
                  <a:t>) 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6C87DE7D-3C97-44C2-8470-26FF736A5C79}"/>
                  </a:ext>
                </a:extLst>
              </p:cNvPr>
              <p:cNvSpPr txBox="1"/>
              <p:nvPr/>
            </p:nvSpPr>
            <p:spPr>
              <a:xfrm>
                <a:off x="3847310" y="6208323"/>
                <a:ext cx="9044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b="1" dirty="0">
                    <a:latin typeface="Tenorite" panose="00000500000000000000" pitchFamily="2" charset="0"/>
                  </a:rPr>
                  <a:t>= C</a:t>
                </a:r>
                <a:r>
                  <a:rPr lang="en-GB" sz="1600" b="1" baseline="-25000" dirty="0">
                    <a:latin typeface="Tenorite" panose="00000500000000000000" pitchFamily="2" charset="0"/>
                  </a:rPr>
                  <a:t>6</a:t>
                </a:r>
                <a:r>
                  <a:rPr lang="en-GB" sz="1600" b="1" dirty="0">
                    <a:latin typeface="Tenorite" panose="00000500000000000000" pitchFamily="2" charset="0"/>
                  </a:rPr>
                  <a:t>H</a:t>
                </a:r>
                <a:r>
                  <a:rPr lang="en-GB" sz="1600" b="1" baseline="-25000" dirty="0">
                    <a:latin typeface="Tenorite" panose="00000500000000000000" pitchFamily="2" charset="0"/>
                  </a:rPr>
                  <a:t>12</a:t>
                </a:r>
                <a:r>
                  <a:rPr lang="en-GB" sz="1600" b="1" dirty="0">
                    <a:latin typeface="Tenorite" panose="00000500000000000000" pitchFamily="2" charset="0"/>
                  </a:rPr>
                  <a:t> 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695B573-1FF8-46AD-8639-D6BC041A9A51}"/>
                  </a:ext>
                </a:extLst>
              </p:cNvPr>
              <p:cNvSpPr txBox="1"/>
              <p:nvPr/>
            </p:nvSpPr>
            <p:spPr>
              <a:xfrm>
                <a:off x="1468180" y="6203063"/>
                <a:ext cx="18053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GB" sz="1600" i="1" dirty="0">
                    <a:latin typeface="Tenorite" panose="00000500000000000000" pitchFamily="2" charset="0"/>
                  </a:rPr>
                  <a:t>molecular formula</a:t>
                </a:r>
                <a:endParaRPr lang="en-GB" i="1" dirty="0">
                  <a:latin typeface="Tenorite" panose="00000500000000000000" pitchFamily="2" charset="0"/>
                </a:endParaRPr>
              </a:p>
            </p:txBody>
          </p:sp>
        </p:grp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CB5C4BE-4028-496A-AC1F-56797B614730}"/>
                </a:ext>
              </a:extLst>
            </p:cNvPr>
            <p:cNvCxnSpPr>
              <a:cxnSpLocks/>
            </p:cNvCxnSpPr>
            <p:nvPr/>
          </p:nvCxnSpPr>
          <p:spPr>
            <a:xfrm>
              <a:off x="975728" y="5604638"/>
              <a:ext cx="5220000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TextBox 78">
            <a:extLst>
              <a:ext uri="{FF2B5EF4-FFF2-40B4-BE49-F238E27FC236}">
                <a16:creationId xmlns:a16="http://schemas.microsoft.com/office/drawing/2014/main" id="{25713D24-6777-48A5-A7F5-DA7685172A25}"/>
              </a:ext>
            </a:extLst>
          </p:cNvPr>
          <p:cNvSpPr txBox="1"/>
          <p:nvPr/>
        </p:nvSpPr>
        <p:spPr>
          <a:xfrm>
            <a:off x="895925" y="4631247"/>
            <a:ext cx="1714500" cy="307777"/>
          </a:xfrm>
          <a:prstGeom prst="rect">
            <a:avLst/>
          </a:prstGeom>
          <a:solidFill>
            <a:srgbClr val="0070C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+mj-lt"/>
              </a:rPr>
              <a:t>Molecular formula 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10ABD9E-9550-4249-B15D-AF72731213C9}"/>
              </a:ext>
            </a:extLst>
          </p:cNvPr>
          <p:cNvSpPr txBox="1"/>
          <p:nvPr/>
        </p:nvSpPr>
        <p:spPr>
          <a:xfrm>
            <a:off x="895925" y="1150622"/>
            <a:ext cx="1714500" cy="307777"/>
          </a:xfrm>
          <a:prstGeom prst="rect">
            <a:avLst/>
          </a:prstGeom>
          <a:solidFill>
            <a:srgbClr val="0070C0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en-GB" sz="1400" b="1" dirty="0">
                <a:solidFill>
                  <a:schemeClr val="bg1"/>
                </a:solidFill>
                <a:latin typeface="+mj-lt"/>
              </a:rPr>
              <a:t>Empirical formula 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169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C16C588-370F-4258-B38F-7F1A916BF898}"/>
              </a:ext>
            </a:extLst>
          </p:cNvPr>
          <p:cNvSpPr/>
          <p:nvPr/>
        </p:nvSpPr>
        <p:spPr>
          <a:xfrm>
            <a:off x="899250" y="638627"/>
            <a:ext cx="5339714" cy="353943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en-GB" sz="1700" b="1" dirty="0">
                <a:solidFill>
                  <a:schemeClr val="bg1"/>
                </a:solidFill>
              </a:rPr>
              <a:t>Formulae, Equations and Amounts of Substance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207BE2-C7C5-4BB2-9B80-A44C36726213}"/>
              </a:ext>
            </a:extLst>
          </p:cNvPr>
          <p:cNvSpPr/>
          <p:nvPr/>
        </p:nvSpPr>
        <p:spPr>
          <a:xfrm>
            <a:off x="899248" y="1438632"/>
            <a:ext cx="5339714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Fill the burette with the standard solution of known concentration, ensuring the jet space in the burette is filled and doesn’t contain air bubbles.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Using a pipette filler and pipette to transfer 25cm</a:t>
            </a:r>
            <a:r>
              <a:rPr lang="en-GB" sz="1300" baseline="30000" dirty="0">
                <a:latin typeface="Tenorite" panose="00000500000000000000" pitchFamily="2" charset="0"/>
              </a:rPr>
              <a:t>3</a:t>
            </a:r>
            <a:r>
              <a:rPr lang="en-GB" sz="1300" dirty="0">
                <a:latin typeface="Tenorite" panose="00000500000000000000" pitchFamily="2" charset="0"/>
              </a:rPr>
              <a:t> of the solution with unknown concentration into a conical flask.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Add two to three drops of indicator. 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Record the initial burette reading.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Titrate the contents of the conical flask by adding solution to it from the burette until the indicator undergoes a definite, permanent colour change.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Record the final burette reading and calculate the titre volume.</a:t>
            </a:r>
          </a:p>
          <a:p>
            <a:pPr marL="342900" indent="-342900">
              <a:spcBef>
                <a:spcPts val="100"/>
              </a:spcBef>
              <a:spcAft>
                <a:spcPts val="100"/>
              </a:spcAft>
              <a:buFont typeface="+mj-lt"/>
              <a:buAutoNum type="arabicPeriod"/>
            </a:pPr>
            <a:r>
              <a:rPr lang="en-GB" sz="1300" dirty="0">
                <a:latin typeface="Tenorite" panose="00000500000000000000" pitchFamily="2" charset="0"/>
              </a:rPr>
              <a:t>Repeat until at least two concordant results are obtained (within 0.1cm</a:t>
            </a:r>
            <a:r>
              <a:rPr lang="en-GB" sz="1300" baseline="30000" dirty="0">
                <a:latin typeface="Tenorite" panose="00000500000000000000" pitchFamily="2" charset="0"/>
              </a:rPr>
              <a:t>3</a:t>
            </a:r>
            <a:r>
              <a:rPr lang="en-GB" sz="1300" dirty="0">
                <a:latin typeface="Tenorite" panose="00000500000000000000" pitchFamily="2" charset="0"/>
              </a:rPr>
              <a:t> of each other).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367723-AA4D-4185-8E56-AD076A76E20E}"/>
              </a:ext>
            </a:extLst>
          </p:cNvPr>
          <p:cNvSpPr/>
          <p:nvPr/>
        </p:nvSpPr>
        <p:spPr>
          <a:xfrm>
            <a:off x="899248" y="4354049"/>
            <a:ext cx="2750730" cy="32316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Measures and Uncertainties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E68735-2A66-4AF5-9E34-015D080A1A81}"/>
              </a:ext>
            </a:extLst>
          </p:cNvPr>
          <p:cNvSpPr txBox="1"/>
          <p:nvPr/>
        </p:nvSpPr>
        <p:spPr>
          <a:xfrm>
            <a:off x="899248" y="4733944"/>
            <a:ext cx="53397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Random Error </a:t>
            </a:r>
            <a:r>
              <a:rPr lang="en-GB" sz="1300" dirty="0">
                <a:latin typeface="Tenorite" panose="00000500000000000000" pitchFamily="2" charset="0"/>
              </a:rPr>
              <a:t>– An error caused by  unpredictable changes in conditions (temperature or pressure) or by a difference in recording that is difficult to get exactly right. </a:t>
            </a:r>
          </a:p>
          <a:p>
            <a:pPr>
              <a:spcBef>
                <a:spcPts val="600"/>
              </a:spcBef>
            </a:pPr>
            <a:r>
              <a:rPr lang="en-GB" sz="1300" b="1" dirty="0">
                <a:solidFill>
                  <a:srgbClr val="0070C0"/>
                </a:solidFill>
                <a:latin typeface="Tenorite" panose="00000500000000000000" pitchFamily="2" charset="0"/>
              </a:rPr>
              <a:t>Systematic Error </a:t>
            </a:r>
            <a:r>
              <a:rPr lang="en-GB" sz="1300" dirty="0">
                <a:latin typeface="Tenorite" panose="00000500000000000000" pitchFamily="2" charset="0"/>
              </a:rPr>
              <a:t>– An error caused by the apparatus and leads to the recorded value being either too low or too high.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3FA009-0AE9-4AF8-964B-E0EA980FE031}"/>
              </a:ext>
            </a:extLst>
          </p:cNvPr>
          <p:cNvGrpSpPr/>
          <p:nvPr/>
        </p:nvGrpSpPr>
        <p:grpSpPr>
          <a:xfrm>
            <a:off x="899248" y="6015333"/>
            <a:ext cx="5126137" cy="1108726"/>
            <a:chOff x="899248" y="6533995"/>
            <a:chExt cx="5126137" cy="110872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167FA5A-5034-4CE4-ABED-535B913CE889}"/>
                </a:ext>
              </a:extLst>
            </p:cNvPr>
            <p:cNvSpPr/>
            <p:nvPr/>
          </p:nvSpPr>
          <p:spPr>
            <a:xfrm>
              <a:off x="899248" y="6533995"/>
              <a:ext cx="5126137" cy="1108726"/>
            </a:xfrm>
            <a:prstGeom prst="rect">
              <a:avLst/>
            </a:prstGeom>
            <a:solidFill>
              <a:srgbClr val="D9D9D9">
                <a:alpha val="7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E0A013BC-1979-4D75-96F9-C8EF011C1320}"/>
                </a:ext>
              </a:extLst>
            </p:cNvPr>
            <p:cNvGrpSpPr/>
            <p:nvPr/>
          </p:nvGrpSpPr>
          <p:grpSpPr>
            <a:xfrm>
              <a:off x="983655" y="6591272"/>
              <a:ext cx="4596515" cy="881865"/>
              <a:chOff x="1174926" y="6126480"/>
              <a:chExt cx="4596515" cy="88186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54A29B42-332D-4EFB-9674-88F892D552F3}"/>
                      </a:ext>
                    </a:extLst>
                  </p:cNvPr>
                  <p:cNvSpPr txBox="1"/>
                  <p:nvPr/>
                </p:nvSpPr>
                <p:spPr>
                  <a:xfrm>
                    <a:off x="1174926" y="6126480"/>
                    <a:ext cx="4596515" cy="504112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𝑃𝑒𝑟𝑐𝑒𝑛𝑡𝑎𝑔𝑒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𝑈𝑛𝑐𝑒𝑟𝑡𝑎𝑖𝑛𝑡𝑦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)= 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𝑢𝑛𝑐𝑒𝑟𝑡𝑎𝑖𝑛𝑡𝑦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∙100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𝑣𝑜𝑙𝑢𝑚𝑒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𝑚𝑎𝑠𝑠</m:t>
                              </m:r>
                            </m:den>
                          </m:f>
                        </m:oMath>
                      </m:oMathPara>
                    </a14:m>
                    <a:endParaRPr lang="en-GB" sz="1600" dirty="0"/>
                  </a:p>
                </p:txBody>
              </p:sp>
            </mc:Choice>
            <mc:Fallback xmlns=""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54A29B42-332D-4EFB-9674-88F892D552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74926" y="6126480"/>
                    <a:ext cx="4596515" cy="50411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E45CAECF-D331-4012-8D45-6858A2D0F3BA}"/>
                      </a:ext>
                    </a:extLst>
                  </p:cNvPr>
                  <p:cNvSpPr txBox="1"/>
                  <p:nvPr/>
                </p:nvSpPr>
                <p:spPr>
                  <a:xfrm>
                    <a:off x="1174926" y="6762124"/>
                    <a:ext cx="4313810" cy="246221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𝑀𝑒𝑎𝑠𝑢𝑟𝑚𝑒𝑛𝑡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𝑈𝑛𝑐𝑒𝑟𝑡𝑎𝑖𝑛𝑡𝑦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+… </m:t>
                          </m:r>
                        </m:oMath>
                      </m:oMathPara>
                    </a14:m>
                    <a:endParaRPr lang="en-GB" sz="1600" dirty="0"/>
                  </a:p>
                </p:txBody>
              </p:sp>
            </mc:Choice>
            <mc:Fallback xmlns="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E45CAECF-D331-4012-8D45-6858A2D0F3B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74926" y="6762124"/>
                    <a:ext cx="4313810" cy="246221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554" b="-31707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2A0B2FA-2127-430E-B075-7509401D6721}"/>
              </a:ext>
            </a:extLst>
          </p:cNvPr>
          <p:cNvSpPr txBox="1"/>
          <p:nvPr/>
        </p:nvSpPr>
        <p:spPr>
          <a:xfrm>
            <a:off x="899248" y="7251416"/>
            <a:ext cx="53397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>
                <a:latin typeface="Tenorite" panose="00000500000000000000" pitchFamily="2" charset="0"/>
              </a:rPr>
              <a:t>Using equipment with higher decimal place counts or measuring a greater mass, percentage uncertainty can decrease.  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FE3950E-40E2-415E-9853-3C87F98C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36DF0-F6CB-4C73-9281-DB001C1E63CB}" type="slidenum">
              <a:rPr lang="en-GB" smtClean="0"/>
              <a:t>3</a:t>
            </a:fld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71D548-A49E-4AF6-9578-AD090FE854B3}"/>
              </a:ext>
            </a:extLst>
          </p:cNvPr>
          <p:cNvSpPr txBox="1"/>
          <p:nvPr/>
        </p:nvSpPr>
        <p:spPr>
          <a:xfrm>
            <a:off x="899248" y="1065718"/>
            <a:ext cx="1981112" cy="323165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Acid-Alkali Titration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47545A-E607-4C36-81A8-97E7641C8FBE}"/>
              </a:ext>
            </a:extLst>
          </p:cNvPr>
          <p:cNvGrpSpPr/>
          <p:nvPr/>
        </p:nvGrpSpPr>
        <p:grpSpPr>
          <a:xfrm>
            <a:off x="899248" y="8041473"/>
            <a:ext cx="5157370" cy="1475923"/>
            <a:chOff x="899249" y="721939"/>
            <a:chExt cx="5157370" cy="14759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A5F22AC-152B-4108-8E79-EFA383277CD9}"/>
                </a:ext>
              </a:extLst>
            </p:cNvPr>
            <p:cNvSpPr/>
            <p:nvPr/>
          </p:nvSpPr>
          <p:spPr>
            <a:xfrm>
              <a:off x="899249" y="721939"/>
              <a:ext cx="5126137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square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</a:rPr>
                <a:t>Yield and Atomic Economy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745C647D-3568-4C6E-AD91-91D37755BFB2}"/>
                </a:ext>
              </a:extLst>
            </p:cNvPr>
            <p:cNvGrpSpPr/>
            <p:nvPr/>
          </p:nvGrpSpPr>
          <p:grpSpPr>
            <a:xfrm>
              <a:off x="899249" y="1029716"/>
              <a:ext cx="5157370" cy="1168146"/>
              <a:chOff x="950049" y="1379093"/>
              <a:chExt cx="5157370" cy="1168146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39BE4FC0-89B8-49E3-9859-8FD857BFFB42}"/>
                  </a:ext>
                </a:extLst>
              </p:cNvPr>
              <p:cNvSpPr/>
              <p:nvPr/>
            </p:nvSpPr>
            <p:spPr>
              <a:xfrm>
                <a:off x="950049" y="1379093"/>
                <a:ext cx="5126137" cy="1168146"/>
              </a:xfrm>
              <a:prstGeom prst="rect">
                <a:avLst/>
              </a:prstGeom>
              <a:solidFill>
                <a:srgbClr val="D9D9D9">
                  <a:alpha val="74902"/>
                </a:srgbClr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82CD32AA-C916-46F5-BB5F-9DC4C855E80B}"/>
                      </a:ext>
                    </a:extLst>
                  </p:cNvPr>
                  <p:cNvSpPr txBox="1"/>
                  <p:nvPr/>
                </p:nvSpPr>
                <p:spPr>
                  <a:xfrm>
                    <a:off x="1038602" y="1539874"/>
                    <a:ext cx="5068817" cy="383438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𝐴𝑡𝑜𝑚𝑖𝑐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𝐸𝑐𝑜𝑛𝑜𝑚𝑦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𝑚𝑜𝑙𝑎𝑟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𝑚𝑎𝑠𝑠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𝑑𝑒𝑠𝑖𝑟𝑒𝑑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𝑝𝑟𝑜𝑑𝑢𝑐𝑡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𝑠𝑢𝑚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𝑡h𝑒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𝑚𝑜𝑙𝑎𝑟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𝑚𝑎𝑠𝑠𝑒𝑠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𝑜𝑓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𝑎𝑙𝑙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𝑝𝑟𝑜𝑑𝑢𝑐𝑡𝑠</m:t>
                              </m:r>
                            </m:den>
                          </m:f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82CD32AA-C916-46F5-BB5F-9DC4C855E80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8602" y="1539874"/>
                    <a:ext cx="5068817" cy="38343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082" t="-4762" b="-1746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BE2583D5-FB7B-4603-80DC-5487EC3FF9EE}"/>
                      </a:ext>
                    </a:extLst>
                  </p:cNvPr>
                  <p:cNvSpPr txBox="1"/>
                  <p:nvPr/>
                </p:nvSpPr>
                <p:spPr>
                  <a:xfrm>
                    <a:off x="1038602" y="2063011"/>
                    <a:ext cx="2233175" cy="382156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𝑌𝑖𝑒𝑙𝑑</m:t>
                          </m:r>
                          <m:r>
                            <a:rPr lang="en-GB" sz="12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𝑎𝑐𝑡𝑢𝑎𝑙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𝑦𝑖𝑒𝑙𝑑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𝑡h𝑒𝑜𝑟𝑒𝑡𝑖𝑐𝑎𝑙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  <m:t>𝑦𝑖𝑒𝑙𝑑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×100</m:t>
                          </m:r>
                        </m:oMath>
                      </m:oMathPara>
                    </a14:m>
                    <a:endParaRPr lang="en-GB" sz="1200" dirty="0"/>
                  </a:p>
                </p:txBody>
              </p:sp>
            </mc:Choice>
            <mc:Fallback xmlns=""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BE2583D5-FB7B-4603-80DC-5487EC3FF9E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8602" y="2063011"/>
                    <a:ext cx="2233175" cy="382156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459" t="-4762" b="-1746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406342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89FF70A-E548-48B7-982D-D8D30575E095}">
  <we:reference id="wa200001937" version="1.0.0.0" store="en-US" storeType="OMEX"/>
  <we:alternateReferences>
    <we:reference id="WA200001937" version="1.0.0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</TotalTime>
  <Words>633</Words>
  <Application>Microsoft Office PowerPoint</Application>
  <PresentationFormat>A4 Paper (210x297 mm)</PresentationFormat>
  <Paragraphs>105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gg sans</vt:lpstr>
      <vt:lpstr>Calibri</vt:lpstr>
      <vt:lpstr>Tenorite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 Brandy</dc:creator>
  <cp:lastModifiedBy>Chezka Mae Madrona</cp:lastModifiedBy>
  <cp:revision>5</cp:revision>
  <dcterms:created xsi:type="dcterms:W3CDTF">2019-12-17T09:41:37Z</dcterms:created>
  <dcterms:modified xsi:type="dcterms:W3CDTF">2025-07-28T06:47:49Z</dcterms:modified>
</cp:coreProperties>
</file>