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embeddedFontLst>
    <p:embeddedFont>
      <p:font typeface="gg sans" panose="00000800000000000000" pitchFamily="2" charset="0"/>
      <p:bold r:id="rId8"/>
    </p:embeddedFont>
    <p:embeddedFont>
      <p:font typeface="Leelawadee" panose="020B0502040204020203" pitchFamily="34" charset="-34"/>
      <p:regular r:id="rId9"/>
      <p:bold r:id="rId10"/>
    </p:embeddedFont>
    <p:embeddedFont>
      <p:font typeface="Tenorite" panose="00000500000000000000" pitchFamily="2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ane Brandy" initials="DB" lastIdx="2" clrIdx="0">
    <p:extLst>
      <p:ext uri="{19B8F6BF-5375-455C-9EA6-DF929625EA0E}">
        <p15:presenceInfo xmlns:p15="http://schemas.microsoft.com/office/powerpoint/2012/main" userId="0470fd441968644a" providerId="Windows Live"/>
      </p:ext>
    </p:extLst>
  </p:cmAuthor>
  <p:cmAuthor id="2" name="Delane Brandy" initials="DB [2]" lastIdx="2" clrIdx="1">
    <p:extLst>
      <p:ext uri="{19B8F6BF-5375-455C-9EA6-DF929625EA0E}">
        <p15:presenceInfo xmlns:p15="http://schemas.microsoft.com/office/powerpoint/2012/main" userId="Delane Bra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CC3300"/>
    <a:srgbClr val="D9D9D9"/>
    <a:srgbClr val="0070C0"/>
    <a:srgbClr val="00B050"/>
    <a:srgbClr val="ECECEC"/>
    <a:srgbClr val="505046"/>
    <a:srgbClr val="7030A0"/>
    <a:srgbClr val="FF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B135A7-0078-4CB2-A476-5E1DBFA7E9B3}" v="4" dt="2021-08-13T11:00:43.5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80" autoAdjust="0"/>
    <p:restoredTop sz="94249" autoAdjust="0"/>
  </p:normalViewPr>
  <p:slideViewPr>
    <p:cSldViewPr snapToGrid="0">
      <p:cViewPr varScale="1">
        <p:scale>
          <a:sx n="67" d="100"/>
          <a:sy n="67" d="100"/>
        </p:scale>
        <p:origin x="16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ne Brandy" userId="0470fd441968644a" providerId="LiveId" clId="{3406AA0F-84B6-473A-989C-FD011F8C5721}"/>
    <pc:docChg chg="undo custSel addSld delSld modSld modMainMaster modNotesMaster">
      <pc:chgData name="Delane Brandy" userId="0470fd441968644a" providerId="LiveId" clId="{3406AA0F-84B6-473A-989C-FD011F8C5721}" dt="2020-01-29T21:41:52.895" v="1820" actId="20577"/>
      <pc:docMkLst>
        <pc:docMk/>
      </pc:docMkLst>
      <pc:sldChg chg="addSp delSp modSp">
        <pc:chgData name="Delane Brandy" userId="0470fd441968644a" providerId="LiveId" clId="{3406AA0F-84B6-473A-989C-FD011F8C5721}" dt="2020-01-29T21:01:26.901" v="1477" actId="207"/>
        <pc:sldMkLst>
          <pc:docMk/>
          <pc:sldMk cId="1815287254" sldId="256"/>
        </pc:sldMkLst>
        <pc:spChg chg="mod">
          <ac:chgData name="Delane Brandy" userId="0470fd441968644a" providerId="LiveId" clId="{3406AA0F-84B6-473A-989C-FD011F8C5721}" dt="2020-01-27T22:12:15.607" v="384" actId="1076"/>
          <ac:spMkLst>
            <pc:docMk/>
            <pc:sldMk cId="1815287254" sldId="256"/>
            <ac:spMk id="3" creationId="{00000000-0000-0000-0000-000000000000}"/>
          </ac:spMkLst>
        </pc:spChg>
        <pc:spChg chg="mod">
          <ac:chgData name="Delane Brandy" userId="0470fd441968644a" providerId="LiveId" clId="{3406AA0F-84B6-473A-989C-FD011F8C5721}" dt="2020-01-29T21:01:26.901" v="1477" actId="207"/>
          <ac:spMkLst>
            <pc:docMk/>
            <pc:sldMk cId="1815287254" sldId="256"/>
            <ac:spMk id="7" creationId="{00000000-0000-0000-0000-000000000000}"/>
          </ac:spMkLst>
        </pc:spChg>
        <pc:spChg chg="mod">
          <ac:chgData name="Delane Brandy" userId="0470fd441968644a" providerId="LiveId" clId="{3406AA0F-84B6-473A-989C-FD011F8C5721}" dt="2020-01-27T22:12:24.017" v="385" actId="164"/>
          <ac:spMkLst>
            <pc:docMk/>
            <pc:sldMk cId="1815287254" sldId="256"/>
            <ac:spMk id="9" creationId="{00000000-0000-0000-0000-000000000000}"/>
          </ac:spMkLst>
        </pc:spChg>
        <pc:spChg chg="mod">
          <ac:chgData name="Delane Brandy" userId="0470fd441968644a" providerId="LiveId" clId="{3406AA0F-84B6-473A-989C-FD011F8C5721}" dt="2020-01-27T22:12:24.017" v="385" actId="164"/>
          <ac:spMkLst>
            <pc:docMk/>
            <pc:sldMk cId="1815287254" sldId="256"/>
            <ac:spMk id="11" creationId="{00000000-0000-0000-0000-000000000000}"/>
          </ac:spMkLst>
        </pc:spChg>
        <pc:spChg chg="mod">
          <ac:chgData name="Delane Brandy" userId="0470fd441968644a" providerId="LiveId" clId="{3406AA0F-84B6-473A-989C-FD011F8C5721}" dt="2020-01-27T22:12:24.017" v="385" actId="164"/>
          <ac:spMkLst>
            <pc:docMk/>
            <pc:sldMk cId="1815287254" sldId="256"/>
            <ac:spMk id="12" creationId="{00000000-0000-0000-0000-000000000000}"/>
          </ac:spMkLst>
        </pc:spChg>
        <pc:spChg chg="mod">
          <ac:chgData name="Delane Brandy" userId="0470fd441968644a" providerId="LiveId" clId="{3406AA0F-84B6-473A-989C-FD011F8C5721}" dt="2020-01-27T22:12:13.767" v="380" actId="1076"/>
          <ac:spMkLst>
            <pc:docMk/>
            <pc:sldMk cId="1815287254" sldId="256"/>
            <ac:spMk id="23" creationId="{00000000-0000-0000-0000-000000000000}"/>
          </ac:spMkLst>
        </pc:spChg>
        <pc:spChg chg="add del mod">
          <ac:chgData name="Delane Brandy" userId="0470fd441968644a" providerId="LiveId" clId="{3406AA0F-84B6-473A-989C-FD011F8C5721}" dt="2020-01-27T22:18:12.994" v="426" actId="478"/>
          <ac:spMkLst>
            <pc:docMk/>
            <pc:sldMk cId="1815287254" sldId="256"/>
            <ac:spMk id="25" creationId="{48953AAD-DD43-43B1-B29F-4A585E4FBA6D}"/>
          </ac:spMkLst>
        </pc:spChg>
        <pc:grpChg chg="mod">
          <ac:chgData name="Delane Brandy" userId="0470fd441968644a" providerId="LiveId" clId="{3406AA0F-84B6-473A-989C-FD011F8C5721}" dt="2020-01-27T22:12:24.017" v="385" actId="164"/>
          <ac:grpSpMkLst>
            <pc:docMk/>
            <pc:sldMk cId="1815287254" sldId="256"/>
            <ac:grpSpMk id="10" creationId="{00000000-0000-0000-0000-000000000000}"/>
          </ac:grpSpMkLst>
        </pc:grpChg>
        <pc:grpChg chg="add mod">
          <ac:chgData name="Delane Brandy" userId="0470fd441968644a" providerId="LiveId" clId="{3406AA0F-84B6-473A-989C-FD011F8C5721}" dt="2020-01-27T22:12:27.891" v="386" actId="1076"/>
          <ac:grpSpMkLst>
            <pc:docMk/>
            <pc:sldMk cId="1815287254" sldId="256"/>
            <ac:grpSpMk id="15" creationId="{4A8F8B49-E5FF-43BC-9542-EDCECCA278CB}"/>
          </ac:grpSpMkLst>
        </pc:grpChg>
        <pc:grpChg chg="mod">
          <ac:chgData name="Delane Brandy" userId="0470fd441968644a" providerId="LiveId" clId="{3406AA0F-84B6-473A-989C-FD011F8C5721}" dt="2020-01-27T22:12:14.257" v="382" actId="1076"/>
          <ac:grpSpMkLst>
            <pc:docMk/>
            <pc:sldMk cId="1815287254" sldId="256"/>
            <ac:grpSpMk id="20" creationId="{00000000-0000-0000-0000-000000000000}"/>
          </ac:grpSpMkLst>
        </pc:grpChg>
        <pc:grpChg chg="mod">
          <ac:chgData name="Delane Brandy" userId="0470fd441968644a" providerId="LiveId" clId="{3406AA0F-84B6-473A-989C-FD011F8C5721}" dt="2020-01-27T22:12:13.979" v="381" actId="1076"/>
          <ac:grpSpMkLst>
            <pc:docMk/>
            <pc:sldMk cId="1815287254" sldId="256"/>
            <ac:grpSpMk id="22" creationId="{00000000-0000-0000-0000-000000000000}"/>
          </ac:grpSpMkLst>
        </pc:grpChg>
      </pc:sldChg>
      <pc:sldChg chg="addSp delSp modSp">
        <pc:chgData name="Delane Brandy" userId="0470fd441968644a" providerId="LiveId" clId="{3406AA0F-84B6-473A-989C-FD011F8C5721}" dt="2020-01-29T21:12:37.128" v="1480" actId="207"/>
        <pc:sldMkLst>
          <pc:docMk/>
          <pc:sldMk cId="3798578905" sldId="257"/>
        </pc:sldMkLst>
        <pc:spChg chg="mod">
          <ac:chgData name="Delane Brandy" userId="0470fd441968644a" providerId="LiveId" clId="{3406AA0F-84B6-473A-989C-FD011F8C5721}" dt="2020-01-29T21:12:37.128" v="1480" actId="207"/>
          <ac:spMkLst>
            <pc:docMk/>
            <pc:sldMk cId="3798578905" sldId="257"/>
            <ac:spMk id="2" creationId="{C9AE91F4-9AD0-4CE4-A5C1-5CE4EA269289}"/>
          </ac:spMkLst>
        </pc:spChg>
        <pc:spChg chg="add mod">
          <ac:chgData name="Delane Brandy" userId="0470fd441968644a" providerId="LiveId" clId="{3406AA0F-84B6-473A-989C-FD011F8C5721}" dt="2020-01-27T22:05:44.132" v="295" actId="947"/>
          <ac:spMkLst>
            <pc:docMk/>
            <pc:sldMk cId="3798578905" sldId="257"/>
            <ac:spMk id="3" creationId="{03505A9E-E721-4D44-B1AA-8A67072F2457}"/>
          </ac:spMkLst>
        </pc:spChg>
        <pc:spChg chg="add del mod">
          <ac:chgData name="Delane Brandy" userId="0470fd441968644a" providerId="LiveId" clId="{3406AA0F-84B6-473A-989C-FD011F8C5721}" dt="2020-01-29T20:45:38.555" v="1425" actId="478"/>
          <ac:spMkLst>
            <pc:docMk/>
            <pc:sldMk cId="3798578905" sldId="257"/>
            <ac:spMk id="4" creationId="{538825FF-69F1-4EA6-BC9B-EFB77A8960CF}"/>
          </ac:spMkLst>
        </pc:spChg>
        <pc:spChg chg="add del mod">
          <ac:chgData name="Delane Brandy" userId="0470fd441968644a" providerId="LiveId" clId="{3406AA0F-84B6-473A-989C-FD011F8C5721}" dt="2020-01-27T21:58:11.895" v="225"/>
          <ac:spMkLst>
            <pc:docMk/>
            <pc:sldMk cId="3798578905" sldId="257"/>
            <ac:spMk id="4" creationId="{639F69C6-0DFB-4C5F-A63F-96AF5D855ED7}"/>
          </ac:spMkLst>
        </pc:spChg>
        <pc:spChg chg="add del">
          <ac:chgData name="Delane Brandy" userId="0470fd441968644a" providerId="LiveId" clId="{3406AA0F-84B6-473A-989C-FD011F8C5721}" dt="2020-01-27T22:03:44.176" v="241" actId="478"/>
          <ac:spMkLst>
            <pc:docMk/>
            <pc:sldMk cId="3798578905" sldId="257"/>
            <ac:spMk id="5" creationId="{642E20BF-BD52-4B9B-B9C7-2F0822B0B09B}"/>
          </ac:spMkLst>
        </pc:spChg>
        <pc:spChg chg="add mod">
          <ac:chgData name="Delane Brandy" userId="0470fd441968644a" providerId="LiveId" clId="{3406AA0F-84B6-473A-989C-FD011F8C5721}" dt="2020-01-27T22:03:56.628" v="244" actId="164"/>
          <ac:spMkLst>
            <pc:docMk/>
            <pc:sldMk cId="3798578905" sldId="257"/>
            <ac:spMk id="6" creationId="{BA740A99-00ED-4B35-96E6-20D5322A561E}"/>
          </ac:spMkLst>
        </pc:spChg>
        <pc:spChg chg="add mod">
          <ac:chgData name="Delane Brandy" userId="0470fd441968644a" providerId="LiveId" clId="{3406AA0F-84B6-473A-989C-FD011F8C5721}" dt="2020-01-27T22:06:51.785" v="322" actId="164"/>
          <ac:spMkLst>
            <pc:docMk/>
            <pc:sldMk cId="3798578905" sldId="257"/>
            <ac:spMk id="8" creationId="{5C3BCC30-DF3D-4EAB-A58B-A856D1256F9C}"/>
          </ac:spMkLst>
        </pc:spChg>
        <pc:grpChg chg="add mod">
          <ac:chgData name="Delane Brandy" userId="0470fd441968644a" providerId="LiveId" clId="{3406AA0F-84B6-473A-989C-FD011F8C5721}" dt="2020-01-29T20:45:26.207" v="1422" actId="1076"/>
          <ac:grpSpMkLst>
            <pc:docMk/>
            <pc:sldMk cId="3798578905" sldId="257"/>
            <ac:grpSpMk id="7" creationId="{B64DD015-B115-4F4D-A87D-1FDF996C4994}"/>
          </ac:grpSpMkLst>
        </pc:grpChg>
        <pc:grpChg chg="add mod">
          <ac:chgData name="Delane Brandy" userId="0470fd441968644a" providerId="LiveId" clId="{3406AA0F-84B6-473A-989C-FD011F8C5721}" dt="2020-01-29T20:45:26.207" v="1422" actId="1076"/>
          <ac:grpSpMkLst>
            <pc:docMk/>
            <pc:sldMk cId="3798578905" sldId="257"/>
            <ac:grpSpMk id="9" creationId="{B428AC51-69E4-47FA-9A1E-0DC5E14ECBC8}"/>
          </ac:grpSpMkLst>
        </pc:grpChg>
        <pc:graphicFrameChg chg="add mod modGraphic">
          <ac:chgData name="Delane Brandy" userId="0470fd441968644a" providerId="LiveId" clId="{3406AA0F-84B6-473A-989C-FD011F8C5721}" dt="2020-01-27T22:16:08.767" v="405"/>
          <ac:graphicFrameMkLst>
            <pc:docMk/>
            <pc:sldMk cId="3798578905" sldId="257"/>
            <ac:graphicFrameMk id="11" creationId="{24373B14-3855-41B4-AA90-83BE3D2E548A}"/>
          </ac:graphicFrameMkLst>
        </pc:graphicFrameChg>
        <pc:picChg chg="add mod">
          <ac:chgData name="Delane Brandy" userId="0470fd441968644a" providerId="LiveId" clId="{3406AA0F-84B6-473A-989C-FD011F8C5721}" dt="2020-01-27T22:03:56.628" v="244" actId="164"/>
          <ac:picMkLst>
            <pc:docMk/>
            <pc:sldMk cId="3798578905" sldId="257"/>
            <ac:picMk id="1026" creationId="{1B9E18F4-F894-400C-B15C-CEF6FB20B94A}"/>
          </ac:picMkLst>
        </pc:picChg>
      </pc:sldChg>
      <pc:sldChg chg="addSp delSp modSp add">
        <pc:chgData name="Delane Brandy" userId="0470fd441968644a" providerId="LiveId" clId="{3406AA0F-84B6-473A-989C-FD011F8C5721}" dt="2020-01-29T21:12:40.973" v="1481" actId="207"/>
        <pc:sldMkLst>
          <pc:docMk/>
          <pc:sldMk cId="1062165020" sldId="258"/>
        </pc:sldMkLst>
        <pc:spChg chg="add mod">
          <ac:chgData name="Delane Brandy" userId="0470fd441968644a" providerId="LiveId" clId="{3406AA0F-84B6-473A-989C-FD011F8C5721}" dt="2020-01-29T21:12:40.973" v="1481" actId="207"/>
          <ac:spMkLst>
            <pc:docMk/>
            <pc:sldMk cId="1062165020" sldId="258"/>
            <ac:spMk id="3" creationId="{1AB21E11-DCD6-414A-93EE-D1F6247F1A68}"/>
          </ac:spMkLst>
        </pc:spChg>
        <pc:spChg chg="add mod">
          <ac:chgData name="Delane Brandy" userId="0470fd441968644a" providerId="LiveId" clId="{3406AA0F-84B6-473A-989C-FD011F8C5721}" dt="2020-01-27T22:40:14.759" v="913" actId="20577"/>
          <ac:spMkLst>
            <pc:docMk/>
            <pc:sldMk cId="1062165020" sldId="258"/>
            <ac:spMk id="4" creationId="{9C7A14E6-D966-4661-A161-868F14310DC5}"/>
          </ac:spMkLst>
        </pc:spChg>
        <pc:spChg chg="add del mod">
          <ac:chgData name="Delane Brandy" userId="0470fd441968644a" providerId="LiveId" clId="{3406AA0F-84B6-473A-989C-FD011F8C5721}" dt="2020-01-27T22:34:46.204" v="676" actId="478"/>
          <ac:spMkLst>
            <pc:docMk/>
            <pc:sldMk cId="1062165020" sldId="258"/>
            <ac:spMk id="7" creationId="{68CF792F-2EDD-48E6-9FF5-916835AE2EB8}"/>
          </ac:spMkLst>
        </pc:spChg>
        <pc:spChg chg="add del mod">
          <ac:chgData name="Delane Brandy" userId="0470fd441968644a" providerId="LiveId" clId="{3406AA0F-84B6-473A-989C-FD011F8C5721}" dt="2020-01-27T22:34:46.204" v="676" actId="478"/>
          <ac:spMkLst>
            <pc:docMk/>
            <pc:sldMk cId="1062165020" sldId="258"/>
            <ac:spMk id="8" creationId="{70323302-B3ED-4520-89CB-35C74BFAA436}"/>
          </ac:spMkLst>
        </pc:spChg>
        <pc:spChg chg="add mod">
          <ac:chgData name="Delane Brandy" userId="0470fd441968644a" providerId="LiveId" clId="{3406AA0F-84B6-473A-989C-FD011F8C5721}" dt="2020-01-27T22:49:08.254" v="1387" actId="20577"/>
          <ac:spMkLst>
            <pc:docMk/>
            <pc:sldMk cId="1062165020" sldId="258"/>
            <ac:spMk id="10" creationId="{23498844-6C74-4A89-8A29-75BE46F4AADA}"/>
          </ac:spMkLst>
        </pc:spChg>
        <pc:spChg chg="add mod">
          <ac:chgData name="Delane Brandy" userId="0470fd441968644a" providerId="LiveId" clId="{3406AA0F-84B6-473A-989C-FD011F8C5721}" dt="2020-01-27T22:49:58.210" v="1403" actId="1076"/>
          <ac:spMkLst>
            <pc:docMk/>
            <pc:sldMk cId="1062165020" sldId="258"/>
            <ac:spMk id="13" creationId="{7B424B61-A098-40B1-8D16-FE9D1DD41E0E}"/>
          </ac:spMkLst>
        </pc:spChg>
        <pc:spChg chg="add mod ord">
          <ac:chgData name="Delane Brandy" userId="0470fd441968644a" providerId="LiveId" clId="{3406AA0F-84B6-473A-989C-FD011F8C5721}" dt="2020-01-27T22:49:52.967" v="1401" actId="167"/>
          <ac:spMkLst>
            <pc:docMk/>
            <pc:sldMk cId="1062165020" sldId="258"/>
            <ac:spMk id="14" creationId="{6C7F1C01-FBD5-447B-BD3F-E3E0E4ACB144}"/>
          </ac:spMkLst>
        </pc:spChg>
        <pc:graphicFrameChg chg="add mod modGraphic">
          <ac:chgData name="Delane Brandy" userId="0470fd441968644a" providerId="LiveId" clId="{3406AA0F-84B6-473A-989C-FD011F8C5721}" dt="2020-01-27T22:49:56.261" v="1402" actId="1076"/>
          <ac:graphicFrameMkLst>
            <pc:docMk/>
            <pc:sldMk cId="1062165020" sldId="258"/>
            <ac:graphicFrameMk id="11" creationId="{BDE01993-30AD-48B7-A789-3A6CC549C967}"/>
          </ac:graphicFrameMkLst>
        </pc:graphicFrameChg>
        <pc:picChg chg="add del mod modCrop">
          <ac:chgData name="Delane Brandy" userId="0470fd441968644a" providerId="LiveId" clId="{3406AA0F-84B6-473A-989C-FD011F8C5721}" dt="2020-01-27T22:33:18.285" v="637" actId="478"/>
          <ac:picMkLst>
            <pc:docMk/>
            <pc:sldMk cId="1062165020" sldId="258"/>
            <ac:picMk id="5" creationId="{3B2966B4-32C3-4DF7-A90A-FEA472475FDE}"/>
          </ac:picMkLst>
        </pc:picChg>
        <pc:picChg chg="add del mod">
          <ac:chgData name="Delane Brandy" userId="0470fd441968644a" providerId="LiveId" clId="{3406AA0F-84B6-473A-989C-FD011F8C5721}" dt="2020-01-27T22:34:45.187" v="675" actId="478"/>
          <ac:picMkLst>
            <pc:docMk/>
            <pc:sldMk cId="1062165020" sldId="258"/>
            <ac:picMk id="6" creationId="{05EBF93F-FECF-4F8A-BBB0-E53CA0D0F388}"/>
          </ac:picMkLst>
        </pc:picChg>
        <pc:picChg chg="add mod">
          <ac:chgData name="Delane Brandy" userId="0470fd441968644a" providerId="LiveId" clId="{3406AA0F-84B6-473A-989C-FD011F8C5721}" dt="2020-01-27T22:39:30.209" v="906" actId="1076"/>
          <ac:picMkLst>
            <pc:docMk/>
            <pc:sldMk cId="1062165020" sldId="258"/>
            <ac:picMk id="9" creationId="{5E90D72E-B008-48D8-B87C-7D59889A374B}"/>
          </ac:picMkLst>
        </pc:picChg>
      </pc:sldChg>
      <pc:sldChg chg="add del">
        <pc:chgData name="Delane Brandy" userId="0470fd441968644a" providerId="LiveId" clId="{3406AA0F-84B6-473A-989C-FD011F8C5721}" dt="2020-01-27T22:17:22.741" v="407"/>
        <pc:sldMkLst>
          <pc:docMk/>
          <pc:sldMk cId="2243284127" sldId="258"/>
        </pc:sldMkLst>
      </pc:sldChg>
      <pc:sldChg chg="addSp delSp modSp">
        <pc:chgData name="Delane Brandy" userId="0470fd441968644a" providerId="LiveId" clId="{3406AA0F-84B6-473A-989C-FD011F8C5721}" dt="2020-01-29T21:12:30.698" v="1478" actId="207"/>
        <pc:sldMkLst>
          <pc:docMk/>
          <pc:sldMk cId="1965761193" sldId="259"/>
        </pc:sldMkLst>
        <pc:spChg chg="mod">
          <ac:chgData name="Delane Brandy" userId="0470fd441968644a" providerId="LiveId" clId="{3406AA0F-84B6-473A-989C-FD011F8C5721}" dt="2020-01-29T20:43:18.290" v="1418" actId="2711"/>
          <ac:spMkLst>
            <pc:docMk/>
            <pc:sldMk cId="1965761193" sldId="259"/>
            <ac:spMk id="3" creationId="{00000000-0000-0000-0000-000000000000}"/>
          </ac:spMkLst>
        </pc:spChg>
        <pc:spChg chg="add del mod">
          <ac:chgData name="Delane Brandy" userId="0470fd441968644a" providerId="LiveId" clId="{3406AA0F-84B6-473A-989C-FD011F8C5721}" dt="2020-01-29T20:45:46.539" v="1430" actId="767"/>
          <ac:spMkLst>
            <pc:docMk/>
            <pc:sldMk cId="1965761193" sldId="259"/>
            <ac:spMk id="4" creationId="{393141A0-0C5F-4132-8D96-D7710AC81D7C}"/>
          </ac:spMkLst>
        </pc:spChg>
        <pc:spChg chg="add del mod">
          <ac:chgData name="Delane Brandy" userId="0470fd441968644a" providerId="LiveId" clId="{3406AA0F-84B6-473A-989C-FD011F8C5721}" dt="2020-01-29T20:47:15.769" v="1456" actId="478"/>
          <ac:spMkLst>
            <pc:docMk/>
            <pc:sldMk cId="1965761193" sldId="259"/>
            <ac:spMk id="5" creationId="{FE816A1D-A1F7-4973-8CE8-E42A7AAB1D74}"/>
          </ac:spMkLst>
        </pc:spChg>
        <pc:spChg chg="add mod">
          <ac:chgData name="Delane Brandy" userId="0470fd441968644a" providerId="LiveId" clId="{3406AA0F-84B6-473A-989C-FD011F8C5721}" dt="2020-01-29T20:47:20.996" v="1460" actId="20577"/>
          <ac:spMkLst>
            <pc:docMk/>
            <pc:sldMk cId="1965761193" sldId="259"/>
            <ac:spMk id="6" creationId="{2CAECE4F-18A0-4924-B266-637312DAAF8D}"/>
          </ac:spMkLst>
        </pc:spChg>
        <pc:spChg chg="add del">
          <ac:chgData name="Delane Brandy" userId="0470fd441968644a" providerId="LiveId" clId="{3406AA0F-84B6-473A-989C-FD011F8C5721}" dt="2020-01-29T20:47:38.122" v="1462" actId="478"/>
          <ac:spMkLst>
            <pc:docMk/>
            <pc:sldMk cId="1965761193" sldId="259"/>
            <ac:spMk id="7" creationId="{EEB02463-F8BB-4CB3-8731-68F90AD7362F}"/>
          </ac:spMkLst>
        </pc:spChg>
        <pc:spChg chg="mod">
          <ac:chgData name="Delane Brandy" userId="0470fd441968644a" providerId="LiveId" clId="{3406AA0F-84B6-473A-989C-FD011F8C5721}" dt="2020-01-29T21:12:30.698" v="1478" actId="207"/>
          <ac:spMkLst>
            <pc:docMk/>
            <pc:sldMk cId="1965761193" sldId="259"/>
            <ac:spMk id="8" creationId="{1AB21E11-DCD6-414A-93EE-D1F6247F1A68}"/>
          </ac:spMkLst>
        </pc:spChg>
        <pc:spChg chg="add del">
          <ac:chgData name="Delane Brandy" userId="0470fd441968644a" providerId="LiveId" clId="{3406AA0F-84B6-473A-989C-FD011F8C5721}" dt="2020-01-29T20:49:32.815" v="1470" actId="478"/>
          <ac:spMkLst>
            <pc:docMk/>
            <pc:sldMk cId="1965761193" sldId="259"/>
            <ac:spMk id="9" creationId="{46343E60-EAD4-4D79-A934-4A388030DF23}"/>
          </ac:spMkLst>
        </pc:spChg>
      </pc:sldChg>
      <pc:sldChg chg="addSp delSp modSp add">
        <pc:chgData name="Delane Brandy" userId="0470fd441968644a" providerId="LiveId" clId="{3406AA0F-84B6-473A-989C-FD011F8C5721}" dt="2020-01-29T21:41:52.895" v="1820" actId="20577"/>
        <pc:sldMkLst>
          <pc:docMk/>
          <pc:sldMk cId="1898252174" sldId="260"/>
        </pc:sldMkLst>
        <pc:spChg chg="add mod">
          <ac:chgData name="Delane Brandy" userId="0470fd441968644a" providerId="LiveId" clId="{3406AA0F-84B6-473A-989C-FD011F8C5721}" dt="2020-01-29T21:23:03.012" v="1588" actId="207"/>
          <ac:spMkLst>
            <pc:docMk/>
            <pc:sldMk cId="1898252174" sldId="260"/>
            <ac:spMk id="3" creationId="{EBD69DB2-B451-45FB-A7BF-FB08FFA4D791}"/>
          </ac:spMkLst>
        </pc:spChg>
        <pc:spChg chg="add del mod">
          <ac:chgData name="Delane Brandy" userId="0470fd441968644a" providerId="LiveId" clId="{3406AA0F-84B6-473A-989C-FD011F8C5721}" dt="2020-01-29T21:16:24.083" v="1489" actId="478"/>
          <ac:spMkLst>
            <pc:docMk/>
            <pc:sldMk cId="1898252174" sldId="260"/>
            <ac:spMk id="4" creationId="{DED2524B-F630-440F-9C70-901788B9585E}"/>
          </ac:spMkLst>
        </pc:spChg>
        <pc:spChg chg="add del mod">
          <ac:chgData name="Delane Brandy" userId="0470fd441968644a" providerId="LiveId" clId="{3406AA0F-84B6-473A-989C-FD011F8C5721}" dt="2020-01-29T21:22:57.928" v="1587"/>
          <ac:spMkLst>
            <pc:docMk/>
            <pc:sldMk cId="1898252174" sldId="260"/>
            <ac:spMk id="5" creationId="{0966C774-DA31-4A07-A38E-A7DBF7D8A985}"/>
          </ac:spMkLst>
        </pc:spChg>
        <pc:spChg chg="add del mod">
          <ac:chgData name="Delane Brandy" userId="0470fd441968644a" providerId="LiveId" clId="{3406AA0F-84B6-473A-989C-FD011F8C5721}" dt="2020-01-29T21:22:56.954" v="1585"/>
          <ac:spMkLst>
            <pc:docMk/>
            <pc:sldMk cId="1898252174" sldId="260"/>
            <ac:spMk id="6" creationId="{CB8D7102-2DA6-4103-9E53-CFEB70A94D97}"/>
          </ac:spMkLst>
        </pc:spChg>
        <pc:spChg chg="add del mod">
          <ac:chgData name="Delane Brandy" userId="0470fd441968644a" providerId="LiveId" clId="{3406AA0F-84B6-473A-989C-FD011F8C5721}" dt="2020-01-29T21:22:54.490" v="1582"/>
          <ac:spMkLst>
            <pc:docMk/>
            <pc:sldMk cId="1898252174" sldId="260"/>
            <ac:spMk id="7" creationId="{1CC5CB23-78CC-4166-A00C-3C86C89F98F4}"/>
          </ac:spMkLst>
        </pc:spChg>
        <pc:spChg chg="add del mod">
          <ac:chgData name="Delane Brandy" userId="0470fd441968644a" providerId="LiveId" clId="{3406AA0F-84B6-473A-989C-FD011F8C5721}" dt="2020-01-29T21:22:54.490" v="1582"/>
          <ac:spMkLst>
            <pc:docMk/>
            <pc:sldMk cId="1898252174" sldId="260"/>
            <ac:spMk id="9" creationId="{18C70518-B1D2-4988-8C79-CB4C30DC61E3}"/>
          </ac:spMkLst>
        </pc:spChg>
        <pc:spChg chg="add del mod">
          <ac:chgData name="Delane Brandy" userId="0470fd441968644a" providerId="LiveId" clId="{3406AA0F-84B6-473A-989C-FD011F8C5721}" dt="2020-01-29T21:22:53.695" v="1580"/>
          <ac:spMkLst>
            <pc:docMk/>
            <pc:sldMk cId="1898252174" sldId="260"/>
            <ac:spMk id="10" creationId="{65ABFC36-C5CA-46E6-8812-4E6CE70DC18C}"/>
          </ac:spMkLst>
        </pc:spChg>
        <pc:spChg chg="add del mod">
          <ac:chgData name="Delane Brandy" userId="0470fd441968644a" providerId="LiveId" clId="{3406AA0F-84B6-473A-989C-FD011F8C5721}" dt="2020-01-29T21:22:52.294" v="1573"/>
          <ac:spMkLst>
            <pc:docMk/>
            <pc:sldMk cId="1898252174" sldId="260"/>
            <ac:spMk id="11" creationId="{019EB74F-2408-449E-A183-AF29CED456F2}"/>
          </ac:spMkLst>
        </pc:spChg>
        <pc:spChg chg="add del mod">
          <ac:chgData name="Delane Brandy" userId="0470fd441968644a" providerId="LiveId" clId="{3406AA0F-84B6-473A-989C-FD011F8C5721}" dt="2020-01-29T21:22:52.294" v="1573"/>
          <ac:spMkLst>
            <pc:docMk/>
            <pc:sldMk cId="1898252174" sldId="260"/>
            <ac:spMk id="13" creationId="{86E39CDE-0186-4918-A65E-309D2E366258}"/>
          </ac:spMkLst>
        </pc:spChg>
        <pc:spChg chg="add del mod">
          <ac:chgData name="Delane Brandy" userId="0470fd441968644a" providerId="LiveId" clId="{3406AA0F-84B6-473A-989C-FD011F8C5721}" dt="2020-01-29T21:22:52.294" v="1573"/>
          <ac:spMkLst>
            <pc:docMk/>
            <pc:sldMk cId="1898252174" sldId="260"/>
            <ac:spMk id="14" creationId="{E4D747D4-C7A2-4016-99CA-CD7472B48D67}"/>
          </ac:spMkLst>
        </pc:spChg>
        <pc:spChg chg="add del">
          <ac:chgData name="Delane Brandy" userId="0470fd441968644a" providerId="LiveId" clId="{3406AA0F-84B6-473A-989C-FD011F8C5721}" dt="2020-01-29T21:22:51.725" v="1564"/>
          <ac:spMkLst>
            <pc:docMk/>
            <pc:sldMk cId="1898252174" sldId="260"/>
            <ac:spMk id="18" creationId="{EDB686E5-0EA9-4EC6-9863-B4185ADD5266}"/>
          </ac:spMkLst>
        </pc:spChg>
        <pc:spChg chg="add del">
          <ac:chgData name="Delane Brandy" userId="0470fd441968644a" providerId="LiveId" clId="{3406AA0F-84B6-473A-989C-FD011F8C5721}" dt="2020-01-29T21:22:51.725" v="1564"/>
          <ac:spMkLst>
            <pc:docMk/>
            <pc:sldMk cId="1898252174" sldId="260"/>
            <ac:spMk id="20" creationId="{BABAE507-6DB6-4DA1-BBC9-2E6B8DD38950}"/>
          </ac:spMkLst>
        </pc:spChg>
        <pc:spChg chg="add del">
          <ac:chgData name="Delane Brandy" userId="0470fd441968644a" providerId="LiveId" clId="{3406AA0F-84B6-473A-989C-FD011F8C5721}" dt="2020-01-29T21:22:51.725" v="1564"/>
          <ac:spMkLst>
            <pc:docMk/>
            <pc:sldMk cId="1898252174" sldId="260"/>
            <ac:spMk id="21" creationId="{078C1181-8A2C-4A70-959D-352CF9D7BADB}"/>
          </ac:spMkLst>
        </pc:spChg>
        <pc:spChg chg="add del mod">
          <ac:chgData name="Delane Brandy" userId="0470fd441968644a" providerId="LiveId" clId="{3406AA0F-84B6-473A-989C-FD011F8C5721}" dt="2020-01-29T21:22:51.624" v="1562"/>
          <ac:spMkLst>
            <pc:docMk/>
            <pc:sldMk cId="1898252174" sldId="260"/>
            <ac:spMk id="22" creationId="{689A75A0-349F-4FA2-938B-E7DA8A2DCC13}"/>
          </ac:spMkLst>
        </pc:spChg>
        <pc:spChg chg="add mod">
          <ac:chgData name="Delane Brandy" userId="0470fd441968644a" providerId="LiveId" clId="{3406AA0F-84B6-473A-989C-FD011F8C5721}" dt="2020-01-29T21:41:52.895" v="1820" actId="20577"/>
          <ac:spMkLst>
            <pc:docMk/>
            <pc:sldMk cId="1898252174" sldId="260"/>
            <ac:spMk id="23" creationId="{032DEE1E-0C18-483F-8A96-72CB38672F17}"/>
          </ac:spMkLst>
        </pc:spChg>
        <pc:graphicFrameChg chg="add del mod">
          <ac:chgData name="Delane Brandy" userId="0470fd441968644a" providerId="LiveId" clId="{3406AA0F-84B6-473A-989C-FD011F8C5721}" dt="2020-01-29T21:22:54.490" v="1582"/>
          <ac:graphicFrameMkLst>
            <pc:docMk/>
            <pc:sldMk cId="1898252174" sldId="260"/>
            <ac:graphicFrameMk id="8" creationId="{53833F11-DC14-43E0-ADF3-924B01FC1214}"/>
          </ac:graphicFrameMkLst>
        </pc:graphicFrameChg>
        <pc:graphicFrameChg chg="add del mod">
          <ac:chgData name="Delane Brandy" userId="0470fd441968644a" providerId="LiveId" clId="{3406AA0F-84B6-473A-989C-FD011F8C5721}" dt="2020-01-29T21:22:52.294" v="1573"/>
          <ac:graphicFrameMkLst>
            <pc:docMk/>
            <pc:sldMk cId="1898252174" sldId="260"/>
            <ac:graphicFrameMk id="12" creationId="{CD853868-F618-424A-8D27-7C7323FD8B60}"/>
          </ac:graphicFrameMkLst>
        </pc:graphicFrameChg>
        <pc:graphicFrameChg chg="add del">
          <ac:chgData name="Delane Brandy" userId="0470fd441968644a" providerId="LiveId" clId="{3406AA0F-84B6-473A-989C-FD011F8C5721}" dt="2020-01-29T21:22:51.725" v="1564"/>
          <ac:graphicFrameMkLst>
            <pc:docMk/>
            <pc:sldMk cId="1898252174" sldId="260"/>
            <ac:graphicFrameMk id="19" creationId="{04453F08-7B1B-4332-AA9B-7712CFB928F3}"/>
          </ac:graphicFrameMkLst>
        </pc:graphicFrameChg>
        <pc:cxnChg chg="add del mod">
          <ac:chgData name="Delane Brandy" userId="0470fd441968644a" providerId="LiveId" clId="{3406AA0F-84B6-473A-989C-FD011F8C5721}" dt="2020-01-29T21:22:52.012" v="1569" actId="11529"/>
          <ac:cxnSpMkLst>
            <pc:docMk/>
            <pc:sldMk cId="1898252174" sldId="260"/>
            <ac:cxnSpMk id="16" creationId="{22B280FA-47EF-46DB-B0D3-D5266E25CE59}"/>
          </ac:cxnSpMkLst>
        </pc:cxnChg>
        <pc:cxnChg chg="add del mod">
          <ac:chgData name="Delane Brandy" userId="0470fd441968644a" providerId="LiveId" clId="{3406AA0F-84B6-473A-989C-FD011F8C5721}" dt="2020-01-29T21:22:51.875" v="1566"/>
          <ac:cxnSpMkLst>
            <pc:docMk/>
            <pc:sldMk cId="1898252174" sldId="260"/>
            <ac:cxnSpMk id="17" creationId="{7436C8B7-6B80-46CF-9032-0F91B00EFE23}"/>
          </ac:cxnSpMkLst>
        </pc:cxnChg>
      </pc:sldChg>
      <pc:sldMasterChg chg="modSldLayout">
        <pc:chgData name="Delane Brandy" userId="0470fd441968644a" providerId="LiveId" clId="{3406AA0F-84B6-473A-989C-FD011F8C5721}" dt="2020-01-29T20:48:53.280" v="1468" actId="255"/>
        <pc:sldMasterMkLst>
          <pc:docMk/>
          <pc:sldMasterMk cId="2639245110" sldId="2147483660"/>
        </pc:sldMasterMkLst>
        <pc:sldLayoutChg chg="modSp">
          <pc:chgData name="Delane Brandy" userId="0470fd441968644a" providerId="LiveId" clId="{3406AA0F-84B6-473A-989C-FD011F8C5721}" dt="2020-01-29T20:48:41.934" v="1466" actId="255"/>
          <pc:sldLayoutMkLst>
            <pc:docMk/>
            <pc:sldMasterMk cId="2639245110" sldId="2147483660"/>
            <pc:sldLayoutMk cId="4242416818" sldId="2147483662"/>
          </pc:sldLayoutMkLst>
          <pc:spChg chg="mod">
            <ac:chgData name="Delane Brandy" userId="0470fd441968644a" providerId="LiveId" clId="{3406AA0F-84B6-473A-989C-FD011F8C5721}" dt="2020-01-29T20:48:41.934" v="1466" actId="255"/>
            <ac:spMkLst>
              <pc:docMk/>
              <pc:sldMasterMk cId="2639245110" sldId="2147483660"/>
              <pc:sldLayoutMk cId="4242416818" sldId="2147483662"/>
              <ac:spMk id="3" creationId="{00000000-0000-0000-0000-000000000000}"/>
            </ac:spMkLst>
          </pc:spChg>
        </pc:sldLayoutChg>
        <pc:sldLayoutChg chg="modSp">
          <pc:chgData name="Delane Brandy" userId="0470fd441968644a" providerId="LiveId" clId="{3406AA0F-84B6-473A-989C-FD011F8C5721}" dt="2020-01-29T20:48:53.280" v="1468" actId="255"/>
          <pc:sldLayoutMkLst>
            <pc:docMk/>
            <pc:sldMasterMk cId="2639245110" sldId="2147483660"/>
            <pc:sldLayoutMk cId="288691426" sldId="2147483664"/>
          </pc:sldLayoutMkLst>
          <pc:spChg chg="mod">
            <ac:chgData name="Delane Brandy" userId="0470fd441968644a" providerId="LiveId" clId="{3406AA0F-84B6-473A-989C-FD011F8C5721}" dt="2020-01-29T20:48:53.280" v="1468" actId="255"/>
            <ac:spMkLst>
              <pc:docMk/>
              <pc:sldMasterMk cId="2639245110" sldId="2147483660"/>
              <pc:sldLayoutMk cId="288691426" sldId="2147483664"/>
              <ac:spMk id="3" creationId="{00000000-0000-0000-0000-000000000000}"/>
            </ac:spMkLst>
          </pc:spChg>
          <pc:spChg chg="mod">
            <ac:chgData name="Delane Brandy" userId="0470fd441968644a" providerId="LiveId" clId="{3406AA0F-84B6-473A-989C-FD011F8C5721}" dt="2020-01-29T20:48:48.663" v="1467" actId="255"/>
            <ac:spMkLst>
              <pc:docMk/>
              <pc:sldMasterMk cId="2639245110" sldId="2147483660"/>
              <pc:sldLayoutMk cId="288691426" sldId="2147483664"/>
              <ac:spMk id="4" creationId="{00000000-0000-0000-0000-000000000000}"/>
            </ac:spMkLst>
          </pc:spChg>
        </pc:sldLayoutChg>
        <pc:sldLayoutChg chg="modSp">
          <pc:chgData name="Delane Brandy" userId="0470fd441968644a" providerId="LiveId" clId="{3406AA0F-84B6-473A-989C-FD011F8C5721}" dt="2020-01-29T20:48:14.320" v="1463" actId="255"/>
          <pc:sldLayoutMkLst>
            <pc:docMk/>
            <pc:sldMasterMk cId="2639245110" sldId="2147483660"/>
            <pc:sldLayoutMk cId="3684599926" sldId="2147483668"/>
          </pc:sldLayoutMkLst>
          <pc:spChg chg="mod">
            <ac:chgData name="Delane Brandy" userId="0470fd441968644a" providerId="LiveId" clId="{3406AA0F-84B6-473A-989C-FD011F8C5721}" dt="2020-01-29T20:48:14.320" v="1463" actId="255"/>
            <ac:spMkLst>
              <pc:docMk/>
              <pc:sldMasterMk cId="2639245110" sldId="2147483660"/>
              <pc:sldLayoutMk cId="3684599926" sldId="2147483668"/>
              <ac:spMk id="3" creationId="{00000000-0000-0000-0000-000000000000}"/>
            </ac:spMkLst>
          </pc:spChg>
        </pc:sldLayoutChg>
        <pc:sldLayoutChg chg="modSp">
          <pc:chgData name="Delane Brandy" userId="0470fd441968644a" providerId="LiveId" clId="{3406AA0F-84B6-473A-989C-FD011F8C5721}" dt="2020-01-29T20:48:25.651" v="1464" actId="255"/>
          <pc:sldLayoutMkLst>
            <pc:docMk/>
            <pc:sldMasterMk cId="2639245110" sldId="2147483660"/>
            <pc:sldLayoutMk cId="225170466" sldId="2147483670"/>
          </pc:sldLayoutMkLst>
          <pc:spChg chg="mod">
            <ac:chgData name="Delane Brandy" userId="0470fd441968644a" providerId="LiveId" clId="{3406AA0F-84B6-473A-989C-FD011F8C5721}" dt="2020-01-29T20:48:25.651" v="1464" actId="255"/>
            <ac:spMkLst>
              <pc:docMk/>
              <pc:sldMasterMk cId="2639245110" sldId="2147483660"/>
              <pc:sldLayoutMk cId="225170466" sldId="2147483670"/>
              <ac:spMk id="3" creationId="{00000000-0000-0000-0000-000000000000}"/>
            </ac:spMkLst>
          </pc:spChg>
        </pc:sldLayoutChg>
        <pc:sldLayoutChg chg="modSp">
          <pc:chgData name="Delane Brandy" userId="0470fd441968644a" providerId="LiveId" clId="{3406AA0F-84B6-473A-989C-FD011F8C5721}" dt="2020-01-29T20:48:31.816" v="1465" actId="255"/>
          <pc:sldLayoutMkLst>
            <pc:docMk/>
            <pc:sldMasterMk cId="2639245110" sldId="2147483660"/>
            <pc:sldLayoutMk cId="1005012388" sldId="2147483671"/>
          </pc:sldLayoutMkLst>
          <pc:spChg chg="mod">
            <ac:chgData name="Delane Brandy" userId="0470fd441968644a" providerId="LiveId" clId="{3406AA0F-84B6-473A-989C-FD011F8C5721}" dt="2020-01-29T20:48:31.816" v="1465" actId="255"/>
            <ac:spMkLst>
              <pc:docMk/>
              <pc:sldMasterMk cId="2639245110" sldId="2147483660"/>
              <pc:sldLayoutMk cId="1005012388" sldId="2147483671"/>
              <ac:spMk id="3" creationId="{00000000-0000-0000-0000-000000000000}"/>
            </ac:spMkLst>
          </pc:spChg>
        </pc:sldLayoutChg>
      </pc:sldMasterChg>
    </pc:docChg>
  </pc:docChgLst>
  <pc:docChgLst>
    <pc:chgData name="Delane Brandy" userId="0470fd441968644a" providerId="LiveId" clId="{29B135A7-0078-4CB2-A476-5E1DBFA7E9B3}"/>
    <pc:docChg chg="undo redo custSel modSld">
      <pc:chgData name="Delane Brandy" userId="0470fd441968644a" providerId="LiveId" clId="{29B135A7-0078-4CB2-A476-5E1DBFA7E9B3}" dt="2021-08-13T11:08:29.035" v="296" actId="207"/>
      <pc:docMkLst>
        <pc:docMk/>
      </pc:docMkLst>
      <pc:sldChg chg="modSp mod">
        <pc:chgData name="Delane Brandy" userId="0470fd441968644a" providerId="LiveId" clId="{29B135A7-0078-4CB2-A476-5E1DBFA7E9B3}" dt="2021-08-11T20:09:13.536" v="14" actId="2711"/>
        <pc:sldMkLst>
          <pc:docMk/>
          <pc:sldMk cId="1815287254" sldId="256"/>
        </pc:sldMkLst>
        <pc:spChg chg="mod">
          <ac:chgData name="Delane Brandy" userId="0470fd441968644a" providerId="LiveId" clId="{29B135A7-0078-4CB2-A476-5E1DBFA7E9B3}" dt="2021-08-11T20:09:13.536" v="14" actId="2711"/>
          <ac:spMkLst>
            <pc:docMk/>
            <pc:sldMk cId="1815287254" sldId="256"/>
            <ac:spMk id="2" creationId="{00000000-0000-0000-0000-000000000000}"/>
          </ac:spMkLst>
        </pc:spChg>
        <pc:spChg chg="mod">
          <ac:chgData name="Delane Brandy" userId="0470fd441968644a" providerId="LiveId" clId="{29B135A7-0078-4CB2-A476-5E1DBFA7E9B3}" dt="2021-08-11T20:08:31.195" v="7" actId="2711"/>
          <ac:spMkLst>
            <pc:docMk/>
            <pc:sldMk cId="1815287254" sldId="256"/>
            <ac:spMk id="7" creationId="{00000000-0000-0000-0000-000000000000}"/>
          </ac:spMkLst>
        </pc:spChg>
        <pc:spChg chg="mod">
          <ac:chgData name="Delane Brandy" userId="0470fd441968644a" providerId="LiveId" clId="{29B135A7-0078-4CB2-A476-5E1DBFA7E9B3}" dt="2021-08-11T20:09:04.103" v="12" actId="2711"/>
          <ac:spMkLst>
            <pc:docMk/>
            <pc:sldMk cId="1815287254" sldId="256"/>
            <ac:spMk id="11" creationId="{00000000-0000-0000-0000-000000000000}"/>
          </ac:spMkLst>
        </pc:spChg>
        <pc:spChg chg="mod">
          <ac:chgData name="Delane Brandy" userId="0470fd441968644a" providerId="LiveId" clId="{29B135A7-0078-4CB2-A476-5E1DBFA7E9B3}" dt="2021-08-11T20:08:45.321" v="9" actId="1076"/>
          <ac:spMkLst>
            <pc:docMk/>
            <pc:sldMk cId="1815287254" sldId="256"/>
            <ac:spMk id="32" creationId="{33F0D4D2-4EDD-4B9E-9AB6-FD43B83BE357}"/>
          </ac:spMkLst>
        </pc:spChg>
      </pc:sldChg>
      <pc:sldChg chg="addSp delSp modSp mod">
        <pc:chgData name="Delane Brandy" userId="0470fd441968644a" providerId="LiveId" clId="{29B135A7-0078-4CB2-A476-5E1DBFA7E9B3}" dt="2021-08-13T11:07:24.748" v="292" actId="20577"/>
        <pc:sldMkLst>
          <pc:docMk/>
          <pc:sldMk cId="3798578905" sldId="257"/>
        </pc:sldMkLst>
        <pc:spChg chg="mod">
          <ac:chgData name="Delane Brandy" userId="0470fd441968644a" providerId="LiveId" clId="{29B135A7-0078-4CB2-A476-5E1DBFA7E9B3}" dt="2021-08-11T20:09:31.396" v="15" actId="2711"/>
          <ac:spMkLst>
            <pc:docMk/>
            <pc:sldMk cId="3798578905" sldId="257"/>
            <ac:spMk id="3" creationId="{03505A9E-E721-4D44-B1AA-8A67072F2457}"/>
          </ac:spMkLst>
        </pc:spChg>
        <pc:spChg chg="mod">
          <ac:chgData name="Delane Brandy" userId="0470fd441968644a" providerId="LiveId" clId="{29B135A7-0078-4CB2-A476-5E1DBFA7E9B3}" dt="2021-08-13T10:58:48.338" v="63" actId="113"/>
          <ac:spMkLst>
            <pc:docMk/>
            <pc:sldMk cId="3798578905" sldId="257"/>
            <ac:spMk id="4" creationId="{00000000-0000-0000-0000-000000000000}"/>
          </ac:spMkLst>
        </pc:spChg>
        <pc:spChg chg="mod">
          <ac:chgData name="Delane Brandy" userId="0470fd441968644a" providerId="LiveId" clId="{29B135A7-0078-4CB2-A476-5E1DBFA7E9B3}" dt="2021-08-11T20:11:00.261" v="35" actId="1076"/>
          <ac:spMkLst>
            <pc:docMk/>
            <pc:sldMk cId="3798578905" sldId="257"/>
            <ac:spMk id="6" creationId="{BA740A99-00ED-4B35-96E6-20D5322A561E}"/>
          </ac:spMkLst>
        </pc:spChg>
        <pc:spChg chg="mod">
          <ac:chgData name="Delane Brandy" userId="0470fd441968644a" providerId="LiveId" clId="{29B135A7-0078-4CB2-A476-5E1DBFA7E9B3}" dt="2021-08-11T20:11:09.939" v="38" actId="14100"/>
          <ac:spMkLst>
            <pc:docMk/>
            <pc:sldMk cId="3798578905" sldId="257"/>
            <ac:spMk id="8" creationId="{5C3BCC30-DF3D-4EAB-A58B-A856D1256F9C}"/>
          </ac:spMkLst>
        </pc:spChg>
        <pc:spChg chg="mod">
          <ac:chgData name="Delane Brandy" userId="0470fd441968644a" providerId="LiveId" clId="{29B135A7-0078-4CB2-A476-5E1DBFA7E9B3}" dt="2021-08-11T20:09:52.305" v="18" actId="20577"/>
          <ac:spMkLst>
            <pc:docMk/>
            <pc:sldMk cId="3798578905" sldId="257"/>
            <ac:spMk id="17" creationId="{774FE99F-DF1F-4FC4-9616-5A000D871D26}"/>
          </ac:spMkLst>
        </pc:spChg>
        <pc:spChg chg="mod">
          <ac:chgData name="Delane Brandy" userId="0470fd441968644a" providerId="LiveId" clId="{29B135A7-0078-4CB2-A476-5E1DBFA7E9B3}" dt="2021-08-13T11:07:24.748" v="292" actId="20577"/>
          <ac:spMkLst>
            <pc:docMk/>
            <pc:sldMk cId="3798578905" sldId="257"/>
            <ac:spMk id="19" creationId="{F23A09F3-A375-42B6-AD68-B9B7483D35CD}"/>
          </ac:spMkLst>
        </pc:spChg>
        <pc:spChg chg="mod">
          <ac:chgData name="Delane Brandy" userId="0470fd441968644a" providerId="LiveId" clId="{29B135A7-0078-4CB2-A476-5E1DBFA7E9B3}" dt="2021-08-11T20:11:03.510" v="37" actId="1076"/>
          <ac:spMkLst>
            <pc:docMk/>
            <pc:sldMk cId="3798578905" sldId="257"/>
            <ac:spMk id="25" creationId="{D5CE08AA-3A6C-4467-B268-A31D18B2BEDA}"/>
          </ac:spMkLst>
        </pc:spChg>
        <pc:grpChg chg="add">
          <ac:chgData name="Delane Brandy" userId="0470fd441968644a" providerId="LiveId" clId="{29B135A7-0078-4CB2-A476-5E1DBFA7E9B3}" dt="2021-08-11T20:11:14.891" v="39" actId="164"/>
          <ac:grpSpMkLst>
            <pc:docMk/>
            <pc:sldMk cId="3798578905" sldId="257"/>
            <ac:grpSpMk id="5" creationId="{66AB7A42-4E57-4F40-934D-B23496E9FAC5}"/>
          </ac:grpSpMkLst>
        </pc:grpChg>
        <pc:grpChg chg="mod topLvl">
          <ac:chgData name="Delane Brandy" userId="0470fd441968644a" providerId="LiveId" clId="{29B135A7-0078-4CB2-A476-5E1DBFA7E9B3}" dt="2021-08-11T20:10:46.988" v="29" actId="1076"/>
          <ac:grpSpMkLst>
            <pc:docMk/>
            <pc:sldMk cId="3798578905" sldId="257"/>
            <ac:grpSpMk id="9" creationId="{B428AC51-69E4-47FA-9A1E-0DC5E14ECBC8}"/>
          </ac:grpSpMkLst>
        </pc:grpChg>
        <pc:grpChg chg="mod topLvl">
          <ac:chgData name="Delane Brandy" userId="0470fd441968644a" providerId="LiveId" clId="{29B135A7-0078-4CB2-A476-5E1DBFA7E9B3}" dt="2021-08-11T20:10:51.515" v="30" actId="1076"/>
          <ac:grpSpMkLst>
            <pc:docMk/>
            <pc:sldMk cId="3798578905" sldId="257"/>
            <ac:grpSpMk id="22" creationId="{72A90EDB-2D67-40EF-AAE8-BA04E5C8997A}"/>
          </ac:grpSpMkLst>
        </pc:grpChg>
        <pc:grpChg chg="del">
          <ac:chgData name="Delane Brandy" userId="0470fd441968644a" providerId="LiveId" clId="{29B135A7-0078-4CB2-A476-5E1DBFA7E9B3}" dt="2021-08-11T20:10:43.273" v="27" actId="165"/>
          <ac:grpSpMkLst>
            <pc:docMk/>
            <pc:sldMk cId="3798578905" sldId="257"/>
            <ac:grpSpMk id="24" creationId="{88F3CF75-2D29-4F49-9AEF-393FB75E5183}"/>
          </ac:grpSpMkLst>
        </pc:grpChg>
        <pc:graphicFrameChg chg="mod modGraphic">
          <ac:chgData name="Delane Brandy" userId="0470fd441968644a" providerId="LiveId" clId="{29B135A7-0078-4CB2-A476-5E1DBFA7E9B3}" dt="2021-08-13T11:00:10.871" v="83" actId="1076"/>
          <ac:graphicFrameMkLst>
            <pc:docMk/>
            <pc:sldMk cId="3798578905" sldId="257"/>
            <ac:graphicFrameMk id="11" creationId="{24373B14-3855-41B4-AA90-83BE3D2E548A}"/>
          </ac:graphicFrameMkLst>
        </pc:graphicFrameChg>
      </pc:sldChg>
      <pc:sldChg chg="modSp mod">
        <pc:chgData name="Delane Brandy" userId="0470fd441968644a" providerId="LiveId" clId="{29B135A7-0078-4CB2-A476-5E1DBFA7E9B3}" dt="2021-08-13T11:07:43.235" v="294" actId="1076"/>
        <pc:sldMkLst>
          <pc:docMk/>
          <pc:sldMk cId="1062165020" sldId="258"/>
        </pc:sldMkLst>
        <pc:spChg chg="mod">
          <ac:chgData name="Delane Brandy" userId="0470fd441968644a" providerId="LiveId" clId="{29B135A7-0078-4CB2-A476-5E1DBFA7E9B3}" dt="2021-08-11T20:12:56.682" v="56" actId="2711"/>
          <ac:spMkLst>
            <pc:docMk/>
            <pc:sldMk cId="1062165020" sldId="258"/>
            <ac:spMk id="4" creationId="{9C7A14E6-D966-4661-A161-868F14310DC5}"/>
          </ac:spMkLst>
        </pc:spChg>
        <pc:spChg chg="mod">
          <ac:chgData name="Delane Brandy" userId="0470fd441968644a" providerId="LiveId" clId="{29B135A7-0078-4CB2-A476-5E1DBFA7E9B3}" dt="2021-08-11T20:12:52.798" v="55" actId="2711"/>
          <ac:spMkLst>
            <pc:docMk/>
            <pc:sldMk cId="1062165020" sldId="258"/>
            <ac:spMk id="6" creationId="{8D45C9EF-7AEA-440E-B3B0-1D6DF9FBDA29}"/>
          </ac:spMkLst>
        </pc:spChg>
        <pc:spChg chg="mod">
          <ac:chgData name="Delane Brandy" userId="0470fd441968644a" providerId="LiveId" clId="{29B135A7-0078-4CB2-A476-5E1DBFA7E9B3}" dt="2021-08-13T11:07:43.235" v="294" actId="1076"/>
          <ac:spMkLst>
            <pc:docMk/>
            <pc:sldMk cId="1062165020" sldId="258"/>
            <ac:spMk id="10" creationId="{23498844-6C74-4A89-8A29-75BE46F4AADA}"/>
          </ac:spMkLst>
        </pc:spChg>
        <pc:spChg chg="mod">
          <ac:chgData name="Delane Brandy" userId="0470fd441968644a" providerId="LiveId" clId="{29B135A7-0078-4CB2-A476-5E1DBFA7E9B3}" dt="2021-08-13T11:04:48.920" v="255" actId="20577"/>
          <ac:spMkLst>
            <pc:docMk/>
            <pc:sldMk cId="1062165020" sldId="258"/>
            <ac:spMk id="25" creationId="{00000000-0000-0000-0000-000000000000}"/>
          </ac:spMkLst>
        </pc:spChg>
        <pc:graphicFrameChg chg="modGraphic">
          <ac:chgData name="Delane Brandy" userId="0470fd441968644a" providerId="LiveId" clId="{29B135A7-0078-4CB2-A476-5E1DBFA7E9B3}" dt="2021-08-13T11:00:15.342" v="85" actId="14734"/>
          <ac:graphicFrameMkLst>
            <pc:docMk/>
            <pc:sldMk cId="1062165020" sldId="258"/>
            <ac:graphicFrameMk id="11" creationId="{C0CE659E-3FF6-4899-A242-C9D0E197D65F}"/>
          </ac:graphicFrameMkLst>
        </pc:graphicFrameChg>
      </pc:sldChg>
      <pc:sldChg chg="modSp mod">
        <pc:chgData name="Delane Brandy" userId="0470fd441968644a" providerId="LiveId" clId="{29B135A7-0078-4CB2-A476-5E1DBFA7E9B3}" dt="2021-08-13T11:08:29.035" v="296" actId="207"/>
        <pc:sldMkLst>
          <pc:docMk/>
          <pc:sldMk cId="1965761193" sldId="259"/>
        </pc:sldMkLst>
        <pc:spChg chg="mod">
          <ac:chgData name="Delane Brandy" userId="0470fd441968644a" providerId="LiveId" clId="{29B135A7-0078-4CB2-A476-5E1DBFA7E9B3}" dt="2021-08-13T11:06:41.774" v="281" actId="2711"/>
          <ac:spMkLst>
            <pc:docMk/>
            <pc:sldMk cId="1965761193" sldId="259"/>
            <ac:spMk id="3" creationId="{00000000-0000-0000-0000-000000000000}"/>
          </ac:spMkLst>
        </pc:spChg>
        <pc:spChg chg="mod">
          <ac:chgData name="Delane Brandy" userId="0470fd441968644a" providerId="LiveId" clId="{29B135A7-0078-4CB2-A476-5E1DBFA7E9B3}" dt="2021-08-13T11:08:15.963" v="295" actId="207"/>
          <ac:spMkLst>
            <pc:docMk/>
            <pc:sldMk cId="1965761193" sldId="259"/>
            <ac:spMk id="12" creationId="{00000000-0000-0000-0000-000000000000}"/>
          </ac:spMkLst>
        </pc:spChg>
        <pc:spChg chg="mod">
          <ac:chgData name="Delane Brandy" userId="0470fd441968644a" providerId="LiveId" clId="{29B135A7-0078-4CB2-A476-5E1DBFA7E9B3}" dt="2021-08-13T11:06:03.615" v="269" actId="1076"/>
          <ac:spMkLst>
            <pc:docMk/>
            <pc:sldMk cId="1965761193" sldId="259"/>
            <ac:spMk id="15" creationId="{7B424B61-A098-40B1-8D16-FE9D1DD41E0E}"/>
          </ac:spMkLst>
        </pc:spChg>
        <pc:spChg chg="mod">
          <ac:chgData name="Delane Brandy" userId="0470fd441968644a" providerId="LiveId" clId="{29B135A7-0078-4CB2-A476-5E1DBFA7E9B3}" dt="2021-08-13T11:08:29.035" v="296" actId="207"/>
          <ac:spMkLst>
            <pc:docMk/>
            <pc:sldMk cId="1965761193" sldId="259"/>
            <ac:spMk id="16" creationId="{00000000-0000-0000-0000-000000000000}"/>
          </ac:spMkLst>
        </pc:spChg>
        <pc:spChg chg="mod">
          <ac:chgData name="Delane Brandy" userId="0470fd441968644a" providerId="LiveId" clId="{29B135A7-0078-4CB2-A476-5E1DBFA7E9B3}" dt="2021-08-13T11:05:45.387" v="264" actId="2711"/>
          <ac:spMkLst>
            <pc:docMk/>
            <pc:sldMk cId="1965761193" sldId="259"/>
            <ac:spMk id="19" creationId="{00000000-0000-0000-0000-000000000000}"/>
          </ac:spMkLst>
        </pc:spChg>
        <pc:spChg chg="mod">
          <ac:chgData name="Delane Brandy" userId="0470fd441968644a" providerId="LiveId" clId="{29B135A7-0078-4CB2-A476-5E1DBFA7E9B3}" dt="2021-08-13T11:05:32.044" v="263" actId="2711"/>
          <ac:spMkLst>
            <pc:docMk/>
            <pc:sldMk cId="1965761193" sldId="259"/>
            <ac:spMk id="20" creationId="{00000000-0000-0000-0000-000000000000}"/>
          </ac:spMkLst>
        </pc:spChg>
        <pc:graphicFrameChg chg="modGraphic">
          <ac:chgData name="Delane Brandy" userId="0470fd441968644a" providerId="LiveId" clId="{29B135A7-0078-4CB2-A476-5E1DBFA7E9B3}" dt="2021-08-13T11:06:20.086" v="275" actId="113"/>
          <ac:graphicFrameMkLst>
            <pc:docMk/>
            <pc:sldMk cId="1965761193" sldId="259"/>
            <ac:graphicFrameMk id="14" creationId="{BDE01993-30AD-48B7-A789-3A6CC549C967}"/>
          </ac:graphicFrameMkLst>
        </pc:graphicFrameChg>
        <pc:graphicFrameChg chg="modGraphic">
          <ac:chgData name="Delane Brandy" userId="0470fd441968644a" providerId="LiveId" clId="{29B135A7-0078-4CB2-A476-5E1DBFA7E9B3}" dt="2021-08-13T11:05:23.955" v="262" actId="255"/>
          <ac:graphicFrameMkLst>
            <pc:docMk/>
            <pc:sldMk cId="1965761193" sldId="259"/>
            <ac:graphicFrameMk id="17" creationId="{00000000-0000-0000-0000-000000000000}"/>
          </ac:graphicFrameMkLst>
        </pc:graphicFrameChg>
      </pc:sldChg>
      <pc:sldChg chg="modSp mod">
        <pc:chgData name="Delane Brandy" userId="0470fd441968644a" providerId="LiveId" clId="{29B135A7-0078-4CB2-A476-5E1DBFA7E9B3}" dt="2021-08-13T11:06:56.869" v="284" actId="2711"/>
        <pc:sldMkLst>
          <pc:docMk/>
          <pc:sldMk cId="1898252174" sldId="260"/>
        </pc:sldMkLst>
        <pc:spChg chg="mod">
          <ac:chgData name="Delane Brandy" userId="0470fd441968644a" providerId="LiveId" clId="{29B135A7-0078-4CB2-A476-5E1DBFA7E9B3}" dt="2021-08-13T11:06:56.869" v="284" actId="2711"/>
          <ac:spMkLst>
            <pc:docMk/>
            <pc:sldMk cId="1898252174" sldId="260"/>
            <ac:spMk id="8" creationId="{C8C28F71-201E-4134-9333-525EFF5651A6}"/>
          </ac:spMkLst>
        </pc:spChg>
        <pc:spChg chg="mod">
          <ac:chgData name="Delane Brandy" userId="0470fd441968644a" providerId="LiveId" clId="{29B135A7-0078-4CB2-A476-5E1DBFA7E9B3}" dt="2021-08-13T11:06:52.094" v="283" actId="2711"/>
          <ac:spMkLst>
            <pc:docMk/>
            <pc:sldMk cId="1898252174" sldId="260"/>
            <ac:spMk id="12" creationId="{C1EEAE5E-C53B-448C-8B31-AF6FCD8DF260}"/>
          </ac:spMkLst>
        </pc:spChg>
        <pc:spChg chg="mod">
          <ac:chgData name="Delane Brandy" userId="0470fd441968644a" providerId="LiveId" clId="{29B135A7-0078-4CB2-A476-5E1DBFA7E9B3}" dt="2021-08-13T11:06:47.097" v="282" actId="2711"/>
          <ac:spMkLst>
            <pc:docMk/>
            <pc:sldMk cId="1898252174" sldId="260"/>
            <ac:spMk id="23" creationId="{032DEE1E-0C18-483F-8A96-72CB38672F17}"/>
          </ac:spMkLst>
        </pc:spChg>
      </pc:sldChg>
    </pc:docChg>
  </pc:docChgLst>
  <pc:docChgLst>
    <pc:chgData name="Delane Brandy" userId="0470fd441968644a" providerId="LiveId" clId="{1B2FBF76-954B-423C-AD92-19E77CA37284}"/>
    <pc:docChg chg="undo redo custSel modSld">
      <pc:chgData name="Delane Brandy" userId="0470fd441968644a" providerId="LiveId" clId="{1B2FBF76-954B-423C-AD92-19E77CA37284}" dt="2021-07-09T19:57:04.337" v="714" actId="20577"/>
      <pc:docMkLst>
        <pc:docMk/>
      </pc:docMkLst>
      <pc:sldChg chg="addSp delSp modSp mod addCm delCm modCm">
        <pc:chgData name="Delane Brandy" userId="0470fd441968644a" providerId="LiveId" clId="{1B2FBF76-954B-423C-AD92-19E77CA37284}" dt="2021-07-09T19:27:29.419" v="565" actId="552"/>
        <pc:sldMkLst>
          <pc:docMk/>
          <pc:sldMk cId="1815287254" sldId="256"/>
        </pc:sldMkLst>
        <pc:spChg chg="mod">
          <ac:chgData name="Delane Brandy" userId="0470fd441968644a" providerId="LiveId" clId="{1B2FBF76-954B-423C-AD92-19E77CA37284}" dt="2021-07-09T19:15:48.442" v="544" actId="113"/>
          <ac:spMkLst>
            <pc:docMk/>
            <pc:sldMk cId="1815287254" sldId="256"/>
            <ac:spMk id="11" creationId="{00000000-0000-0000-0000-000000000000}"/>
          </ac:spMkLst>
        </pc:spChg>
        <pc:spChg chg="mod">
          <ac:chgData name="Delane Brandy" userId="0470fd441968644a" providerId="LiveId" clId="{1B2FBF76-954B-423C-AD92-19E77CA37284}" dt="2021-07-09T19:27:02.976" v="555" actId="403"/>
          <ac:spMkLst>
            <pc:docMk/>
            <pc:sldMk cId="1815287254" sldId="256"/>
            <ac:spMk id="12" creationId="{00000000-0000-0000-0000-000000000000}"/>
          </ac:spMkLst>
        </pc:spChg>
        <pc:spChg chg="mod">
          <ac:chgData name="Delane Brandy" userId="0470fd441968644a" providerId="LiveId" clId="{1B2FBF76-954B-423C-AD92-19E77CA37284}" dt="2021-07-09T19:27:29.419" v="565" actId="552"/>
          <ac:spMkLst>
            <pc:docMk/>
            <pc:sldMk cId="1815287254" sldId="256"/>
            <ac:spMk id="14" creationId="{00000000-0000-0000-0000-000000000000}"/>
          </ac:spMkLst>
        </pc:spChg>
        <pc:spChg chg="mod">
          <ac:chgData name="Delane Brandy" userId="0470fd441968644a" providerId="LiveId" clId="{1B2FBF76-954B-423C-AD92-19E77CA37284}" dt="2021-06-28T21:15:48.180" v="534" actId="403"/>
          <ac:spMkLst>
            <pc:docMk/>
            <pc:sldMk cId="1815287254" sldId="256"/>
            <ac:spMk id="18" creationId="{00000000-0000-0000-0000-000000000000}"/>
          </ac:spMkLst>
        </pc:spChg>
        <pc:spChg chg="mod">
          <ac:chgData name="Delane Brandy" userId="0470fd441968644a" providerId="LiveId" clId="{1B2FBF76-954B-423C-AD92-19E77CA37284}" dt="2021-07-09T19:27:29.419" v="565" actId="552"/>
          <ac:spMkLst>
            <pc:docMk/>
            <pc:sldMk cId="1815287254" sldId="256"/>
            <ac:spMk id="21" creationId="{00000000-0000-0000-0000-000000000000}"/>
          </ac:spMkLst>
        </pc:spChg>
        <pc:inkChg chg="add del">
          <ac:chgData name="Delane Brandy" userId="0470fd441968644a" providerId="LiveId" clId="{1B2FBF76-954B-423C-AD92-19E77CA37284}" dt="2021-02-10T14:47:08.335" v="2"/>
          <ac:inkMkLst>
            <pc:docMk/>
            <pc:sldMk cId="1815287254" sldId="256"/>
            <ac:inkMk id="10" creationId="{841C846C-5C9C-47B5-8A86-98D12D8A390C}"/>
          </ac:inkMkLst>
        </pc:inkChg>
        <pc:inkChg chg="add del">
          <ac:chgData name="Delane Brandy" userId="0470fd441968644a" providerId="LiveId" clId="{1B2FBF76-954B-423C-AD92-19E77CA37284}" dt="2021-02-10T14:47:08.339" v="3"/>
          <ac:inkMkLst>
            <pc:docMk/>
            <pc:sldMk cId="1815287254" sldId="256"/>
            <ac:inkMk id="15" creationId="{71482A67-41DD-4EDB-B19D-18998D5D10EF}"/>
          </ac:inkMkLst>
        </pc:inkChg>
      </pc:sldChg>
      <pc:sldChg chg="addSp delSp modSp mod">
        <pc:chgData name="Delane Brandy" userId="0470fd441968644a" providerId="LiveId" clId="{1B2FBF76-954B-423C-AD92-19E77CA37284}" dt="2021-07-09T19:52:58.919" v="617" actId="1076"/>
        <pc:sldMkLst>
          <pc:docMk/>
          <pc:sldMk cId="3798578905" sldId="257"/>
        </pc:sldMkLst>
        <pc:spChg chg="mod">
          <ac:chgData name="Delane Brandy" userId="0470fd441968644a" providerId="LiveId" clId="{1B2FBF76-954B-423C-AD92-19E77CA37284}" dt="2021-07-09T19:52:20.574" v="604" actId="1076"/>
          <ac:spMkLst>
            <pc:docMk/>
            <pc:sldMk cId="3798578905" sldId="257"/>
            <ac:spMk id="4" creationId="{00000000-0000-0000-0000-000000000000}"/>
          </ac:spMkLst>
        </pc:spChg>
        <pc:spChg chg="add del">
          <ac:chgData name="Delane Brandy" userId="0470fd441968644a" providerId="LiveId" clId="{1B2FBF76-954B-423C-AD92-19E77CA37284}" dt="2021-06-28T20:32:09.017" v="28" actId="11529"/>
          <ac:spMkLst>
            <pc:docMk/>
            <pc:sldMk cId="3798578905" sldId="257"/>
            <ac:spMk id="5" creationId="{7EDA84D9-42C4-4BCB-BE4F-11AF603E1BB4}"/>
          </ac:spMkLst>
        </pc:spChg>
        <pc:spChg chg="mod">
          <ac:chgData name="Delane Brandy" userId="0470fd441968644a" providerId="LiveId" clId="{1B2FBF76-954B-423C-AD92-19E77CA37284}" dt="2021-06-28T20:37:58.891" v="130" actId="478"/>
          <ac:spMkLst>
            <pc:docMk/>
            <pc:sldMk cId="3798578905" sldId="257"/>
            <ac:spMk id="6" creationId="{BA740A99-00ED-4B35-96E6-20D5322A561E}"/>
          </ac:spMkLst>
        </pc:spChg>
        <pc:spChg chg="mod ord">
          <ac:chgData name="Delane Brandy" userId="0470fd441968644a" providerId="LiveId" clId="{1B2FBF76-954B-423C-AD92-19E77CA37284}" dt="2021-06-28T20:37:58.891" v="130" actId="478"/>
          <ac:spMkLst>
            <pc:docMk/>
            <pc:sldMk cId="3798578905" sldId="257"/>
            <ac:spMk id="8" creationId="{5C3BCC30-DF3D-4EAB-A58B-A856D1256F9C}"/>
          </ac:spMkLst>
        </pc:spChg>
        <pc:spChg chg="add del">
          <ac:chgData name="Delane Brandy" userId="0470fd441968644a" providerId="LiveId" clId="{1B2FBF76-954B-423C-AD92-19E77CA37284}" dt="2021-06-28T20:32:25.766" v="35" actId="11529"/>
          <ac:spMkLst>
            <pc:docMk/>
            <pc:sldMk cId="3798578905" sldId="257"/>
            <ac:spMk id="12" creationId="{7456940D-3DED-4AFE-A925-66025B30FC63}"/>
          </ac:spMkLst>
        </pc:spChg>
        <pc:spChg chg="add del mod">
          <ac:chgData name="Delane Brandy" userId="0470fd441968644a" providerId="LiveId" clId="{1B2FBF76-954B-423C-AD92-19E77CA37284}" dt="2021-06-28T20:32:50.815" v="41" actId="11529"/>
          <ac:spMkLst>
            <pc:docMk/>
            <pc:sldMk cId="3798578905" sldId="257"/>
            <ac:spMk id="14" creationId="{D6814B16-B22D-4F51-BD96-0D58F5D3A21F}"/>
          </ac:spMkLst>
        </pc:spChg>
        <pc:spChg chg="add mod">
          <ac:chgData name="Delane Brandy" userId="0470fd441968644a" providerId="LiveId" clId="{1B2FBF76-954B-423C-AD92-19E77CA37284}" dt="2021-06-28T20:37:00.326" v="118" actId="12789"/>
          <ac:spMkLst>
            <pc:docMk/>
            <pc:sldMk cId="3798578905" sldId="257"/>
            <ac:spMk id="16" creationId="{8D02A87D-D74A-40BF-BD48-45D8044097E4}"/>
          </ac:spMkLst>
        </pc:spChg>
        <pc:spChg chg="add mod">
          <ac:chgData name="Delane Brandy" userId="0470fd441968644a" providerId="LiveId" clId="{1B2FBF76-954B-423C-AD92-19E77CA37284}" dt="2021-06-28T20:37:41.125" v="129" actId="14100"/>
          <ac:spMkLst>
            <pc:docMk/>
            <pc:sldMk cId="3798578905" sldId="257"/>
            <ac:spMk id="18" creationId="{A447B9A7-2D1A-456D-931B-12FA68CA7103}"/>
          </ac:spMkLst>
        </pc:spChg>
        <pc:spChg chg="add mod">
          <ac:chgData name="Delane Brandy" userId="0470fd441968644a" providerId="LiveId" clId="{1B2FBF76-954B-423C-AD92-19E77CA37284}" dt="2021-06-28T20:37:10.181" v="120" actId="12788"/>
          <ac:spMkLst>
            <pc:docMk/>
            <pc:sldMk cId="3798578905" sldId="257"/>
            <ac:spMk id="20" creationId="{07AB1E20-03DD-4ABD-9A37-3B8A07D63EFA}"/>
          </ac:spMkLst>
        </pc:spChg>
        <pc:spChg chg="add mod">
          <ac:chgData name="Delane Brandy" userId="0470fd441968644a" providerId="LiveId" clId="{1B2FBF76-954B-423C-AD92-19E77CA37284}" dt="2021-06-28T20:37:23.782" v="126" actId="554"/>
          <ac:spMkLst>
            <pc:docMk/>
            <pc:sldMk cId="3798578905" sldId="257"/>
            <ac:spMk id="21" creationId="{6C22103D-24FF-4967-ACA8-79DA9466C127}"/>
          </ac:spMkLst>
        </pc:spChg>
        <pc:spChg chg="add mod">
          <ac:chgData name="Delane Brandy" userId="0470fd441968644a" providerId="LiveId" clId="{1B2FBF76-954B-423C-AD92-19E77CA37284}" dt="2021-06-28T20:37:23.782" v="126" actId="554"/>
          <ac:spMkLst>
            <pc:docMk/>
            <pc:sldMk cId="3798578905" sldId="257"/>
            <ac:spMk id="26" creationId="{9D5731EB-E132-43EA-A926-6C74DFDA8B8B}"/>
          </ac:spMkLst>
        </pc:spChg>
        <pc:spChg chg="add mod">
          <ac:chgData name="Delane Brandy" userId="0470fd441968644a" providerId="LiveId" clId="{1B2FBF76-954B-423C-AD92-19E77CA37284}" dt="2021-07-09T19:52:58.919" v="617" actId="1076"/>
          <ac:spMkLst>
            <pc:docMk/>
            <pc:sldMk cId="3798578905" sldId="257"/>
            <ac:spMk id="27" creationId="{7BC3C0AA-A167-4FCB-895B-CB27A7433A6F}"/>
          </ac:spMkLst>
        </pc:spChg>
        <pc:grpChg chg="add del mod">
          <ac:chgData name="Delane Brandy" userId="0470fd441968644a" providerId="LiveId" clId="{1B2FBF76-954B-423C-AD92-19E77CA37284}" dt="2021-06-28T20:37:58.891" v="130" actId="478"/>
          <ac:grpSpMkLst>
            <pc:docMk/>
            <pc:sldMk cId="3798578905" sldId="257"/>
            <ac:grpSpMk id="7" creationId="{B64DD015-B115-4F4D-A87D-1FDF996C4994}"/>
          </ac:grpSpMkLst>
        </pc:grpChg>
        <pc:grpChg chg="mod">
          <ac:chgData name="Delane Brandy" userId="0470fd441968644a" providerId="LiveId" clId="{1B2FBF76-954B-423C-AD92-19E77CA37284}" dt="2021-06-28T20:37:58.891" v="130" actId="478"/>
          <ac:grpSpMkLst>
            <pc:docMk/>
            <pc:sldMk cId="3798578905" sldId="257"/>
            <ac:grpSpMk id="9" creationId="{B428AC51-69E4-47FA-9A1E-0DC5E14ECBC8}"/>
          </ac:grpSpMkLst>
        </pc:grpChg>
        <pc:grpChg chg="add mod">
          <ac:chgData name="Delane Brandy" userId="0470fd441968644a" providerId="LiveId" clId="{1B2FBF76-954B-423C-AD92-19E77CA37284}" dt="2021-06-28T20:38:02.719" v="131" actId="1076"/>
          <ac:grpSpMkLst>
            <pc:docMk/>
            <pc:sldMk cId="3798578905" sldId="257"/>
            <ac:grpSpMk id="22" creationId="{72A90EDB-2D67-40EF-AAE8-BA04E5C8997A}"/>
          </ac:grpSpMkLst>
        </pc:grpChg>
        <pc:grpChg chg="add mod">
          <ac:chgData name="Delane Brandy" userId="0470fd441968644a" providerId="LiveId" clId="{1B2FBF76-954B-423C-AD92-19E77CA37284}" dt="2021-06-28T20:38:12.260" v="133" actId="1076"/>
          <ac:grpSpMkLst>
            <pc:docMk/>
            <pc:sldMk cId="3798578905" sldId="257"/>
            <ac:grpSpMk id="24" creationId="{88F3CF75-2D29-4F49-9AEF-393FB75E5183}"/>
          </ac:grpSpMkLst>
        </pc:grpChg>
        <pc:graphicFrameChg chg="modGraphic">
          <ac:chgData name="Delane Brandy" userId="0470fd441968644a" providerId="LiveId" clId="{1B2FBF76-954B-423C-AD92-19E77CA37284}" dt="2021-07-09T19:52:00.437" v="602" actId="20577"/>
          <ac:graphicFrameMkLst>
            <pc:docMk/>
            <pc:sldMk cId="3798578905" sldId="257"/>
            <ac:graphicFrameMk id="11" creationId="{24373B14-3855-41B4-AA90-83BE3D2E548A}"/>
          </ac:graphicFrameMkLst>
        </pc:graphicFrameChg>
        <pc:picChg chg="add del mod">
          <ac:chgData name="Delane Brandy" userId="0470fd441968644a" providerId="LiveId" clId="{1B2FBF76-954B-423C-AD92-19E77CA37284}" dt="2021-06-28T20:37:58.891" v="130" actId="478"/>
          <ac:picMkLst>
            <pc:docMk/>
            <pc:sldMk cId="3798578905" sldId="257"/>
            <ac:picMk id="1026" creationId="{1B9E18F4-F894-400C-B15C-CEF6FB20B94A}"/>
          </ac:picMkLst>
        </pc:picChg>
      </pc:sldChg>
      <pc:sldChg chg="addSp delSp modSp mod">
        <pc:chgData name="Delane Brandy" userId="0470fd441968644a" providerId="LiveId" clId="{1B2FBF76-954B-423C-AD92-19E77CA37284}" dt="2021-07-09T19:28:31.762" v="600" actId="14734"/>
        <pc:sldMkLst>
          <pc:docMk/>
          <pc:sldMk cId="1062165020" sldId="258"/>
        </pc:sldMkLst>
        <pc:spChg chg="mod">
          <ac:chgData name="Delane Brandy" userId="0470fd441968644a" providerId="LiveId" clId="{1B2FBF76-954B-423C-AD92-19E77CA37284}" dt="2021-07-09T19:28:10.251" v="594" actId="20577"/>
          <ac:spMkLst>
            <pc:docMk/>
            <pc:sldMk cId="1062165020" sldId="258"/>
            <ac:spMk id="4" creationId="{9C7A14E6-D966-4661-A161-868F14310DC5}"/>
          </ac:spMkLst>
        </pc:spChg>
        <pc:spChg chg="add mod">
          <ac:chgData name="Delane Brandy" userId="0470fd441968644a" providerId="LiveId" clId="{1B2FBF76-954B-423C-AD92-19E77CA37284}" dt="2021-06-28T20:52:35.919" v="521" actId="1076"/>
          <ac:spMkLst>
            <pc:docMk/>
            <pc:sldMk cId="1062165020" sldId="258"/>
            <ac:spMk id="5" creationId="{C894EBCF-838F-4F26-A2C7-033B1FEC6A11}"/>
          </ac:spMkLst>
        </pc:spChg>
        <pc:spChg chg="add mod">
          <ac:chgData name="Delane Brandy" userId="0470fd441968644a" providerId="LiveId" clId="{1B2FBF76-954B-423C-AD92-19E77CA37284}" dt="2021-06-28T20:52:32.830" v="520" actId="1076"/>
          <ac:spMkLst>
            <pc:docMk/>
            <pc:sldMk cId="1062165020" sldId="258"/>
            <ac:spMk id="6" creationId="{8D45C9EF-7AEA-440E-B3B0-1D6DF9FBDA29}"/>
          </ac:spMkLst>
        </pc:spChg>
        <pc:spChg chg="mod">
          <ac:chgData name="Delane Brandy" userId="0470fd441968644a" providerId="LiveId" clId="{1B2FBF76-954B-423C-AD92-19E77CA37284}" dt="2021-06-28T20:44:36.553" v="278" actId="1076"/>
          <ac:spMkLst>
            <pc:docMk/>
            <pc:sldMk cId="1062165020" sldId="258"/>
            <ac:spMk id="10" creationId="{23498844-6C74-4A89-8A29-75BE46F4AADA}"/>
          </ac:spMkLst>
        </pc:spChg>
        <pc:spChg chg="mod">
          <ac:chgData name="Delane Brandy" userId="0470fd441968644a" providerId="LiveId" clId="{1B2FBF76-954B-423C-AD92-19E77CA37284}" dt="2021-07-09T19:27:46.694" v="566" actId="33524"/>
          <ac:spMkLst>
            <pc:docMk/>
            <pc:sldMk cId="1062165020" sldId="258"/>
            <ac:spMk id="25" creationId="{00000000-0000-0000-0000-000000000000}"/>
          </ac:spMkLst>
        </pc:spChg>
        <pc:graphicFrameChg chg="add mod modGraphic">
          <ac:chgData name="Delane Brandy" userId="0470fd441968644a" providerId="LiveId" clId="{1B2FBF76-954B-423C-AD92-19E77CA37284}" dt="2021-07-09T19:28:31.762" v="600" actId="14734"/>
          <ac:graphicFrameMkLst>
            <pc:docMk/>
            <pc:sldMk cId="1062165020" sldId="258"/>
            <ac:graphicFrameMk id="11" creationId="{C0CE659E-3FF6-4899-A242-C9D0E197D65F}"/>
          </ac:graphicFrameMkLst>
        </pc:graphicFrameChg>
        <pc:picChg chg="del mod">
          <ac:chgData name="Delane Brandy" userId="0470fd441968644a" providerId="LiveId" clId="{1B2FBF76-954B-423C-AD92-19E77CA37284}" dt="2021-06-28T20:52:12.660" v="516" actId="478"/>
          <ac:picMkLst>
            <pc:docMk/>
            <pc:sldMk cId="1062165020" sldId="258"/>
            <ac:picMk id="9" creationId="{5E90D72E-B008-48D8-B87C-7D59889A374B}"/>
          </ac:picMkLst>
        </pc:picChg>
      </pc:sldChg>
      <pc:sldChg chg="modSp mod">
        <pc:chgData name="Delane Brandy" userId="0470fd441968644a" providerId="LiveId" clId="{1B2FBF76-954B-423C-AD92-19E77CA37284}" dt="2021-07-09T19:53:55.480" v="622" actId="207"/>
        <pc:sldMkLst>
          <pc:docMk/>
          <pc:sldMk cId="1965761193" sldId="259"/>
        </pc:sldMkLst>
        <pc:spChg chg="mod">
          <ac:chgData name="Delane Brandy" userId="0470fd441968644a" providerId="LiveId" clId="{1B2FBF76-954B-423C-AD92-19E77CA37284}" dt="2021-06-28T20:54:27.919" v="527" actId="255"/>
          <ac:spMkLst>
            <pc:docMk/>
            <pc:sldMk cId="1965761193" sldId="259"/>
            <ac:spMk id="22" creationId="{00000000-0000-0000-0000-000000000000}"/>
          </ac:spMkLst>
        </pc:spChg>
        <pc:graphicFrameChg chg="modGraphic">
          <ac:chgData name="Delane Brandy" userId="0470fd441968644a" providerId="LiveId" clId="{1B2FBF76-954B-423C-AD92-19E77CA37284}" dt="2021-06-28T20:52:45.404" v="523" actId="313"/>
          <ac:graphicFrameMkLst>
            <pc:docMk/>
            <pc:sldMk cId="1965761193" sldId="259"/>
            <ac:graphicFrameMk id="14" creationId="{BDE01993-30AD-48B7-A789-3A6CC549C967}"/>
          </ac:graphicFrameMkLst>
        </pc:graphicFrameChg>
        <pc:graphicFrameChg chg="modGraphic">
          <ac:chgData name="Delane Brandy" userId="0470fd441968644a" providerId="LiveId" clId="{1B2FBF76-954B-423C-AD92-19E77CA37284}" dt="2021-07-09T19:53:55.480" v="622" actId="207"/>
          <ac:graphicFrameMkLst>
            <pc:docMk/>
            <pc:sldMk cId="1965761193" sldId="259"/>
            <ac:graphicFrameMk id="17" creationId="{00000000-0000-0000-0000-000000000000}"/>
          </ac:graphicFrameMkLst>
        </pc:graphicFrameChg>
      </pc:sldChg>
      <pc:sldChg chg="addSp modSp mod addCm delCm modCm">
        <pc:chgData name="Delane Brandy" userId="0470fd441968644a" providerId="LiveId" clId="{1B2FBF76-954B-423C-AD92-19E77CA37284}" dt="2021-07-09T19:57:04.337" v="714" actId="20577"/>
        <pc:sldMkLst>
          <pc:docMk/>
          <pc:sldMk cId="1898252174" sldId="260"/>
        </pc:sldMkLst>
        <pc:spChg chg="add mod">
          <ac:chgData name="Delane Brandy" userId="0470fd441968644a" providerId="LiveId" clId="{1B2FBF76-954B-423C-AD92-19E77CA37284}" dt="2021-07-09T19:54:51.374" v="632" actId="1076"/>
          <ac:spMkLst>
            <pc:docMk/>
            <pc:sldMk cId="1898252174" sldId="260"/>
            <ac:spMk id="6" creationId="{CA8685D1-2819-442C-9036-09B0A7CC6B4C}"/>
          </ac:spMkLst>
        </pc:spChg>
        <pc:spChg chg="add mod">
          <ac:chgData name="Delane Brandy" userId="0470fd441968644a" providerId="LiveId" clId="{1B2FBF76-954B-423C-AD92-19E77CA37284}" dt="2021-07-09T19:55:05.052" v="641" actId="404"/>
          <ac:spMkLst>
            <pc:docMk/>
            <pc:sldMk cId="1898252174" sldId="260"/>
            <ac:spMk id="8" creationId="{C8C28F71-201E-4134-9333-525EFF5651A6}"/>
          </ac:spMkLst>
        </pc:spChg>
        <pc:spChg chg="add mod">
          <ac:chgData name="Delane Brandy" userId="0470fd441968644a" providerId="LiveId" clId="{1B2FBF76-954B-423C-AD92-19E77CA37284}" dt="2021-07-09T19:55:53.847" v="697" actId="1076"/>
          <ac:spMkLst>
            <pc:docMk/>
            <pc:sldMk cId="1898252174" sldId="260"/>
            <ac:spMk id="10" creationId="{00A1D9B8-A302-4806-9F72-A0BC34FBD892}"/>
          </ac:spMkLst>
        </pc:spChg>
        <pc:spChg chg="add mod">
          <ac:chgData name="Delane Brandy" userId="0470fd441968644a" providerId="LiveId" clId="{1B2FBF76-954B-423C-AD92-19E77CA37284}" dt="2021-07-09T19:55:46.737" v="693" actId="1076"/>
          <ac:spMkLst>
            <pc:docMk/>
            <pc:sldMk cId="1898252174" sldId="260"/>
            <ac:spMk id="12" creationId="{C1EEAE5E-C53B-448C-8B31-AF6FCD8DF260}"/>
          </ac:spMkLst>
        </pc:spChg>
        <pc:spChg chg="add mod">
          <ac:chgData name="Delane Brandy" userId="0470fd441968644a" providerId="LiveId" clId="{1B2FBF76-954B-423C-AD92-19E77CA37284}" dt="2021-07-09T19:56:33.563" v="706" actId="1076"/>
          <ac:spMkLst>
            <pc:docMk/>
            <pc:sldMk cId="1898252174" sldId="260"/>
            <ac:spMk id="14" creationId="{CD41DDEC-4F56-44D8-9BE8-58AFB3E1B728}"/>
          </ac:spMkLst>
        </pc:spChg>
        <pc:spChg chg="mod">
          <ac:chgData name="Delane Brandy" userId="0470fd441968644a" providerId="LiveId" clId="{1B2FBF76-954B-423C-AD92-19E77CA37284}" dt="2021-07-09T19:57:04.337" v="714" actId="20577"/>
          <ac:spMkLst>
            <pc:docMk/>
            <pc:sldMk cId="1898252174" sldId="260"/>
            <ac:spMk id="23" creationId="{032DEE1E-0C18-483F-8A96-72CB38672F17}"/>
          </ac:spMkLst>
        </pc:spChg>
        <pc:grpChg chg="add mod">
          <ac:chgData name="Delane Brandy" userId="0470fd441968644a" providerId="LiveId" clId="{1B2FBF76-954B-423C-AD92-19E77CA37284}" dt="2021-07-09T19:57:02.968" v="713" actId="1076"/>
          <ac:grpSpMkLst>
            <pc:docMk/>
            <pc:sldMk cId="1898252174" sldId="260"/>
            <ac:grpSpMk id="13" creationId="{9FA57E01-65B0-44C7-80A1-1767F4522AEC}"/>
          </ac:grpSpMkLst>
        </pc:grpChg>
        <pc:grpChg chg="add">
          <ac:chgData name="Delane Brandy" userId="0470fd441968644a" providerId="LiveId" clId="{1B2FBF76-954B-423C-AD92-19E77CA37284}" dt="2021-07-09T19:56:51.870" v="710" actId="164"/>
          <ac:grpSpMkLst>
            <pc:docMk/>
            <pc:sldMk cId="1898252174" sldId="260"/>
            <ac:grpSpMk id="15" creationId="{5D8B1582-9533-421E-BB76-958DD3D1B200}"/>
          </ac:grpSpMkLst>
        </pc:grpChg>
        <pc:grpChg chg="add">
          <ac:chgData name="Delane Brandy" userId="0470fd441968644a" providerId="LiveId" clId="{1B2FBF76-954B-423C-AD92-19E77CA37284}" dt="2021-07-09T19:56:58.549" v="711" actId="164"/>
          <ac:grpSpMkLst>
            <pc:docMk/>
            <pc:sldMk cId="1898252174" sldId="260"/>
            <ac:grpSpMk id="16" creationId="{6FAF3357-263C-4F40-AA8C-20326ED437B1}"/>
          </ac:grpSpMkLst>
        </pc:grpChg>
      </pc:sldChg>
    </pc:docChg>
  </pc:docChgLst>
  <pc:docChgLst>
    <pc:chgData name="Delane Brandy" userId="0470fd441968644a" providerId="LiveId" clId="{9A5BE54E-D811-4902-BC7C-9163854D5F29}"/>
    <pc:docChg chg="custSel modSld">
      <pc:chgData name="Delane Brandy" userId="0470fd441968644a" providerId="LiveId" clId="{9A5BE54E-D811-4902-BC7C-9163854D5F29}" dt="2020-04-22T18:00:35.190" v="7"/>
      <pc:docMkLst>
        <pc:docMk/>
      </pc:docMkLst>
      <pc:sldChg chg="addCm modCm">
        <pc:chgData name="Delane Brandy" userId="0470fd441968644a" providerId="LiveId" clId="{9A5BE54E-D811-4902-BC7C-9163854D5F29}" dt="2020-04-22T18:00:35.190" v="7"/>
        <pc:sldMkLst>
          <pc:docMk/>
          <pc:sldMk cId="3798578905" sldId="257"/>
        </pc:sldMkLst>
      </pc:sldChg>
      <pc:sldChg chg="modSp mod">
        <pc:chgData name="Delane Brandy" userId="0470fd441968644a" providerId="LiveId" clId="{9A5BE54E-D811-4902-BC7C-9163854D5F29}" dt="2020-04-22T17:59:19.670" v="5" actId="20577"/>
        <pc:sldMkLst>
          <pc:docMk/>
          <pc:sldMk cId="1965761193" sldId="259"/>
        </pc:sldMkLst>
        <pc:spChg chg="mod">
          <ac:chgData name="Delane Brandy" userId="0470fd441968644a" providerId="LiveId" clId="{9A5BE54E-D811-4902-BC7C-9163854D5F29}" dt="2020-04-22T17:59:19.670" v="5" actId="20577"/>
          <ac:spMkLst>
            <pc:docMk/>
            <pc:sldMk cId="1965761193" sldId="259"/>
            <ac:spMk id="15" creationId="{7B424B61-A098-40B1-8D16-FE9D1DD41E0E}"/>
          </ac:spMkLst>
        </pc:spChg>
      </pc:sldChg>
    </pc:docChg>
  </pc:docChgLst>
  <pc:docChgLst>
    <pc:chgData name="Delane Brandy" userId="0470fd441968644a" providerId="LiveId" clId="{C1BB8D49-9581-44BD-95D9-EBC12A6EF1CC}"/>
    <pc:docChg chg="undo redo custSel modSld">
      <pc:chgData name="Delane Brandy" userId="0470fd441968644a" providerId="LiveId" clId="{C1BB8D49-9581-44BD-95D9-EBC12A6EF1CC}" dt="2020-09-02T12:14:14.152" v="1137"/>
      <pc:docMkLst>
        <pc:docMk/>
      </pc:docMkLst>
      <pc:sldChg chg="addSp delSp modSp mod delCm modCm">
        <pc:chgData name="Delane Brandy" userId="0470fd441968644a" providerId="LiveId" clId="{C1BB8D49-9581-44BD-95D9-EBC12A6EF1CC}" dt="2020-08-31T17:26:38.420" v="772" actId="1076"/>
        <pc:sldMkLst>
          <pc:docMk/>
          <pc:sldMk cId="1815287254" sldId="256"/>
        </pc:sldMkLst>
        <pc:spChg chg="mod topLvl">
          <ac:chgData name="Delane Brandy" userId="0470fd441968644a" providerId="LiveId" clId="{C1BB8D49-9581-44BD-95D9-EBC12A6EF1CC}" dt="2020-08-31T17:11:40.393" v="558" actId="113"/>
          <ac:spMkLst>
            <pc:docMk/>
            <pc:sldMk cId="1815287254" sldId="256"/>
            <ac:spMk id="2" creationId="{00000000-0000-0000-0000-000000000000}"/>
          </ac:spMkLst>
        </pc:spChg>
        <pc:spChg chg="mod topLvl">
          <ac:chgData name="Delane Brandy" userId="0470fd441968644a" providerId="LiveId" clId="{C1BB8D49-9581-44BD-95D9-EBC12A6EF1CC}" dt="2020-08-31T17:11:31.890" v="556" actId="113"/>
          <ac:spMkLst>
            <pc:docMk/>
            <pc:sldMk cId="1815287254" sldId="256"/>
            <ac:spMk id="3" creationId="{00000000-0000-0000-0000-000000000000}"/>
          </ac:spMkLst>
        </pc:spChg>
        <pc:spChg chg="mod">
          <ac:chgData name="Delane Brandy" userId="0470fd441968644a" providerId="LiveId" clId="{C1BB8D49-9581-44BD-95D9-EBC12A6EF1CC}" dt="2020-08-31T16:38:56.977" v="24" actId="14100"/>
          <ac:spMkLst>
            <pc:docMk/>
            <pc:sldMk cId="1815287254" sldId="256"/>
            <ac:spMk id="5" creationId="{00000000-0000-0000-0000-000000000000}"/>
          </ac:spMkLst>
        </pc:spChg>
        <pc:spChg chg="mod">
          <ac:chgData name="Delane Brandy" userId="0470fd441968644a" providerId="LiveId" clId="{C1BB8D49-9581-44BD-95D9-EBC12A6EF1CC}" dt="2020-08-31T17:02:35.075" v="507" actId="207"/>
          <ac:spMkLst>
            <pc:docMk/>
            <pc:sldMk cId="1815287254" sldId="256"/>
            <ac:spMk id="6" creationId="{00000000-0000-0000-0000-000000000000}"/>
          </ac:spMkLst>
        </pc:spChg>
        <pc:spChg chg="mod">
          <ac:chgData name="Delane Brandy" userId="0470fd441968644a" providerId="LiveId" clId="{C1BB8D49-9581-44BD-95D9-EBC12A6EF1CC}" dt="2020-08-31T17:03:30.575" v="518" actId="207"/>
          <ac:spMkLst>
            <pc:docMk/>
            <pc:sldMk cId="1815287254" sldId="256"/>
            <ac:spMk id="7" creationId="{00000000-0000-0000-0000-000000000000}"/>
          </ac:spMkLst>
        </pc:spChg>
        <pc:spChg chg="mod topLvl">
          <ac:chgData name="Delane Brandy" userId="0470fd441968644a" providerId="LiveId" clId="{C1BB8D49-9581-44BD-95D9-EBC12A6EF1CC}" dt="2020-08-31T17:17:47.502" v="647" actId="14100"/>
          <ac:spMkLst>
            <pc:docMk/>
            <pc:sldMk cId="1815287254" sldId="256"/>
            <ac:spMk id="9" creationId="{00000000-0000-0000-0000-000000000000}"/>
          </ac:spMkLst>
        </pc:spChg>
        <pc:spChg chg="mod topLvl">
          <ac:chgData name="Delane Brandy" userId="0470fd441968644a" providerId="LiveId" clId="{C1BB8D49-9581-44BD-95D9-EBC12A6EF1CC}" dt="2020-08-31T17:25:18.640" v="769" actId="20577"/>
          <ac:spMkLst>
            <pc:docMk/>
            <pc:sldMk cId="1815287254" sldId="256"/>
            <ac:spMk id="11" creationId="{00000000-0000-0000-0000-000000000000}"/>
          </ac:spMkLst>
        </pc:spChg>
        <pc:spChg chg="mod topLvl">
          <ac:chgData name="Delane Brandy" userId="0470fd441968644a" providerId="LiveId" clId="{C1BB8D49-9581-44BD-95D9-EBC12A6EF1CC}" dt="2020-08-31T17:25:02.201" v="765" actId="20577"/>
          <ac:spMkLst>
            <pc:docMk/>
            <pc:sldMk cId="1815287254" sldId="256"/>
            <ac:spMk id="12" creationId="{00000000-0000-0000-0000-000000000000}"/>
          </ac:spMkLst>
        </pc:spChg>
        <pc:spChg chg="mod">
          <ac:chgData name="Delane Brandy" userId="0470fd441968644a" providerId="LiveId" clId="{C1BB8D49-9581-44BD-95D9-EBC12A6EF1CC}" dt="2020-08-31T17:00:02.132" v="437" actId="1076"/>
          <ac:spMkLst>
            <pc:docMk/>
            <pc:sldMk cId="1815287254" sldId="256"/>
            <ac:spMk id="13" creationId="{00000000-0000-0000-0000-000000000000}"/>
          </ac:spMkLst>
        </pc:spChg>
        <pc:spChg chg="mod">
          <ac:chgData name="Delane Brandy" userId="0470fd441968644a" providerId="LiveId" clId="{C1BB8D49-9581-44BD-95D9-EBC12A6EF1CC}" dt="2020-08-31T16:49:45.458" v="187" actId="1076"/>
          <ac:spMkLst>
            <pc:docMk/>
            <pc:sldMk cId="1815287254" sldId="256"/>
            <ac:spMk id="14" creationId="{00000000-0000-0000-0000-000000000000}"/>
          </ac:spMkLst>
        </pc:spChg>
        <pc:spChg chg="mod">
          <ac:chgData name="Delane Brandy" userId="0470fd441968644a" providerId="LiveId" clId="{C1BB8D49-9581-44BD-95D9-EBC12A6EF1CC}" dt="2020-08-31T16:50:03.845" v="190" actId="1076"/>
          <ac:spMkLst>
            <pc:docMk/>
            <pc:sldMk cId="1815287254" sldId="256"/>
            <ac:spMk id="18" creationId="{00000000-0000-0000-0000-000000000000}"/>
          </ac:spMkLst>
        </pc:spChg>
        <pc:spChg chg="mod">
          <ac:chgData name="Delane Brandy" userId="0470fd441968644a" providerId="LiveId" clId="{C1BB8D49-9581-44BD-95D9-EBC12A6EF1CC}" dt="2020-08-31T16:49:50.870" v="188" actId="1076"/>
          <ac:spMkLst>
            <pc:docMk/>
            <pc:sldMk cId="1815287254" sldId="256"/>
            <ac:spMk id="21" creationId="{00000000-0000-0000-0000-000000000000}"/>
          </ac:spMkLst>
        </pc:spChg>
        <pc:spChg chg="del">
          <ac:chgData name="Delane Brandy" userId="0470fd441968644a" providerId="LiveId" clId="{C1BB8D49-9581-44BD-95D9-EBC12A6EF1CC}" dt="2020-08-31T16:45:05.431" v="167" actId="478"/>
          <ac:spMkLst>
            <pc:docMk/>
            <pc:sldMk cId="1815287254" sldId="256"/>
            <ac:spMk id="23" creationId="{00000000-0000-0000-0000-000000000000}"/>
          </ac:spMkLst>
        </pc:spChg>
        <pc:spChg chg="add mod">
          <ac:chgData name="Delane Brandy" userId="0470fd441968644a" providerId="LiveId" clId="{C1BB8D49-9581-44BD-95D9-EBC12A6EF1CC}" dt="2020-08-31T16:43:23.802" v="142" actId="14100"/>
          <ac:spMkLst>
            <pc:docMk/>
            <pc:sldMk cId="1815287254" sldId="256"/>
            <ac:spMk id="26" creationId="{26EC013B-DD20-4168-B08B-EF20D9B90195}"/>
          </ac:spMkLst>
        </pc:spChg>
        <pc:spChg chg="add del mod">
          <ac:chgData name="Delane Brandy" userId="0470fd441968644a" providerId="LiveId" clId="{C1BB8D49-9581-44BD-95D9-EBC12A6EF1CC}" dt="2020-08-31T16:42:29.555" v="74" actId="22"/>
          <ac:spMkLst>
            <pc:docMk/>
            <pc:sldMk cId="1815287254" sldId="256"/>
            <ac:spMk id="28" creationId="{5BAC37A2-782B-497C-BE82-F36CADFA9F31}"/>
          </ac:spMkLst>
        </pc:spChg>
        <pc:spChg chg="add mod">
          <ac:chgData name="Delane Brandy" userId="0470fd441968644a" providerId="LiveId" clId="{C1BB8D49-9581-44BD-95D9-EBC12A6EF1CC}" dt="2020-08-31T16:44:20.968" v="157" actId="1035"/>
          <ac:spMkLst>
            <pc:docMk/>
            <pc:sldMk cId="1815287254" sldId="256"/>
            <ac:spMk id="30" creationId="{5B857FD1-B7A1-4DF1-ABA0-BCCDE9EFC71F}"/>
          </ac:spMkLst>
        </pc:spChg>
        <pc:spChg chg="add mod">
          <ac:chgData name="Delane Brandy" userId="0470fd441968644a" providerId="LiveId" clId="{C1BB8D49-9581-44BD-95D9-EBC12A6EF1CC}" dt="2020-08-31T17:03:34.874" v="520" actId="207"/>
          <ac:spMkLst>
            <pc:docMk/>
            <pc:sldMk cId="1815287254" sldId="256"/>
            <ac:spMk id="32" creationId="{33F0D4D2-4EDD-4B9E-9AB6-FD43B83BE357}"/>
          </ac:spMkLst>
        </pc:spChg>
        <pc:spChg chg="add mod">
          <ac:chgData name="Delane Brandy" userId="0470fd441968644a" providerId="LiveId" clId="{C1BB8D49-9581-44BD-95D9-EBC12A6EF1CC}" dt="2020-08-31T16:54:14.104" v="313" actId="20577"/>
          <ac:spMkLst>
            <pc:docMk/>
            <pc:sldMk cId="1815287254" sldId="256"/>
            <ac:spMk id="36" creationId="{86FB54E0-371D-4FA1-BE97-7B2C6AE160CB}"/>
          </ac:spMkLst>
        </pc:spChg>
        <pc:spChg chg="add mod">
          <ac:chgData name="Delane Brandy" userId="0470fd441968644a" providerId="LiveId" clId="{C1BB8D49-9581-44BD-95D9-EBC12A6EF1CC}" dt="2020-08-31T16:55:53.120" v="343" actId="120"/>
          <ac:spMkLst>
            <pc:docMk/>
            <pc:sldMk cId="1815287254" sldId="256"/>
            <ac:spMk id="39" creationId="{567AC10D-50B3-4742-BB97-1651DAFAFEF7}"/>
          </ac:spMkLst>
        </pc:spChg>
        <pc:spChg chg="add mod">
          <ac:chgData name="Delane Brandy" userId="0470fd441968644a" providerId="LiveId" clId="{C1BB8D49-9581-44BD-95D9-EBC12A6EF1CC}" dt="2020-08-31T17:18:07.260" v="653" actId="1076"/>
          <ac:spMkLst>
            <pc:docMk/>
            <pc:sldMk cId="1815287254" sldId="256"/>
            <ac:spMk id="43" creationId="{B2BDCDB6-DA68-4501-9E2B-BC06D3E08574}"/>
          </ac:spMkLst>
        </pc:spChg>
        <pc:spChg chg="add mod">
          <ac:chgData name="Delane Brandy" userId="0470fd441968644a" providerId="LiveId" clId="{C1BB8D49-9581-44BD-95D9-EBC12A6EF1CC}" dt="2020-08-31T16:55:12.476" v="331" actId="164"/>
          <ac:spMkLst>
            <pc:docMk/>
            <pc:sldMk cId="1815287254" sldId="256"/>
            <ac:spMk id="46" creationId="{95EEA50F-D1C8-4CF6-9F90-5E116E6544F0}"/>
          </ac:spMkLst>
        </pc:spChg>
        <pc:spChg chg="add del">
          <ac:chgData name="Delane Brandy" userId="0470fd441968644a" providerId="LiveId" clId="{C1BB8D49-9581-44BD-95D9-EBC12A6EF1CC}" dt="2020-08-31T16:55:50.528" v="341" actId="22"/>
          <ac:spMkLst>
            <pc:docMk/>
            <pc:sldMk cId="1815287254" sldId="256"/>
            <ac:spMk id="49" creationId="{E174CB71-3D70-42C2-9135-5BCBB165BAE4}"/>
          </ac:spMkLst>
        </pc:spChg>
        <pc:spChg chg="add mod">
          <ac:chgData name="Delane Brandy" userId="0470fd441968644a" providerId="LiveId" clId="{C1BB8D49-9581-44BD-95D9-EBC12A6EF1CC}" dt="2020-08-31T16:56:09.963" v="354" actId="164"/>
          <ac:spMkLst>
            <pc:docMk/>
            <pc:sldMk cId="1815287254" sldId="256"/>
            <ac:spMk id="51" creationId="{5463A2DA-4801-4D68-B5EA-C01EAA8E2B1E}"/>
          </ac:spMkLst>
        </pc:spChg>
        <pc:spChg chg="add mod">
          <ac:chgData name="Delane Brandy" userId="0470fd441968644a" providerId="LiveId" clId="{C1BB8D49-9581-44BD-95D9-EBC12A6EF1CC}" dt="2020-08-31T16:57:34.775" v="367" actId="164"/>
          <ac:spMkLst>
            <pc:docMk/>
            <pc:sldMk cId="1815287254" sldId="256"/>
            <ac:spMk id="54" creationId="{DFA6AD0C-9EA0-47BC-83E8-E555A16AB9C6}"/>
          </ac:spMkLst>
        </pc:spChg>
        <pc:spChg chg="mod">
          <ac:chgData name="Delane Brandy" userId="0470fd441968644a" providerId="LiveId" clId="{C1BB8D49-9581-44BD-95D9-EBC12A6EF1CC}" dt="2020-08-31T16:57:46.774" v="371" actId="571"/>
          <ac:spMkLst>
            <pc:docMk/>
            <pc:sldMk cId="1815287254" sldId="256"/>
            <ac:spMk id="57" creationId="{B03385A0-45D6-4A2A-99CB-E87D0F3D5423}"/>
          </ac:spMkLst>
        </pc:spChg>
        <pc:spChg chg="mod">
          <ac:chgData name="Delane Brandy" userId="0470fd441968644a" providerId="LiveId" clId="{C1BB8D49-9581-44BD-95D9-EBC12A6EF1CC}" dt="2020-08-31T16:57:46.774" v="371" actId="571"/>
          <ac:spMkLst>
            <pc:docMk/>
            <pc:sldMk cId="1815287254" sldId="256"/>
            <ac:spMk id="58" creationId="{8680775B-BF8E-488F-B736-050D99E0C281}"/>
          </ac:spMkLst>
        </pc:spChg>
        <pc:spChg chg="add del mod">
          <ac:chgData name="Delane Brandy" userId="0470fd441968644a" providerId="LiveId" clId="{C1BB8D49-9581-44BD-95D9-EBC12A6EF1CC}" dt="2020-08-31T17:02:59.844" v="510" actId="478"/>
          <ac:spMkLst>
            <pc:docMk/>
            <pc:sldMk cId="1815287254" sldId="256"/>
            <ac:spMk id="59" creationId="{D8A8521E-D71E-4DC7-AD37-7B285CA209D1}"/>
          </ac:spMkLst>
        </pc:spChg>
        <pc:spChg chg="add mod ord">
          <ac:chgData name="Delane Brandy" userId="0470fd441968644a" providerId="LiveId" clId="{C1BB8D49-9581-44BD-95D9-EBC12A6EF1CC}" dt="2020-08-31T17:03:16.654" v="516" actId="1076"/>
          <ac:spMkLst>
            <pc:docMk/>
            <pc:sldMk cId="1815287254" sldId="256"/>
            <ac:spMk id="60" creationId="{0C9F7B2D-84CB-4445-B88B-DA06A0F74FFC}"/>
          </ac:spMkLst>
        </pc:spChg>
        <pc:spChg chg="mod">
          <ac:chgData name="Delane Brandy" userId="0470fd441968644a" providerId="LiveId" clId="{C1BB8D49-9581-44BD-95D9-EBC12A6EF1CC}" dt="2020-08-31T17:14:25.030" v="606" actId="571"/>
          <ac:spMkLst>
            <pc:docMk/>
            <pc:sldMk cId="1815287254" sldId="256"/>
            <ac:spMk id="67" creationId="{F1BBE781-DF03-4FA3-B799-DE4660FFF1FA}"/>
          </ac:spMkLst>
        </pc:spChg>
        <pc:spChg chg="mod">
          <ac:chgData name="Delane Brandy" userId="0470fd441968644a" providerId="LiveId" clId="{C1BB8D49-9581-44BD-95D9-EBC12A6EF1CC}" dt="2020-08-31T17:14:25.030" v="606" actId="571"/>
          <ac:spMkLst>
            <pc:docMk/>
            <pc:sldMk cId="1815287254" sldId="256"/>
            <ac:spMk id="68" creationId="{3F4746D5-30B6-4039-B960-57BC86501094}"/>
          </ac:spMkLst>
        </pc:spChg>
        <pc:spChg chg="mod">
          <ac:chgData name="Delane Brandy" userId="0470fd441968644a" providerId="LiveId" clId="{C1BB8D49-9581-44BD-95D9-EBC12A6EF1CC}" dt="2020-08-31T17:14:26.767" v="608" actId="571"/>
          <ac:spMkLst>
            <pc:docMk/>
            <pc:sldMk cId="1815287254" sldId="256"/>
            <ac:spMk id="70" creationId="{7B031AD7-17C4-4D56-9837-44A08105C65D}"/>
          </ac:spMkLst>
        </pc:spChg>
        <pc:spChg chg="mod">
          <ac:chgData name="Delane Brandy" userId="0470fd441968644a" providerId="LiveId" clId="{C1BB8D49-9581-44BD-95D9-EBC12A6EF1CC}" dt="2020-08-31T17:14:26.767" v="608" actId="571"/>
          <ac:spMkLst>
            <pc:docMk/>
            <pc:sldMk cId="1815287254" sldId="256"/>
            <ac:spMk id="71" creationId="{8D5C9BEF-FC19-4A30-9F27-30A3DE863800}"/>
          </ac:spMkLst>
        </pc:spChg>
        <pc:spChg chg="mod">
          <ac:chgData name="Delane Brandy" userId="0470fd441968644a" providerId="LiveId" clId="{C1BB8D49-9581-44BD-95D9-EBC12A6EF1CC}" dt="2020-08-31T17:23:54.741" v="746" actId="571"/>
          <ac:spMkLst>
            <pc:docMk/>
            <pc:sldMk cId="1815287254" sldId="256"/>
            <ac:spMk id="76" creationId="{30C0F4E7-C483-44CC-A436-8B32E5499C24}"/>
          </ac:spMkLst>
        </pc:spChg>
        <pc:spChg chg="mod">
          <ac:chgData name="Delane Brandy" userId="0470fd441968644a" providerId="LiveId" clId="{C1BB8D49-9581-44BD-95D9-EBC12A6EF1CC}" dt="2020-08-31T17:23:54.741" v="746" actId="571"/>
          <ac:spMkLst>
            <pc:docMk/>
            <pc:sldMk cId="1815287254" sldId="256"/>
            <ac:spMk id="77" creationId="{C184244C-96DC-4325-968E-763EE253E5AE}"/>
          </ac:spMkLst>
        </pc:spChg>
        <pc:grpChg chg="del mod topLvl">
          <ac:chgData name="Delane Brandy" userId="0470fd441968644a" providerId="LiveId" clId="{C1BB8D49-9581-44BD-95D9-EBC12A6EF1CC}" dt="2020-08-31T16:50:17.110" v="194" actId="165"/>
          <ac:grpSpMkLst>
            <pc:docMk/>
            <pc:sldMk cId="1815287254" sldId="256"/>
            <ac:grpSpMk id="10" creationId="{00000000-0000-0000-0000-000000000000}"/>
          </ac:grpSpMkLst>
        </pc:grpChg>
        <pc:grpChg chg="del">
          <ac:chgData name="Delane Brandy" userId="0470fd441968644a" providerId="LiveId" clId="{C1BB8D49-9581-44BD-95D9-EBC12A6EF1CC}" dt="2020-08-31T16:45:39.798" v="174" actId="165"/>
          <ac:grpSpMkLst>
            <pc:docMk/>
            <pc:sldMk cId="1815287254" sldId="256"/>
            <ac:grpSpMk id="15" creationId="{4A8F8B49-E5FF-43BC-9542-EDCECCA278CB}"/>
          </ac:grpSpMkLst>
        </pc:grpChg>
        <pc:grpChg chg="mod">
          <ac:chgData name="Delane Brandy" userId="0470fd441968644a" providerId="LiveId" clId="{C1BB8D49-9581-44BD-95D9-EBC12A6EF1CC}" dt="2020-08-31T16:57:34.775" v="367" actId="164"/>
          <ac:grpSpMkLst>
            <pc:docMk/>
            <pc:sldMk cId="1815287254" sldId="256"/>
            <ac:grpSpMk id="20" creationId="{00000000-0000-0000-0000-000000000000}"/>
          </ac:grpSpMkLst>
        </pc:grpChg>
        <pc:grpChg chg="mod">
          <ac:chgData name="Delane Brandy" userId="0470fd441968644a" providerId="LiveId" clId="{C1BB8D49-9581-44BD-95D9-EBC12A6EF1CC}" dt="2020-08-31T16:57:41.361" v="369" actId="1076"/>
          <ac:grpSpMkLst>
            <pc:docMk/>
            <pc:sldMk cId="1815287254" sldId="256"/>
            <ac:grpSpMk id="22" creationId="{00000000-0000-0000-0000-000000000000}"/>
          </ac:grpSpMkLst>
        </pc:grpChg>
        <pc:grpChg chg="add mod">
          <ac:chgData name="Delane Brandy" userId="0470fd441968644a" providerId="LiveId" clId="{C1BB8D49-9581-44BD-95D9-EBC12A6EF1CC}" dt="2020-08-31T16:50:44.125" v="200" actId="164"/>
          <ac:grpSpMkLst>
            <pc:docMk/>
            <pc:sldMk cId="1815287254" sldId="256"/>
            <ac:grpSpMk id="34" creationId="{57485464-DB89-4EF5-8DE9-24B3BDB22D14}"/>
          </ac:grpSpMkLst>
        </pc:grpChg>
        <pc:grpChg chg="add mod">
          <ac:chgData name="Delane Brandy" userId="0470fd441968644a" providerId="LiveId" clId="{C1BB8D49-9581-44BD-95D9-EBC12A6EF1CC}" dt="2020-08-31T16:52:06.972" v="254" actId="164"/>
          <ac:grpSpMkLst>
            <pc:docMk/>
            <pc:sldMk cId="1815287254" sldId="256"/>
            <ac:grpSpMk id="37" creationId="{F3B78799-0F02-45D3-8797-0F25C50BC8BD}"/>
          </ac:grpSpMkLst>
        </pc:grpChg>
        <pc:grpChg chg="add mod">
          <ac:chgData name="Delane Brandy" userId="0470fd441968644a" providerId="LiveId" clId="{C1BB8D49-9581-44BD-95D9-EBC12A6EF1CC}" dt="2020-08-31T16:52:06.972" v="254" actId="164"/>
          <ac:grpSpMkLst>
            <pc:docMk/>
            <pc:sldMk cId="1815287254" sldId="256"/>
            <ac:grpSpMk id="40" creationId="{3933E5EA-E0E5-47A5-941A-BBAE8CC0790C}"/>
          </ac:grpSpMkLst>
        </pc:grpChg>
        <pc:grpChg chg="add mod">
          <ac:chgData name="Delane Brandy" userId="0470fd441968644a" providerId="LiveId" clId="{C1BB8D49-9581-44BD-95D9-EBC12A6EF1CC}" dt="2020-08-31T17:19:55.304" v="683" actId="12788"/>
          <ac:grpSpMkLst>
            <pc:docMk/>
            <pc:sldMk cId="1815287254" sldId="256"/>
            <ac:grpSpMk id="41" creationId="{3A29B7E3-74DA-4E73-862B-582140C76C9A}"/>
          </ac:grpSpMkLst>
        </pc:grpChg>
        <pc:grpChg chg="add mod">
          <ac:chgData name="Delane Brandy" userId="0470fd441968644a" providerId="LiveId" clId="{C1BB8D49-9581-44BD-95D9-EBC12A6EF1CC}" dt="2020-08-31T17:26:33.552" v="771" actId="1076"/>
          <ac:grpSpMkLst>
            <pc:docMk/>
            <pc:sldMk cId="1815287254" sldId="256"/>
            <ac:grpSpMk id="44" creationId="{8ABEB20F-E464-4D11-85EA-6B8E608A741F}"/>
          </ac:grpSpMkLst>
        </pc:grpChg>
        <pc:grpChg chg="add mod">
          <ac:chgData name="Delane Brandy" userId="0470fd441968644a" providerId="LiveId" clId="{C1BB8D49-9581-44BD-95D9-EBC12A6EF1CC}" dt="2020-08-31T17:26:38.420" v="772" actId="1076"/>
          <ac:grpSpMkLst>
            <pc:docMk/>
            <pc:sldMk cId="1815287254" sldId="256"/>
            <ac:grpSpMk id="47" creationId="{8371C647-62F0-417B-BD5B-376060374BC7}"/>
          </ac:grpSpMkLst>
        </pc:grpChg>
        <pc:grpChg chg="add mod">
          <ac:chgData name="Delane Brandy" userId="0470fd441968644a" providerId="LiveId" clId="{C1BB8D49-9581-44BD-95D9-EBC12A6EF1CC}" dt="2020-08-31T17:19:49.335" v="682" actId="12788"/>
          <ac:grpSpMkLst>
            <pc:docMk/>
            <pc:sldMk cId="1815287254" sldId="256"/>
            <ac:grpSpMk id="52" creationId="{44413686-36CE-44D6-9325-3BF95CE06CF3}"/>
          </ac:grpSpMkLst>
        </pc:grpChg>
        <pc:grpChg chg="add mod">
          <ac:chgData name="Delane Brandy" userId="0470fd441968644a" providerId="LiveId" clId="{C1BB8D49-9581-44BD-95D9-EBC12A6EF1CC}" dt="2020-08-31T17:21:24.871" v="687" actId="1076"/>
          <ac:grpSpMkLst>
            <pc:docMk/>
            <pc:sldMk cId="1815287254" sldId="256"/>
            <ac:grpSpMk id="55" creationId="{74312904-5A5F-4C9C-9095-57D50ADC0F29}"/>
          </ac:grpSpMkLst>
        </pc:grpChg>
        <pc:grpChg chg="add mod">
          <ac:chgData name="Delane Brandy" userId="0470fd441968644a" providerId="LiveId" clId="{C1BB8D49-9581-44BD-95D9-EBC12A6EF1CC}" dt="2020-08-31T16:57:46.774" v="371" actId="571"/>
          <ac:grpSpMkLst>
            <pc:docMk/>
            <pc:sldMk cId="1815287254" sldId="256"/>
            <ac:grpSpMk id="56" creationId="{82B858DF-23B7-4649-AAA1-7885EFCB92B5}"/>
          </ac:grpSpMkLst>
        </pc:grpChg>
        <pc:grpChg chg="add mod">
          <ac:chgData name="Delane Brandy" userId="0470fd441968644a" providerId="LiveId" clId="{C1BB8D49-9581-44BD-95D9-EBC12A6EF1CC}" dt="2020-08-31T17:14:25.030" v="606" actId="571"/>
          <ac:grpSpMkLst>
            <pc:docMk/>
            <pc:sldMk cId="1815287254" sldId="256"/>
            <ac:grpSpMk id="66" creationId="{83FB5783-4848-4615-8729-2AD5069395B9}"/>
          </ac:grpSpMkLst>
        </pc:grpChg>
        <pc:grpChg chg="add mod">
          <ac:chgData name="Delane Brandy" userId="0470fd441968644a" providerId="LiveId" clId="{C1BB8D49-9581-44BD-95D9-EBC12A6EF1CC}" dt="2020-08-31T17:14:26.767" v="608" actId="571"/>
          <ac:grpSpMkLst>
            <pc:docMk/>
            <pc:sldMk cId="1815287254" sldId="256"/>
            <ac:grpSpMk id="69" creationId="{F7DEB9BB-96B0-4C29-86C3-825F59F6CE75}"/>
          </ac:grpSpMkLst>
        </pc:grpChg>
        <pc:grpChg chg="add mod">
          <ac:chgData name="Delane Brandy" userId="0470fd441968644a" providerId="LiveId" clId="{C1BB8D49-9581-44BD-95D9-EBC12A6EF1CC}" dt="2020-08-31T17:23:54.741" v="746" actId="571"/>
          <ac:grpSpMkLst>
            <pc:docMk/>
            <pc:sldMk cId="1815287254" sldId="256"/>
            <ac:grpSpMk id="75" creationId="{AC2E875B-F3AA-456D-9EB6-98D4F2464779}"/>
          </ac:grpSpMkLst>
        </pc:grpChg>
        <pc:picChg chg="add del mod">
          <ac:chgData name="Delane Brandy" userId="0470fd441968644a" providerId="LiveId" clId="{C1BB8D49-9581-44BD-95D9-EBC12A6EF1CC}" dt="2020-08-31T17:09:58.746" v="537" actId="478"/>
          <ac:picMkLst>
            <pc:docMk/>
            <pc:sldMk cId="1815287254" sldId="256"/>
            <ac:picMk id="61" creationId="{F71279D3-C612-4182-BE23-E48FC18909AC}"/>
          </ac:picMkLst>
        </pc:picChg>
        <pc:picChg chg="add del mod">
          <ac:chgData name="Delane Brandy" userId="0470fd441968644a" providerId="LiveId" clId="{C1BB8D49-9581-44BD-95D9-EBC12A6EF1CC}" dt="2020-08-31T17:09:58.222" v="536" actId="478"/>
          <ac:picMkLst>
            <pc:docMk/>
            <pc:sldMk cId="1815287254" sldId="256"/>
            <ac:picMk id="62" creationId="{B548F61C-681B-44E4-98F1-9E37CA68BAB3}"/>
          </ac:picMkLst>
        </pc:picChg>
        <pc:picChg chg="add del mod">
          <ac:chgData name="Delane Brandy" userId="0470fd441968644a" providerId="LiveId" clId="{C1BB8D49-9581-44BD-95D9-EBC12A6EF1CC}" dt="2020-08-31T17:15:32.506" v="613" actId="478"/>
          <ac:picMkLst>
            <pc:docMk/>
            <pc:sldMk cId="1815287254" sldId="256"/>
            <ac:picMk id="63" creationId="{7FEA606B-252E-4E4C-BA6B-667B93FFA5E1}"/>
          </ac:picMkLst>
        </pc:picChg>
        <pc:picChg chg="add del mod">
          <ac:chgData name="Delane Brandy" userId="0470fd441968644a" providerId="LiveId" clId="{C1BB8D49-9581-44BD-95D9-EBC12A6EF1CC}" dt="2020-08-31T17:13:13.308" v="562" actId="478"/>
          <ac:picMkLst>
            <pc:docMk/>
            <pc:sldMk cId="1815287254" sldId="256"/>
            <ac:picMk id="64" creationId="{F2377168-6E70-47A0-9BCB-AE00F0F5DADC}"/>
          </ac:picMkLst>
        </pc:picChg>
        <pc:picChg chg="add del mod">
          <ac:chgData name="Delane Brandy" userId="0470fd441968644a" providerId="LiveId" clId="{C1BB8D49-9581-44BD-95D9-EBC12A6EF1CC}" dt="2020-08-31T17:13:20.346" v="566" actId="478"/>
          <ac:picMkLst>
            <pc:docMk/>
            <pc:sldMk cId="1815287254" sldId="256"/>
            <ac:picMk id="65" creationId="{4D61765A-0F9C-4BA2-890F-0204A87B7914}"/>
          </ac:picMkLst>
        </pc:picChg>
        <pc:picChg chg="add del mod">
          <ac:chgData name="Delane Brandy" userId="0470fd441968644a" providerId="LiveId" clId="{C1BB8D49-9581-44BD-95D9-EBC12A6EF1CC}" dt="2020-08-31T17:19:42.901" v="681" actId="478"/>
          <ac:picMkLst>
            <pc:docMk/>
            <pc:sldMk cId="1815287254" sldId="256"/>
            <ac:picMk id="72" creationId="{CD4887D3-5779-420B-989E-7EE6BFE52A01}"/>
          </ac:picMkLst>
        </pc:picChg>
        <pc:picChg chg="add mod">
          <ac:chgData name="Delane Brandy" userId="0470fd441968644a" providerId="LiveId" clId="{C1BB8D49-9581-44BD-95D9-EBC12A6EF1CC}" dt="2020-08-31T17:16:40.965" v="622" actId="571"/>
          <ac:picMkLst>
            <pc:docMk/>
            <pc:sldMk cId="1815287254" sldId="256"/>
            <ac:picMk id="73" creationId="{45CFF0DF-F558-4A46-BED5-3B4476AA0D85}"/>
          </ac:picMkLst>
        </pc:picChg>
        <pc:picChg chg="add del mod">
          <ac:chgData name="Delane Brandy" userId="0470fd441968644a" providerId="LiveId" clId="{C1BB8D49-9581-44BD-95D9-EBC12A6EF1CC}" dt="2020-08-31T17:24:17.303" v="758" actId="478"/>
          <ac:picMkLst>
            <pc:docMk/>
            <pc:sldMk cId="1815287254" sldId="256"/>
            <ac:picMk id="74" creationId="{1A89AA81-C79A-4E3C-AADB-5A048A66870C}"/>
          </ac:picMkLst>
        </pc:picChg>
        <pc:cxnChg chg="mod">
          <ac:chgData name="Delane Brandy" userId="0470fd441968644a" providerId="LiveId" clId="{C1BB8D49-9581-44BD-95D9-EBC12A6EF1CC}" dt="2020-08-31T16:50:00.170" v="189" actId="14100"/>
          <ac:cxnSpMkLst>
            <pc:docMk/>
            <pc:sldMk cId="1815287254" sldId="256"/>
            <ac:cxnSpMk id="16" creationId="{00000000-0000-0000-0000-000000000000}"/>
          </ac:cxnSpMkLst>
        </pc:cxnChg>
      </pc:sldChg>
      <pc:sldChg chg="addSp delSp modSp mod delCm modCm">
        <pc:chgData name="Delane Brandy" userId="0470fd441968644a" providerId="LiveId" clId="{C1BB8D49-9581-44BD-95D9-EBC12A6EF1CC}" dt="2020-08-31T17:45:04.671" v="1131" actId="1036"/>
        <pc:sldMkLst>
          <pc:docMk/>
          <pc:sldMk cId="3798578905" sldId="257"/>
        </pc:sldMkLst>
        <pc:spChg chg="mod">
          <ac:chgData name="Delane Brandy" userId="0470fd441968644a" providerId="LiveId" clId="{C1BB8D49-9581-44BD-95D9-EBC12A6EF1CC}" dt="2020-08-31T17:32:31.218" v="795" actId="20577"/>
          <ac:spMkLst>
            <pc:docMk/>
            <pc:sldMk cId="3798578905" sldId="257"/>
            <ac:spMk id="3" creationId="{03505A9E-E721-4D44-B1AA-8A67072F2457}"/>
          </ac:spMkLst>
        </pc:spChg>
        <pc:spChg chg="mod">
          <ac:chgData name="Delane Brandy" userId="0470fd441968644a" providerId="LiveId" clId="{C1BB8D49-9581-44BD-95D9-EBC12A6EF1CC}" dt="2020-08-31T17:45:04.671" v="1131" actId="1036"/>
          <ac:spMkLst>
            <pc:docMk/>
            <pc:sldMk cId="3798578905" sldId="257"/>
            <ac:spMk id="6" creationId="{BA740A99-00ED-4B35-96E6-20D5322A561E}"/>
          </ac:spMkLst>
        </pc:spChg>
        <pc:spChg chg="mod">
          <ac:chgData name="Delane Brandy" userId="0470fd441968644a" providerId="LiveId" clId="{C1BB8D49-9581-44BD-95D9-EBC12A6EF1CC}" dt="2020-08-31T17:45:04.671" v="1131" actId="1036"/>
          <ac:spMkLst>
            <pc:docMk/>
            <pc:sldMk cId="3798578905" sldId="257"/>
            <ac:spMk id="8" creationId="{5C3BCC30-DF3D-4EAB-A58B-A856D1256F9C}"/>
          </ac:spMkLst>
        </pc:spChg>
        <pc:spChg chg="add del mod">
          <ac:chgData name="Delane Brandy" userId="0470fd441968644a" providerId="LiveId" clId="{C1BB8D49-9581-44BD-95D9-EBC12A6EF1CC}" dt="2020-08-31T17:38:55.118" v="899" actId="1076"/>
          <ac:spMkLst>
            <pc:docMk/>
            <pc:sldMk cId="3798578905" sldId="257"/>
            <ac:spMk id="13" creationId="{A5FD0232-0B2A-4FCA-B7DF-05D53BA4306C}"/>
          </ac:spMkLst>
        </pc:spChg>
        <pc:spChg chg="add mod">
          <ac:chgData name="Delane Brandy" userId="0470fd441968644a" providerId="LiveId" clId="{C1BB8D49-9581-44BD-95D9-EBC12A6EF1CC}" dt="2020-08-31T17:36:45.340" v="863" actId="207"/>
          <ac:spMkLst>
            <pc:docMk/>
            <pc:sldMk cId="3798578905" sldId="257"/>
            <ac:spMk id="15" creationId="{C303CDE0-CE24-4BE9-8CCA-7485AD2C90F2}"/>
          </ac:spMkLst>
        </pc:spChg>
        <pc:spChg chg="add mod">
          <ac:chgData name="Delane Brandy" userId="0470fd441968644a" providerId="LiveId" clId="{C1BB8D49-9581-44BD-95D9-EBC12A6EF1CC}" dt="2020-08-31T17:39:09.176" v="904" actId="207"/>
          <ac:spMkLst>
            <pc:docMk/>
            <pc:sldMk cId="3798578905" sldId="257"/>
            <ac:spMk id="17" creationId="{774FE99F-DF1F-4FC4-9616-5A000D871D26}"/>
          </ac:spMkLst>
        </pc:spChg>
        <pc:spChg chg="add del mod topLvl">
          <ac:chgData name="Delane Brandy" userId="0470fd441968644a" providerId="LiveId" clId="{C1BB8D49-9581-44BD-95D9-EBC12A6EF1CC}" dt="2020-08-31T17:36:30.703" v="847" actId="478"/>
          <ac:spMkLst>
            <pc:docMk/>
            <pc:sldMk cId="3798578905" sldId="257"/>
            <ac:spMk id="18" creationId="{B2A3AC80-86D9-496F-9310-DD00D180B9B0}"/>
          </ac:spMkLst>
        </pc:spChg>
        <pc:spChg chg="add del mod topLvl">
          <ac:chgData name="Delane Brandy" userId="0470fd441968644a" providerId="LiveId" clId="{C1BB8D49-9581-44BD-95D9-EBC12A6EF1CC}" dt="2020-08-31T17:39:06.564" v="903" actId="207"/>
          <ac:spMkLst>
            <pc:docMk/>
            <pc:sldMk cId="3798578905" sldId="257"/>
            <ac:spMk id="19" creationId="{F23A09F3-A375-42B6-AD68-B9B7483D35CD}"/>
          </ac:spMkLst>
        </pc:spChg>
        <pc:spChg chg="add del mod">
          <ac:chgData name="Delane Brandy" userId="0470fd441968644a" providerId="LiveId" clId="{C1BB8D49-9581-44BD-95D9-EBC12A6EF1CC}" dt="2020-08-31T17:41:27.443" v="940" actId="478"/>
          <ac:spMkLst>
            <pc:docMk/>
            <pc:sldMk cId="3798578905" sldId="257"/>
            <ac:spMk id="22" creationId="{FDE4861D-A437-4EEC-9A5B-7309F3F946C7}"/>
          </ac:spMkLst>
        </pc:spChg>
        <pc:spChg chg="add mod">
          <ac:chgData name="Delane Brandy" userId="0470fd441968644a" providerId="LiveId" clId="{C1BB8D49-9581-44BD-95D9-EBC12A6EF1CC}" dt="2020-08-31T17:41:31.844" v="942" actId="1076"/>
          <ac:spMkLst>
            <pc:docMk/>
            <pc:sldMk cId="3798578905" sldId="257"/>
            <ac:spMk id="23" creationId="{15B5A1B9-6AE6-45DE-B097-2E8F7671AD7B}"/>
          </ac:spMkLst>
        </pc:spChg>
        <pc:spChg chg="add mod">
          <ac:chgData name="Delane Brandy" userId="0470fd441968644a" providerId="LiveId" clId="{C1BB8D49-9581-44BD-95D9-EBC12A6EF1CC}" dt="2020-08-31T17:44:57.944" v="1127" actId="404"/>
          <ac:spMkLst>
            <pc:docMk/>
            <pc:sldMk cId="3798578905" sldId="257"/>
            <ac:spMk id="25" creationId="{D5CE08AA-3A6C-4467-B268-A31D18B2BEDA}"/>
          </ac:spMkLst>
        </pc:spChg>
        <pc:grpChg chg="mod">
          <ac:chgData name="Delane Brandy" userId="0470fd441968644a" providerId="LiveId" clId="{C1BB8D49-9581-44BD-95D9-EBC12A6EF1CC}" dt="2020-08-31T17:45:04.671" v="1131" actId="1036"/>
          <ac:grpSpMkLst>
            <pc:docMk/>
            <pc:sldMk cId="3798578905" sldId="257"/>
            <ac:grpSpMk id="7" creationId="{B64DD015-B115-4F4D-A87D-1FDF996C4994}"/>
          </ac:grpSpMkLst>
        </pc:grpChg>
        <pc:grpChg chg="mod">
          <ac:chgData name="Delane Brandy" userId="0470fd441968644a" providerId="LiveId" clId="{C1BB8D49-9581-44BD-95D9-EBC12A6EF1CC}" dt="2020-08-31T17:45:04.671" v="1131" actId="1036"/>
          <ac:grpSpMkLst>
            <pc:docMk/>
            <pc:sldMk cId="3798578905" sldId="257"/>
            <ac:grpSpMk id="9" creationId="{B428AC51-69E4-47FA-9A1E-0DC5E14ECBC8}"/>
          </ac:grpSpMkLst>
        </pc:grpChg>
        <pc:grpChg chg="add del mod">
          <ac:chgData name="Delane Brandy" userId="0470fd441968644a" providerId="LiveId" clId="{C1BB8D49-9581-44BD-95D9-EBC12A6EF1CC}" dt="2020-08-31T17:36:30.703" v="847" actId="478"/>
          <ac:grpSpMkLst>
            <pc:docMk/>
            <pc:sldMk cId="3798578905" sldId="257"/>
            <ac:grpSpMk id="21" creationId="{F0FF12E2-D584-4FFD-A911-06BFA25C78D5}"/>
          </ac:grpSpMkLst>
        </pc:grpChg>
        <pc:picChg chg="add del mod">
          <ac:chgData name="Delane Brandy" userId="0470fd441968644a" providerId="LiveId" clId="{C1BB8D49-9581-44BD-95D9-EBC12A6EF1CC}" dt="2020-08-31T17:44:04.547" v="1045" actId="478"/>
          <ac:picMkLst>
            <pc:docMk/>
            <pc:sldMk cId="3798578905" sldId="257"/>
            <ac:picMk id="1025" creationId="{CABE028A-F3C7-44CB-9869-056F6A547D21}"/>
          </ac:picMkLst>
        </pc:picChg>
        <pc:picChg chg="mod">
          <ac:chgData name="Delane Brandy" userId="0470fd441968644a" providerId="LiveId" clId="{C1BB8D49-9581-44BD-95D9-EBC12A6EF1CC}" dt="2020-08-31T17:45:04.671" v="1131" actId="1036"/>
          <ac:picMkLst>
            <pc:docMk/>
            <pc:sldMk cId="3798578905" sldId="257"/>
            <ac:picMk id="1026" creationId="{1B9E18F4-F894-400C-B15C-CEF6FB20B94A}"/>
          </ac:picMkLst>
        </pc:picChg>
      </pc:sldChg>
      <pc:sldChg chg="modSp mod">
        <pc:chgData name="Delane Brandy" userId="0470fd441968644a" providerId="LiveId" clId="{C1BB8D49-9581-44BD-95D9-EBC12A6EF1CC}" dt="2020-08-31T17:34:00.323" v="823" actId="2711"/>
        <pc:sldMkLst>
          <pc:docMk/>
          <pc:sldMk cId="1062165020" sldId="258"/>
        </pc:sldMkLst>
        <pc:spChg chg="mod">
          <ac:chgData name="Delane Brandy" userId="0470fd441968644a" providerId="LiveId" clId="{C1BB8D49-9581-44BD-95D9-EBC12A6EF1CC}" dt="2020-08-31T17:34:00.323" v="823" actId="2711"/>
          <ac:spMkLst>
            <pc:docMk/>
            <pc:sldMk cId="1062165020" sldId="258"/>
            <ac:spMk id="3" creationId="{1AB21E11-DCD6-414A-93EE-D1F6247F1A68}"/>
          </ac:spMkLst>
        </pc:spChg>
      </pc:sldChg>
      <pc:sldChg chg="addSp delSp modSp mod">
        <pc:chgData name="Delane Brandy" userId="0470fd441968644a" providerId="LiveId" clId="{C1BB8D49-9581-44BD-95D9-EBC12A6EF1CC}" dt="2020-09-02T12:14:14.152" v="1137"/>
        <pc:sldMkLst>
          <pc:docMk/>
          <pc:sldMk cId="1965761193" sldId="259"/>
        </pc:sldMkLst>
        <pc:grpChg chg="del mod">
          <ac:chgData name="Delane Brandy" userId="0470fd441968644a" providerId="LiveId" clId="{C1BB8D49-9581-44BD-95D9-EBC12A6EF1CC}" dt="2020-09-02T12:13:28.778" v="1135"/>
          <ac:grpSpMkLst>
            <pc:docMk/>
            <pc:sldMk cId="1965761193" sldId="259"/>
            <ac:grpSpMk id="7" creationId="{7DA8B3BB-5773-487F-BDCB-B9D061B8D7E2}"/>
          </ac:grpSpMkLst>
        </pc:grpChg>
        <pc:inkChg chg="add mod">
          <ac:chgData name="Delane Brandy" userId="0470fd441968644a" providerId="LiveId" clId="{C1BB8D49-9581-44BD-95D9-EBC12A6EF1CC}" dt="2020-09-02T12:13:28.778" v="1135"/>
          <ac:inkMkLst>
            <pc:docMk/>
            <pc:sldMk cId="1965761193" sldId="259"/>
            <ac:inkMk id="4" creationId="{9619F304-F7DD-45E3-B5A5-663EA753FFE4}"/>
          </ac:inkMkLst>
        </pc:inkChg>
        <pc:inkChg chg="add del mod">
          <ac:chgData name="Delane Brandy" userId="0470fd441968644a" providerId="LiveId" clId="{C1BB8D49-9581-44BD-95D9-EBC12A6EF1CC}" dt="2020-09-02T12:13:28.778" v="1135"/>
          <ac:inkMkLst>
            <pc:docMk/>
            <pc:sldMk cId="1965761193" sldId="259"/>
            <ac:inkMk id="5" creationId="{CC55D3FF-710A-4783-A6DD-6D201C77EAF3}"/>
          </ac:inkMkLst>
        </pc:inkChg>
        <pc:inkChg chg="add del">
          <ac:chgData name="Delane Brandy" userId="0470fd441968644a" providerId="LiveId" clId="{C1BB8D49-9581-44BD-95D9-EBC12A6EF1CC}" dt="2020-09-02T12:14:14.152" v="1137"/>
          <ac:inkMkLst>
            <pc:docMk/>
            <pc:sldMk cId="1965761193" sldId="259"/>
            <ac:inkMk id="9" creationId="{40959FEA-960F-48AE-9EA9-D315D7E31CB9}"/>
          </ac:inkMkLst>
        </pc:inkChg>
      </pc:sldChg>
    </pc:docChg>
  </pc:docChgLst>
  <pc:docChgLst>
    <pc:chgData name="Delane Brandy" userId="0470fd441968644a" providerId="LiveId" clId="{9E53B601-EFAF-47CD-BFB1-1E643E0419A0}"/>
    <pc:docChg chg="undo redo custSel modSld">
      <pc:chgData name="Delane Brandy" userId="0470fd441968644a" providerId="LiveId" clId="{9E53B601-EFAF-47CD-BFB1-1E643E0419A0}" dt="2020-05-08T12:11:59.683" v="120" actId="478"/>
      <pc:docMkLst>
        <pc:docMk/>
      </pc:docMkLst>
      <pc:sldChg chg="addSp delSp modSp mod">
        <pc:chgData name="Delane Brandy" userId="0470fd441968644a" providerId="LiveId" clId="{9E53B601-EFAF-47CD-BFB1-1E643E0419A0}" dt="2020-05-08T12:07:27.539" v="76" actId="1076"/>
        <pc:sldMkLst>
          <pc:docMk/>
          <pc:sldMk cId="1815287254" sldId="256"/>
        </pc:sldMkLst>
        <pc:spChg chg="mod">
          <ac:chgData name="Delane Brandy" userId="0470fd441968644a" providerId="LiveId" clId="{9E53B601-EFAF-47CD-BFB1-1E643E0419A0}" dt="2020-05-08T12:06:29.220" v="66" actId="14100"/>
          <ac:spMkLst>
            <pc:docMk/>
            <pc:sldMk cId="1815287254" sldId="256"/>
            <ac:spMk id="5" creationId="{00000000-0000-0000-0000-000000000000}"/>
          </ac:spMkLst>
        </pc:spChg>
        <pc:spChg chg="mod">
          <ac:chgData name="Delane Brandy" userId="0470fd441968644a" providerId="LiveId" clId="{9E53B601-EFAF-47CD-BFB1-1E643E0419A0}" dt="2020-05-08T12:06:25.719" v="65" actId="14100"/>
          <ac:spMkLst>
            <pc:docMk/>
            <pc:sldMk cId="1815287254" sldId="256"/>
            <ac:spMk id="6" creationId="{00000000-0000-0000-0000-000000000000}"/>
          </ac:spMkLst>
        </pc:spChg>
        <pc:spChg chg="mod">
          <ac:chgData name="Delane Brandy" userId="0470fd441968644a" providerId="LiveId" clId="{9E53B601-EFAF-47CD-BFB1-1E643E0419A0}" dt="2020-05-08T12:07:27.539" v="76" actId="1076"/>
          <ac:spMkLst>
            <pc:docMk/>
            <pc:sldMk cId="1815287254" sldId="256"/>
            <ac:spMk id="7" creationId="{00000000-0000-0000-0000-000000000000}"/>
          </ac:spMkLst>
        </pc:spChg>
        <pc:spChg chg="mod">
          <ac:chgData name="Delane Brandy" userId="0470fd441968644a" providerId="LiveId" clId="{9E53B601-EFAF-47CD-BFB1-1E643E0419A0}" dt="2020-05-08T12:07:27.539" v="76" actId="1076"/>
          <ac:spMkLst>
            <pc:docMk/>
            <pc:sldMk cId="1815287254" sldId="256"/>
            <ac:spMk id="23" creationId="{00000000-0000-0000-0000-000000000000}"/>
          </ac:spMkLst>
        </pc:spChg>
        <pc:spChg chg="add del mod">
          <ac:chgData name="Delane Brandy" userId="0470fd441968644a" providerId="LiveId" clId="{9E53B601-EFAF-47CD-BFB1-1E643E0419A0}" dt="2020-05-08T12:06:18.233" v="62" actId="478"/>
          <ac:spMkLst>
            <pc:docMk/>
            <pc:sldMk cId="1815287254" sldId="256"/>
            <ac:spMk id="25" creationId="{579D46BD-D5F3-463C-830B-95214FDEF05F}"/>
          </ac:spMkLst>
        </pc:spChg>
        <pc:spChg chg="add del mod">
          <ac:chgData name="Delane Brandy" userId="0470fd441968644a" providerId="LiveId" clId="{9E53B601-EFAF-47CD-BFB1-1E643E0419A0}" dt="2020-05-08T12:06:47.643" v="71" actId="478"/>
          <ac:spMkLst>
            <pc:docMk/>
            <pc:sldMk cId="1815287254" sldId="256"/>
            <ac:spMk id="26" creationId="{63D03367-923D-4A41-AC69-6E524AA47B7D}"/>
          </ac:spMkLst>
        </pc:spChg>
        <pc:spChg chg="add del mod">
          <ac:chgData name="Delane Brandy" userId="0470fd441968644a" providerId="LiveId" clId="{9E53B601-EFAF-47CD-BFB1-1E643E0419A0}" dt="2020-05-08T12:06:45.707" v="70" actId="478"/>
          <ac:spMkLst>
            <pc:docMk/>
            <pc:sldMk cId="1815287254" sldId="256"/>
            <ac:spMk id="27" creationId="{24B82D0E-B31F-460B-98CF-C955228B8ACD}"/>
          </ac:spMkLst>
        </pc:spChg>
        <pc:spChg chg="add del mod">
          <ac:chgData name="Delane Brandy" userId="0470fd441968644a" providerId="LiveId" clId="{9E53B601-EFAF-47CD-BFB1-1E643E0419A0}" dt="2020-05-08T12:06:43.696" v="69" actId="478"/>
          <ac:spMkLst>
            <pc:docMk/>
            <pc:sldMk cId="1815287254" sldId="256"/>
            <ac:spMk id="28" creationId="{239A794A-8594-4572-8FE2-6DE301555314}"/>
          </ac:spMkLst>
        </pc:spChg>
        <pc:grpChg chg="mod">
          <ac:chgData name="Delane Brandy" userId="0470fd441968644a" providerId="LiveId" clId="{9E53B601-EFAF-47CD-BFB1-1E643E0419A0}" dt="2020-05-08T12:06:35.482" v="67" actId="1076"/>
          <ac:grpSpMkLst>
            <pc:docMk/>
            <pc:sldMk cId="1815287254" sldId="256"/>
            <ac:grpSpMk id="4" creationId="{00000000-0000-0000-0000-000000000000}"/>
          </ac:grpSpMkLst>
        </pc:grpChg>
        <pc:grpChg chg="mod">
          <ac:chgData name="Delane Brandy" userId="0470fd441968644a" providerId="LiveId" clId="{9E53B601-EFAF-47CD-BFB1-1E643E0419A0}" dt="2020-05-08T12:07:27.539" v="76" actId="1076"/>
          <ac:grpSpMkLst>
            <pc:docMk/>
            <pc:sldMk cId="1815287254" sldId="256"/>
            <ac:grpSpMk id="15" creationId="{4A8F8B49-E5FF-43BC-9542-EDCECCA278CB}"/>
          </ac:grpSpMkLst>
        </pc:grpChg>
        <pc:grpChg chg="mod">
          <ac:chgData name="Delane Brandy" userId="0470fd441968644a" providerId="LiveId" clId="{9E53B601-EFAF-47CD-BFB1-1E643E0419A0}" dt="2020-05-08T12:07:27.539" v="76" actId="1076"/>
          <ac:grpSpMkLst>
            <pc:docMk/>
            <pc:sldMk cId="1815287254" sldId="256"/>
            <ac:grpSpMk id="20" creationId="{00000000-0000-0000-0000-000000000000}"/>
          </ac:grpSpMkLst>
        </pc:grpChg>
        <pc:grpChg chg="mod">
          <ac:chgData name="Delane Brandy" userId="0470fd441968644a" providerId="LiveId" clId="{9E53B601-EFAF-47CD-BFB1-1E643E0419A0}" dt="2020-05-08T12:07:27.539" v="76" actId="1076"/>
          <ac:grpSpMkLst>
            <pc:docMk/>
            <pc:sldMk cId="1815287254" sldId="256"/>
            <ac:grpSpMk id="22" creationId="{00000000-0000-0000-0000-000000000000}"/>
          </ac:grpSpMkLst>
        </pc:grpChg>
      </pc:sldChg>
      <pc:sldChg chg="addSp delSp modSp mod modCm">
        <pc:chgData name="Delane Brandy" userId="0470fd441968644a" providerId="LiveId" clId="{9E53B601-EFAF-47CD-BFB1-1E643E0419A0}" dt="2020-05-08T12:07:47.281" v="82" actId="478"/>
        <pc:sldMkLst>
          <pc:docMk/>
          <pc:sldMk cId="3798578905" sldId="257"/>
        </pc:sldMkLst>
        <pc:spChg chg="mod">
          <ac:chgData name="Delane Brandy" userId="0470fd441968644a" providerId="LiveId" clId="{9E53B601-EFAF-47CD-BFB1-1E643E0419A0}" dt="2020-05-08T12:07:39.593" v="78" actId="1076"/>
          <ac:spMkLst>
            <pc:docMk/>
            <pc:sldMk cId="3798578905" sldId="257"/>
            <ac:spMk id="2" creationId="{C9AE91F4-9AD0-4CE4-A5C1-5CE4EA269289}"/>
          </ac:spMkLst>
        </pc:spChg>
        <pc:spChg chg="mod">
          <ac:chgData name="Delane Brandy" userId="0470fd441968644a" providerId="LiveId" clId="{9E53B601-EFAF-47CD-BFB1-1E643E0419A0}" dt="2020-05-07T15:38:05.498" v="22" actId="207"/>
          <ac:spMkLst>
            <pc:docMk/>
            <pc:sldMk cId="3798578905" sldId="257"/>
            <ac:spMk id="4" creationId="{00000000-0000-0000-0000-000000000000}"/>
          </ac:spMkLst>
        </pc:spChg>
        <pc:spChg chg="mod ord">
          <ac:chgData name="Delane Brandy" userId="0470fd441968644a" providerId="LiveId" clId="{9E53B601-EFAF-47CD-BFB1-1E643E0419A0}" dt="2020-05-07T15:36:21.602" v="18" actId="2085"/>
          <ac:spMkLst>
            <pc:docMk/>
            <pc:sldMk cId="3798578905" sldId="257"/>
            <ac:spMk id="8" creationId="{5C3BCC30-DF3D-4EAB-A58B-A856D1256F9C}"/>
          </ac:spMkLst>
        </pc:spChg>
        <pc:spChg chg="add del mod">
          <ac:chgData name="Delane Brandy" userId="0470fd441968644a" providerId="LiveId" clId="{9E53B601-EFAF-47CD-BFB1-1E643E0419A0}" dt="2020-05-08T12:07:45.625" v="81" actId="478"/>
          <ac:spMkLst>
            <pc:docMk/>
            <pc:sldMk cId="3798578905" sldId="257"/>
            <ac:spMk id="12" creationId="{FD33609F-EDE4-468B-8CD7-1C21F63E8995}"/>
          </ac:spMkLst>
        </pc:spChg>
        <pc:spChg chg="add del mod">
          <ac:chgData name="Delane Brandy" userId="0470fd441968644a" providerId="LiveId" clId="{9E53B601-EFAF-47CD-BFB1-1E643E0419A0}" dt="2020-05-08T12:07:47.281" v="82" actId="478"/>
          <ac:spMkLst>
            <pc:docMk/>
            <pc:sldMk cId="3798578905" sldId="257"/>
            <ac:spMk id="13" creationId="{1B2D991F-CB30-4C16-AADD-C1404C0C33E6}"/>
          </ac:spMkLst>
        </pc:spChg>
        <pc:spChg chg="add del mod">
          <ac:chgData name="Delane Brandy" userId="0470fd441968644a" providerId="LiveId" clId="{9E53B601-EFAF-47CD-BFB1-1E643E0419A0}" dt="2020-05-08T12:07:43.254" v="80" actId="478"/>
          <ac:spMkLst>
            <pc:docMk/>
            <pc:sldMk cId="3798578905" sldId="257"/>
            <ac:spMk id="14" creationId="{926C5D05-7046-4DE2-86CA-2918C00CB2A2}"/>
          </ac:spMkLst>
        </pc:spChg>
        <pc:spChg chg="add del mod">
          <ac:chgData name="Delane Brandy" userId="0470fd441968644a" providerId="LiveId" clId="{9E53B601-EFAF-47CD-BFB1-1E643E0419A0}" dt="2020-05-08T12:07:41.376" v="79" actId="478"/>
          <ac:spMkLst>
            <pc:docMk/>
            <pc:sldMk cId="3798578905" sldId="257"/>
            <ac:spMk id="15" creationId="{84A7528C-80AA-47EC-B830-D94BD0B3A64C}"/>
          </ac:spMkLst>
        </pc:spChg>
        <pc:grpChg chg="mod">
          <ac:chgData name="Delane Brandy" userId="0470fd441968644a" providerId="LiveId" clId="{9E53B601-EFAF-47CD-BFB1-1E643E0419A0}" dt="2020-05-07T15:36:10.761" v="13" actId="1076"/>
          <ac:grpSpMkLst>
            <pc:docMk/>
            <pc:sldMk cId="3798578905" sldId="257"/>
            <ac:grpSpMk id="7" creationId="{B64DD015-B115-4F4D-A87D-1FDF996C4994}"/>
          </ac:grpSpMkLst>
        </pc:grpChg>
        <pc:grpChg chg="mod">
          <ac:chgData name="Delane Brandy" userId="0470fd441968644a" providerId="LiveId" clId="{9E53B601-EFAF-47CD-BFB1-1E643E0419A0}" dt="2020-05-07T15:36:10.761" v="13" actId="1076"/>
          <ac:grpSpMkLst>
            <pc:docMk/>
            <pc:sldMk cId="3798578905" sldId="257"/>
            <ac:grpSpMk id="9" creationId="{B428AC51-69E4-47FA-9A1E-0DC5E14ECBC8}"/>
          </ac:grpSpMkLst>
        </pc:grpChg>
        <pc:graphicFrameChg chg="modGraphic">
          <ac:chgData name="Delane Brandy" userId="0470fd441968644a" providerId="LiveId" clId="{9E53B601-EFAF-47CD-BFB1-1E643E0419A0}" dt="2020-05-07T15:37:51.281" v="21" actId="207"/>
          <ac:graphicFrameMkLst>
            <pc:docMk/>
            <pc:sldMk cId="3798578905" sldId="257"/>
            <ac:graphicFrameMk id="11" creationId="{24373B14-3855-41B4-AA90-83BE3D2E548A}"/>
          </ac:graphicFrameMkLst>
        </pc:graphicFrameChg>
        <pc:picChg chg="mod">
          <ac:chgData name="Delane Brandy" userId="0470fd441968644a" providerId="LiveId" clId="{9E53B601-EFAF-47CD-BFB1-1E643E0419A0}" dt="2020-05-07T15:36:10.761" v="13" actId="1076"/>
          <ac:picMkLst>
            <pc:docMk/>
            <pc:sldMk cId="3798578905" sldId="257"/>
            <ac:picMk id="1026" creationId="{1B9E18F4-F894-400C-B15C-CEF6FB20B94A}"/>
          </ac:picMkLst>
        </pc:picChg>
      </pc:sldChg>
      <pc:sldChg chg="addSp delSp modSp mod">
        <pc:chgData name="Delane Brandy" userId="0470fd441968644a" providerId="LiveId" clId="{9E53B601-EFAF-47CD-BFB1-1E643E0419A0}" dt="2020-05-08T12:09:14.964" v="91"/>
        <pc:sldMkLst>
          <pc:docMk/>
          <pc:sldMk cId="1062165020" sldId="258"/>
        </pc:sldMkLst>
        <pc:spChg chg="mod">
          <ac:chgData name="Delane Brandy" userId="0470fd441968644a" providerId="LiveId" clId="{9E53B601-EFAF-47CD-BFB1-1E643E0419A0}" dt="2020-05-08T12:07:58.467" v="85" actId="14100"/>
          <ac:spMkLst>
            <pc:docMk/>
            <pc:sldMk cId="1062165020" sldId="258"/>
            <ac:spMk id="3" creationId="{1AB21E11-DCD6-414A-93EE-D1F6247F1A68}"/>
          </ac:spMkLst>
        </pc:spChg>
        <pc:spChg chg="mod">
          <ac:chgData name="Delane Brandy" userId="0470fd441968644a" providerId="LiveId" clId="{9E53B601-EFAF-47CD-BFB1-1E643E0419A0}" dt="2020-05-07T15:38:32.471" v="26" actId="207"/>
          <ac:spMkLst>
            <pc:docMk/>
            <pc:sldMk cId="1062165020" sldId="258"/>
            <ac:spMk id="4" creationId="{9C7A14E6-D966-4661-A161-868F14310DC5}"/>
          </ac:spMkLst>
        </pc:spChg>
        <pc:spChg chg="add del mod">
          <ac:chgData name="Delane Brandy" userId="0470fd441968644a" providerId="LiveId" clId="{9E53B601-EFAF-47CD-BFB1-1E643E0419A0}" dt="2020-05-08T12:08:00.389" v="86" actId="478"/>
          <ac:spMkLst>
            <pc:docMk/>
            <pc:sldMk cId="1062165020" sldId="258"/>
            <ac:spMk id="8" creationId="{6C39E1C9-FF3B-40C0-AA1F-56B1E89D53CC}"/>
          </ac:spMkLst>
        </pc:spChg>
        <pc:spChg chg="mod">
          <ac:chgData name="Delane Brandy" userId="0470fd441968644a" providerId="LiveId" clId="{9E53B601-EFAF-47CD-BFB1-1E643E0419A0}" dt="2020-05-07T15:39:01.136" v="36" actId="14100"/>
          <ac:spMkLst>
            <pc:docMk/>
            <pc:sldMk cId="1062165020" sldId="258"/>
            <ac:spMk id="10" creationId="{23498844-6C74-4A89-8A29-75BE46F4AADA}"/>
          </ac:spMkLst>
        </pc:spChg>
        <pc:spChg chg="add del mod">
          <ac:chgData name="Delane Brandy" userId="0470fd441968644a" providerId="LiveId" clId="{9E53B601-EFAF-47CD-BFB1-1E643E0419A0}" dt="2020-05-08T12:08:02.336" v="87" actId="478"/>
          <ac:spMkLst>
            <pc:docMk/>
            <pc:sldMk cId="1062165020" sldId="258"/>
            <ac:spMk id="11" creationId="{ECFD8628-AED6-40AE-BA4C-3326A1BAEB4C}"/>
          </ac:spMkLst>
        </pc:spChg>
        <pc:spChg chg="add del mod">
          <ac:chgData name="Delane Brandy" userId="0470fd441968644a" providerId="LiveId" clId="{9E53B601-EFAF-47CD-BFB1-1E643E0419A0}" dt="2020-05-08T12:08:05.903" v="89" actId="478"/>
          <ac:spMkLst>
            <pc:docMk/>
            <pc:sldMk cId="1062165020" sldId="258"/>
            <ac:spMk id="12" creationId="{CDCB5DD4-2023-471B-9FE0-E2CEEFA0676E}"/>
          </ac:spMkLst>
        </pc:spChg>
        <pc:spChg chg="add del mod">
          <ac:chgData name="Delane Brandy" userId="0470fd441968644a" providerId="LiveId" clId="{9E53B601-EFAF-47CD-BFB1-1E643E0419A0}" dt="2020-05-08T12:08:04.118" v="88" actId="478"/>
          <ac:spMkLst>
            <pc:docMk/>
            <pc:sldMk cId="1062165020" sldId="258"/>
            <ac:spMk id="13" creationId="{BFB586AC-A886-4D6F-8B75-7D8A2ED9E1AE}"/>
          </ac:spMkLst>
        </pc:spChg>
        <pc:spChg chg="add del mod">
          <ac:chgData name="Delane Brandy" userId="0470fd441968644a" providerId="LiveId" clId="{9E53B601-EFAF-47CD-BFB1-1E643E0419A0}" dt="2020-05-08T12:09:14.964" v="91"/>
          <ac:spMkLst>
            <pc:docMk/>
            <pc:sldMk cId="1062165020" sldId="258"/>
            <ac:spMk id="14" creationId="{6DEB38D1-764E-48F3-B2C6-5E24CFA900FC}"/>
          </ac:spMkLst>
        </pc:spChg>
        <pc:spChg chg="add del mod">
          <ac:chgData name="Delane Brandy" userId="0470fd441968644a" providerId="LiveId" clId="{9E53B601-EFAF-47CD-BFB1-1E643E0419A0}" dt="2020-05-08T12:09:14.964" v="91"/>
          <ac:spMkLst>
            <pc:docMk/>
            <pc:sldMk cId="1062165020" sldId="258"/>
            <ac:spMk id="15" creationId="{8BE890C3-B53C-484A-B031-B3EB6BB4F49C}"/>
          </ac:spMkLst>
        </pc:spChg>
        <pc:spChg chg="add del mod">
          <ac:chgData name="Delane Brandy" userId="0470fd441968644a" providerId="LiveId" clId="{9E53B601-EFAF-47CD-BFB1-1E643E0419A0}" dt="2020-05-08T12:09:14.964" v="91"/>
          <ac:spMkLst>
            <pc:docMk/>
            <pc:sldMk cId="1062165020" sldId="258"/>
            <ac:spMk id="16" creationId="{8ACBC566-15D3-43EB-85B2-B7FD89D2B3C4}"/>
          </ac:spMkLst>
        </pc:spChg>
        <pc:spChg chg="add del mod">
          <ac:chgData name="Delane Brandy" userId="0470fd441968644a" providerId="LiveId" clId="{9E53B601-EFAF-47CD-BFB1-1E643E0419A0}" dt="2020-05-08T12:09:14.964" v="91"/>
          <ac:spMkLst>
            <pc:docMk/>
            <pc:sldMk cId="1062165020" sldId="258"/>
            <ac:spMk id="17" creationId="{845101B1-63CC-4FD2-A1B0-3DD777169569}"/>
          </ac:spMkLst>
        </pc:spChg>
      </pc:sldChg>
      <pc:sldChg chg="addSp delSp modSp mod">
        <pc:chgData name="Delane Brandy" userId="0470fd441968644a" providerId="LiveId" clId="{9E53B601-EFAF-47CD-BFB1-1E643E0419A0}" dt="2020-05-08T12:10:47.911" v="110" actId="1076"/>
        <pc:sldMkLst>
          <pc:docMk/>
          <pc:sldMk cId="1965761193" sldId="259"/>
        </pc:sldMkLst>
        <pc:spChg chg="mod">
          <ac:chgData name="Delane Brandy" userId="0470fd441968644a" providerId="LiveId" clId="{9E53B601-EFAF-47CD-BFB1-1E643E0419A0}" dt="2020-05-08T12:10:43.441" v="109" actId="14100"/>
          <ac:spMkLst>
            <pc:docMk/>
            <pc:sldMk cId="1965761193" sldId="259"/>
            <ac:spMk id="3" creationId="{00000000-0000-0000-0000-000000000000}"/>
          </ac:spMkLst>
        </pc:spChg>
        <pc:spChg chg="mod">
          <ac:chgData name="Delane Brandy" userId="0470fd441968644a" providerId="LiveId" clId="{9E53B601-EFAF-47CD-BFB1-1E643E0419A0}" dt="2020-05-08T12:10:13.032" v="98" actId="1076"/>
          <ac:spMkLst>
            <pc:docMk/>
            <pc:sldMk cId="1965761193" sldId="259"/>
            <ac:spMk id="8" creationId="{1AB21E11-DCD6-414A-93EE-D1F6247F1A68}"/>
          </ac:spMkLst>
        </pc:spChg>
        <pc:spChg chg="mod">
          <ac:chgData name="Delane Brandy" userId="0470fd441968644a" providerId="LiveId" clId="{9E53B601-EFAF-47CD-BFB1-1E643E0419A0}" dt="2020-05-08T12:10:22.163" v="105" actId="14100"/>
          <ac:spMkLst>
            <pc:docMk/>
            <pc:sldMk cId="1965761193" sldId="259"/>
            <ac:spMk id="12" creationId="{00000000-0000-0000-0000-000000000000}"/>
          </ac:spMkLst>
        </pc:spChg>
        <pc:spChg chg="mod">
          <ac:chgData name="Delane Brandy" userId="0470fd441968644a" providerId="LiveId" clId="{9E53B601-EFAF-47CD-BFB1-1E643E0419A0}" dt="2020-05-08T12:10:30.471" v="106" actId="14100"/>
          <ac:spMkLst>
            <pc:docMk/>
            <pc:sldMk cId="1965761193" sldId="259"/>
            <ac:spMk id="13" creationId="{6C7F1C01-FBD5-447B-BD3F-E3E0E4ACB144}"/>
          </ac:spMkLst>
        </pc:spChg>
        <pc:spChg chg="mod">
          <ac:chgData name="Delane Brandy" userId="0470fd441968644a" providerId="LiveId" clId="{9E53B601-EFAF-47CD-BFB1-1E643E0419A0}" dt="2020-05-08T12:09:42.532" v="95" actId="207"/>
          <ac:spMkLst>
            <pc:docMk/>
            <pc:sldMk cId="1965761193" sldId="259"/>
            <ac:spMk id="15" creationId="{7B424B61-A098-40B1-8D16-FE9D1DD41E0E}"/>
          </ac:spMkLst>
        </pc:spChg>
        <pc:spChg chg="mod">
          <ac:chgData name="Delane Brandy" userId="0470fd441968644a" providerId="LiveId" clId="{9E53B601-EFAF-47CD-BFB1-1E643E0419A0}" dt="2020-05-08T12:10:35.106" v="108" actId="14100"/>
          <ac:spMkLst>
            <pc:docMk/>
            <pc:sldMk cId="1965761193" sldId="259"/>
            <ac:spMk id="16" creationId="{00000000-0000-0000-0000-000000000000}"/>
          </ac:spMkLst>
        </pc:spChg>
        <pc:spChg chg="add del mod">
          <ac:chgData name="Delane Brandy" userId="0470fd441968644a" providerId="LiveId" clId="{9E53B601-EFAF-47CD-BFB1-1E643E0419A0}" dt="2020-05-08T12:10:15.063" v="101" actId="478"/>
          <ac:spMkLst>
            <pc:docMk/>
            <pc:sldMk cId="1965761193" sldId="259"/>
            <ac:spMk id="23" creationId="{A85D0FE7-D896-4D2E-8CE6-E1A33EB31B3E}"/>
          </ac:spMkLst>
        </pc:spChg>
        <pc:spChg chg="add del mod">
          <ac:chgData name="Delane Brandy" userId="0470fd441968644a" providerId="LiveId" clId="{9E53B601-EFAF-47CD-BFB1-1E643E0419A0}" dt="2020-05-08T12:10:14.326" v="99" actId="478"/>
          <ac:spMkLst>
            <pc:docMk/>
            <pc:sldMk cId="1965761193" sldId="259"/>
            <ac:spMk id="24" creationId="{27C084CB-9D68-4F3D-AEFB-75F882D8871B}"/>
          </ac:spMkLst>
        </pc:spChg>
        <pc:spChg chg="add del mod">
          <ac:chgData name="Delane Brandy" userId="0470fd441968644a" providerId="LiveId" clId="{9E53B601-EFAF-47CD-BFB1-1E643E0419A0}" dt="2020-05-08T12:10:16.305" v="103" actId="478"/>
          <ac:spMkLst>
            <pc:docMk/>
            <pc:sldMk cId="1965761193" sldId="259"/>
            <ac:spMk id="25" creationId="{813DEF2B-C064-4426-8627-CFC1F59D4485}"/>
          </ac:spMkLst>
        </pc:spChg>
        <pc:spChg chg="add del mod">
          <ac:chgData name="Delane Brandy" userId="0470fd441968644a" providerId="LiveId" clId="{9E53B601-EFAF-47CD-BFB1-1E643E0419A0}" dt="2020-05-08T12:10:15.814" v="102" actId="478"/>
          <ac:spMkLst>
            <pc:docMk/>
            <pc:sldMk cId="1965761193" sldId="259"/>
            <ac:spMk id="26" creationId="{FC340804-913E-4668-AFDE-2626A40C1E7A}"/>
          </ac:spMkLst>
        </pc:spChg>
        <pc:graphicFrameChg chg="modGraphic">
          <ac:chgData name="Delane Brandy" userId="0470fd441968644a" providerId="LiveId" clId="{9E53B601-EFAF-47CD-BFB1-1E643E0419A0}" dt="2020-05-07T15:39:51.454" v="51" actId="207"/>
          <ac:graphicFrameMkLst>
            <pc:docMk/>
            <pc:sldMk cId="1965761193" sldId="259"/>
            <ac:graphicFrameMk id="14" creationId="{BDE01993-30AD-48B7-A789-3A6CC549C967}"/>
          </ac:graphicFrameMkLst>
        </pc:graphicFrameChg>
        <pc:graphicFrameChg chg="mod modGraphic">
          <ac:chgData name="Delane Brandy" userId="0470fd441968644a" providerId="LiveId" clId="{9E53B601-EFAF-47CD-BFB1-1E643E0419A0}" dt="2020-05-08T12:10:47.911" v="110" actId="1076"/>
          <ac:graphicFrameMkLst>
            <pc:docMk/>
            <pc:sldMk cId="1965761193" sldId="259"/>
            <ac:graphicFrameMk id="17" creationId="{00000000-0000-0000-0000-000000000000}"/>
          </ac:graphicFrameMkLst>
        </pc:graphicFrameChg>
      </pc:sldChg>
      <pc:sldChg chg="addSp delSp modSp mod">
        <pc:chgData name="Delane Brandy" userId="0470fd441968644a" providerId="LiveId" clId="{9E53B601-EFAF-47CD-BFB1-1E643E0419A0}" dt="2020-05-08T12:11:59.683" v="120" actId="478"/>
        <pc:sldMkLst>
          <pc:docMk/>
          <pc:sldMk cId="1898252174" sldId="260"/>
        </pc:sldMkLst>
        <pc:spChg chg="mod">
          <ac:chgData name="Delane Brandy" userId="0470fd441968644a" providerId="LiveId" clId="{9E53B601-EFAF-47CD-BFB1-1E643E0419A0}" dt="2020-05-08T12:11:51.271" v="118" actId="14100"/>
          <ac:spMkLst>
            <pc:docMk/>
            <pc:sldMk cId="1898252174" sldId="260"/>
            <ac:spMk id="3" creationId="{EBD69DB2-B451-45FB-A7BF-FB08FFA4D791}"/>
          </ac:spMkLst>
        </pc:spChg>
        <pc:spChg chg="add del mod">
          <ac:chgData name="Delane Brandy" userId="0470fd441968644a" providerId="LiveId" clId="{9E53B601-EFAF-47CD-BFB1-1E643E0419A0}" dt="2020-05-08T12:11:58.822" v="119" actId="478"/>
          <ac:spMkLst>
            <pc:docMk/>
            <pc:sldMk cId="1898252174" sldId="260"/>
            <ac:spMk id="5" creationId="{9B42ACD4-5838-4B52-9089-E18E21A9465B}"/>
          </ac:spMkLst>
        </pc:spChg>
        <pc:spChg chg="add del mod">
          <ac:chgData name="Delane Brandy" userId="0470fd441968644a" providerId="LiveId" clId="{9E53B601-EFAF-47CD-BFB1-1E643E0419A0}" dt="2020-05-08T12:11:59.683" v="120" actId="478"/>
          <ac:spMkLst>
            <pc:docMk/>
            <pc:sldMk cId="1898252174" sldId="260"/>
            <ac:spMk id="6" creationId="{F1DA4BD3-5462-47A2-9EB4-C176E36DC454}"/>
          </ac:spMkLst>
        </pc:spChg>
        <pc:spChg chg="add del mod">
          <ac:chgData name="Delane Brandy" userId="0470fd441968644a" providerId="LiveId" clId="{9E53B601-EFAF-47CD-BFB1-1E643E0419A0}" dt="2020-05-08T12:11:46.088" v="114" actId="478"/>
          <ac:spMkLst>
            <pc:docMk/>
            <pc:sldMk cId="1898252174" sldId="260"/>
            <ac:spMk id="7" creationId="{8B692FF5-AC82-4A04-897E-97B60B1BAE9C}"/>
          </ac:spMkLst>
        </pc:spChg>
        <pc:spChg chg="add del mod">
          <ac:chgData name="Delane Brandy" userId="0470fd441968644a" providerId="LiveId" clId="{9E53B601-EFAF-47CD-BFB1-1E643E0419A0}" dt="2020-05-08T12:11:47.029" v="115" actId="478"/>
          <ac:spMkLst>
            <pc:docMk/>
            <pc:sldMk cId="1898252174" sldId="260"/>
            <ac:spMk id="8" creationId="{3AFF95F5-92B1-4E99-B29D-3A1EC02E4045}"/>
          </ac:spMkLst>
        </pc:spChg>
      </pc:sldChg>
    </pc:docChg>
  </pc:docChgLst>
  <pc:docChgLst>
    <pc:chgData name="Delane Brandy" userId="0470fd441968644a" providerId="LiveId" clId="{83549204-97AF-A149-AB99-0587686E5E4F}"/>
    <pc:docChg chg="">
      <pc:chgData name="Delane Brandy" userId="0470fd441968644a" providerId="LiveId" clId="{83549204-97AF-A149-AB99-0587686E5E4F}" dt="2020-06-29T15:21:41.278" v="0" actId="1589"/>
      <pc:docMkLst>
        <pc:docMk/>
      </pc:docMkLst>
      <pc:sldChg chg="addCm">
        <pc:chgData name="Delane Brandy" userId="0470fd441968644a" providerId="LiveId" clId="{83549204-97AF-A149-AB99-0587686E5E4F}" dt="2020-06-29T15:21:41.278" v="0" actId="1589"/>
        <pc:sldMkLst>
          <pc:docMk/>
          <pc:sldMk cId="1815287254" sldId="256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2T12:13:24.971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0 1 1896 0 0,'0'0'0'0'0,"0"0"0"0"0,0 0 0 0 0,0 0-40 0 0,0 0 0 0 0,0 0 8 0 0,0 0-8 0 0,0 0 16 0 0,0 0 8 0 0,0 0-16 0 0,0 0 16 0 0,0 0-1232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2" tIns="45717" rIns="91432" bIns="45717" rtlCol="0"/>
          <a:lstStyle>
            <a:lvl1pPr algn="r">
              <a:defRPr sz="1200"/>
            </a:lvl1pPr>
          </a:lstStyle>
          <a:p>
            <a:fld id="{C98C4CFD-2D1D-43EE-BFFB-766B20AC3EA1}" type="datetimeFigureOut">
              <a:rPr lang="en-GB" smtClean="0"/>
              <a:t>28/07/2025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7" rIns="91432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2" tIns="45717" rIns="91432" bIns="457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2" tIns="45717" rIns="91432" bIns="45717" rtlCol="0" anchor="b"/>
          <a:lstStyle>
            <a:lvl1pPr algn="r">
              <a:defRPr sz="1200"/>
            </a:lvl1pPr>
          </a:lstStyle>
          <a:p>
            <a:fld id="{A96F0F89-63F3-4F11-AF76-F7B6713E8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46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8DC1-22CF-474F-A295-77F6E7946359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16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 sz="13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A0D0-2459-45C0-993E-DCB651B66245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>
            <a:lvl2pPr>
              <a:defRPr sz="13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954F8-D735-4D87-976D-BF0D02028A97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01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3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D725-1E89-4143-B053-616991133804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1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AD922-D1FD-4D04-B173-73434E284228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0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>
            <a:lvl2pPr>
              <a:defRPr sz="13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>
            <a:lvl2pPr>
              <a:defRPr sz="13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F0C14-93C5-4869-82EC-89E30CE1141E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9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F68C-E0BB-4D87-9302-13D9F2158363}" type="datetime1">
              <a:rPr lang="en-GB" smtClean="0"/>
              <a:t>28/07/2025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3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779D-44F3-4DBA-B237-6D69BDDDA691}" type="datetime1">
              <a:rPr lang="en-GB" smtClean="0"/>
              <a:t>28/07/2025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6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4018-6AEC-4A20-A3B6-62E1CE19C622}" type="datetime1">
              <a:rPr lang="en-GB" smtClean="0"/>
              <a:t>28/07/2025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61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3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FBA16-FC74-47C5-BC30-0C536092C58F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59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C3DE-B364-48FC-9F44-623445BF1199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41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4810A-513F-4D93-AA9D-E0BC68D551C4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A2DC9-829C-4D0A-969A-C8E84B87E0A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3DF9F85-D904-6DE5-9D77-E58561BFAF3F}"/>
              </a:ext>
            </a:extLst>
          </p:cNvPr>
          <p:cNvSpPr txBox="1">
            <a:spLocks/>
          </p:cNvSpPr>
          <p:nvPr userDrawn="1"/>
        </p:nvSpPr>
        <p:spPr>
          <a:xfrm>
            <a:off x="1243013" y="963422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A0EF5D-F41E-B7C0-C2EB-60EE9DB71220}"/>
              </a:ext>
            </a:extLst>
          </p:cNvPr>
          <p:cNvSpPr txBox="1"/>
          <p:nvPr userDrawn="1"/>
        </p:nvSpPr>
        <p:spPr>
          <a:xfrm>
            <a:off x="1738313" y="628967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8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355561-DC75-18B8-8592-D757B03E058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7" y="3695811"/>
            <a:ext cx="6245245" cy="25143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F52A28-3955-D926-63F2-ED472F0A62B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93" y="72117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245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0C9F7B2D-84CB-4445-B88B-DA06A0F74FFC}"/>
              </a:ext>
            </a:extLst>
          </p:cNvPr>
          <p:cNvSpPr/>
          <p:nvPr/>
        </p:nvSpPr>
        <p:spPr>
          <a:xfrm>
            <a:off x="443866" y="2092883"/>
            <a:ext cx="5784738" cy="1197230"/>
          </a:xfrm>
          <a:prstGeom prst="rect">
            <a:avLst/>
          </a:prstGeom>
          <a:solidFill>
            <a:srgbClr val="D9D9D9">
              <a:alpha val="74902"/>
            </a:srgb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endParaRPr lang="en-GB" sz="1300" dirty="0"/>
          </a:p>
        </p:txBody>
      </p:sp>
      <p:grpSp>
        <p:nvGrpSpPr>
          <p:cNvPr id="4" name="Group 3"/>
          <p:cNvGrpSpPr/>
          <p:nvPr/>
        </p:nvGrpSpPr>
        <p:grpSpPr>
          <a:xfrm>
            <a:off x="443866" y="647700"/>
            <a:ext cx="5784738" cy="660400"/>
            <a:chOff x="443866" y="4521200"/>
            <a:chExt cx="5784738" cy="429260"/>
          </a:xfrm>
        </p:grpSpPr>
        <p:sp>
          <p:nvSpPr>
            <p:cNvPr id="5" name="Rectangle 4"/>
            <p:cNvSpPr/>
            <p:nvPr/>
          </p:nvSpPr>
          <p:spPr>
            <a:xfrm>
              <a:off x="1571625" y="4521200"/>
              <a:ext cx="4656979" cy="4292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Inorganic Chemistry and the Periodic Table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43866" y="4521200"/>
              <a:ext cx="1127759" cy="429260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Topic 4</a:t>
              </a:r>
              <a:endParaRPr lang="en-GB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1598" y="2093895"/>
            <a:ext cx="38452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cs typeface="Arial" panose="020B0604020202020204" pitchFamily="34" charset="0"/>
              </a:rPr>
              <a:t>First ionisation energy decreases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Tenorite" panose="00000500000000000000" pitchFamily="2" charset="0"/>
                <a:cs typeface="Arial" panose="020B0604020202020204" pitchFamily="34" charset="0"/>
              </a:rPr>
              <a:t>The increase in Quantum shells, atomic radii and shielding outweighs the increase in nuclear charge.</a:t>
            </a:r>
          </a:p>
          <a:p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cs typeface="Arial" panose="020B0604020202020204" pitchFamily="34" charset="0"/>
              </a:rPr>
              <a:t>Reactivity increases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Tenorite" panose="00000500000000000000" pitchFamily="2" charset="0"/>
                <a:cs typeface="Arial" panose="020B0604020202020204" pitchFamily="34" charset="0"/>
              </a:rPr>
              <a:t>As</a:t>
            </a:r>
            <a:r>
              <a:rPr lang="en-GB" sz="1200" b="1" dirty="0">
                <a:latin typeface="Tenorit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200" dirty="0">
                <a:latin typeface="Tenorite" panose="00000500000000000000" pitchFamily="2" charset="0"/>
                <a:cs typeface="Arial" panose="020B0604020202020204" pitchFamily="34" charset="0"/>
              </a:rPr>
              <a:t>atomic radii increases the energy required to remove an electron decreases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725233" y="7950610"/>
            <a:ext cx="1206589" cy="688479"/>
            <a:chOff x="5019675" y="6689996"/>
            <a:chExt cx="1206589" cy="688479"/>
          </a:xfrm>
        </p:grpSpPr>
        <p:sp>
          <p:nvSpPr>
            <p:cNvPr id="8" name="Rectangle 7"/>
            <p:cNvSpPr/>
            <p:nvPr/>
          </p:nvSpPr>
          <p:spPr>
            <a:xfrm>
              <a:off x="5019675" y="6734175"/>
              <a:ext cx="219075" cy="219075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19675" y="7112229"/>
              <a:ext cx="219075" cy="21907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38750" y="7101476"/>
              <a:ext cx="6897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Tenorite" panose="00000500000000000000" pitchFamily="2" charset="0"/>
                </a:rPr>
                <a:t>Oxides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38750" y="6689996"/>
              <a:ext cx="9875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dirty="0">
                  <a:latin typeface="Tenorite" panose="00000500000000000000" pitchFamily="2" charset="0"/>
                </a:rPr>
                <a:t>Hydroxides </a:t>
              </a:r>
            </a:p>
          </p:txBody>
        </p:sp>
      </p:grp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612BFD9F-2AA7-4FCE-9CB5-A39F61E9C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1</a:t>
            </a:fld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EC013B-DD20-4168-B08B-EF20D9B90195}"/>
              </a:ext>
            </a:extLst>
          </p:cNvPr>
          <p:cNvSpPr txBox="1"/>
          <p:nvPr/>
        </p:nvSpPr>
        <p:spPr>
          <a:xfrm>
            <a:off x="443866" y="1464964"/>
            <a:ext cx="984884" cy="33855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B857FD1-B7A1-4DF1-ABA0-BCCDE9EFC71F}"/>
              </a:ext>
            </a:extLst>
          </p:cNvPr>
          <p:cNvSpPr txBox="1"/>
          <p:nvPr/>
        </p:nvSpPr>
        <p:spPr>
          <a:xfrm>
            <a:off x="443866" y="1803992"/>
            <a:ext cx="1504591" cy="29238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  <a:cs typeface="Arial" panose="020B0604020202020204" pitchFamily="34" charset="0"/>
              </a:rPr>
              <a:t>Down the group: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3F0D4D2-4EDD-4B9E-9AB6-FD43B83BE357}"/>
              </a:ext>
            </a:extLst>
          </p:cNvPr>
          <p:cNvSpPr txBox="1"/>
          <p:nvPr/>
        </p:nvSpPr>
        <p:spPr>
          <a:xfrm>
            <a:off x="4086860" y="2122943"/>
            <a:ext cx="2141744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Solubility of sulphates decreases</a:t>
            </a:r>
          </a:p>
          <a:p>
            <a:endParaRPr lang="en-GB" sz="1300" b="1" dirty="0">
              <a:latin typeface="Tenorite" panose="000005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Solubility of hydroxides increases</a:t>
            </a:r>
            <a:endParaRPr lang="en-GB" sz="1300" dirty="0">
              <a:solidFill>
                <a:srgbClr val="FF0000"/>
              </a:solidFill>
              <a:latin typeface="Tenorite" panose="000005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A29B7E3-74DA-4E73-862B-582140C76C9A}"/>
              </a:ext>
            </a:extLst>
          </p:cNvPr>
          <p:cNvGrpSpPr/>
          <p:nvPr/>
        </p:nvGrpSpPr>
        <p:grpSpPr>
          <a:xfrm>
            <a:off x="4125337" y="3470704"/>
            <a:ext cx="1933040" cy="1498294"/>
            <a:chOff x="4076801" y="3441549"/>
            <a:chExt cx="1933040" cy="1498294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F3B78799-0F02-45D3-8797-0F25C50BC8BD}"/>
                </a:ext>
              </a:extLst>
            </p:cNvPr>
            <p:cNvGrpSpPr/>
            <p:nvPr/>
          </p:nvGrpSpPr>
          <p:grpSpPr>
            <a:xfrm>
              <a:off x="4081981" y="3441549"/>
              <a:ext cx="1927860" cy="611324"/>
              <a:chOff x="4081981" y="3441549"/>
              <a:chExt cx="1927860" cy="611324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4081981" y="3775874"/>
                <a:ext cx="1897380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GB" sz="1200" b="1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(</a:t>
                </a:r>
                <a:r>
                  <a:rPr lang="en-GB" sz="1200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s</a:t>
                </a:r>
                <a:r>
                  <a:rPr lang="en-GB" sz="1200" b="1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) </a:t>
                </a:r>
                <a:r>
                  <a:rPr lang="en-GB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 Cl</a:t>
                </a:r>
                <a:r>
                  <a:rPr lang="en-GB" sz="12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GB" sz="1200" b="1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(</a:t>
                </a:r>
                <a:r>
                  <a:rPr lang="en-GB" sz="1200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g</a:t>
                </a:r>
                <a:r>
                  <a:rPr lang="en-GB" sz="1200" b="1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) </a:t>
                </a:r>
                <a:r>
                  <a:rPr lang="en-GB" sz="1200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XCl</a:t>
                </a:r>
                <a:r>
                  <a:rPr lang="en-GB" sz="1200" b="1" baseline="-250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2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6FB54E0-371D-4FA1-BE97-7B2C6AE160CB}"/>
                  </a:ext>
                </a:extLst>
              </p:cNvPr>
              <p:cNvSpPr txBox="1"/>
              <p:nvPr/>
            </p:nvSpPr>
            <p:spPr>
              <a:xfrm>
                <a:off x="4081981" y="3441549"/>
                <a:ext cx="1927860" cy="276999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Reactions with Chlorine  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933E5EA-E0E5-47A5-941A-BBAE8CC0790C}"/>
                </a:ext>
              </a:extLst>
            </p:cNvPr>
            <p:cNvGrpSpPr/>
            <p:nvPr/>
          </p:nvGrpSpPr>
          <p:grpSpPr>
            <a:xfrm>
              <a:off x="4076801" y="4357457"/>
              <a:ext cx="1933040" cy="582386"/>
              <a:chOff x="4081981" y="4135439"/>
              <a:chExt cx="1933040" cy="582386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4087161" y="4440826"/>
                <a:ext cx="1927860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2X</a:t>
                </a:r>
                <a:r>
                  <a:rPr lang="en-GB" sz="1200" b="1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(</a:t>
                </a:r>
                <a:r>
                  <a:rPr lang="en-GB" sz="1200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s</a:t>
                </a:r>
                <a:r>
                  <a:rPr lang="en-GB" sz="1200" b="1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) </a:t>
                </a:r>
                <a:r>
                  <a:rPr lang="en-GB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 O</a:t>
                </a:r>
                <a:r>
                  <a:rPr lang="en-GB" sz="12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GB" sz="1200" b="1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(</a:t>
                </a:r>
                <a:r>
                  <a:rPr lang="en-GB" sz="1200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g</a:t>
                </a:r>
                <a:r>
                  <a:rPr lang="en-GB" sz="1200" b="1" baseline="-25000" dirty="0">
                    <a:latin typeface="Leelawadee" panose="020B0502040204020203" pitchFamily="34" charset="-34"/>
                    <a:cs typeface="Leelawadee" panose="020B0502040204020203" pitchFamily="34" charset="-34"/>
                  </a:rPr>
                  <a:t>) </a:t>
                </a:r>
                <a:r>
                  <a:rPr lang="en-GB" sz="1200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2XO</a:t>
                </a:r>
                <a:r>
                  <a:rPr lang="en-GB" sz="1200" b="1" baseline="-25000" dirty="0">
                    <a:latin typeface="Leelawadee" panose="020B0502040204020203" pitchFamily="34" charset="-34"/>
                    <a:cs typeface="Leelawadee" panose="020B0502040204020203" pitchFamily="34" charset="-34"/>
                    <a:sym typeface="Wingdings" panose="05000000000000000000" pitchFamily="2" charset="2"/>
                  </a:rPr>
                  <a:t>(</a:t>
                </a:r>
                <a:r>
                  <a:rPr lang="en-GB" sz="1200" baseline="-25000" dirty="0">
                    <a:latin typeface="Leelawadee" panose="020B0502040204020203" pitchFamily="34" charset="-34"/>
                    <a:cs typeface="Leelawadee" panose="020B0502040204020203" pitchFamily="34" charset="-34"/>
                    <a:sym typeface="Wingdings" panose="05000000000000000000" pitchFamily="2" charset="2"/>
                  </a:rPr>
                  <a:t>s</a:t>
                </a:r>
                <a:r>
                  <a:rPr lang="en-GB" sz="1200" b="1" baseline="-25000" dirty="0">
                    <a:latin typeface="Leelawadee" panose="020B0502040204020203" pitchFamily="34" charset="-34"/>
                    <a:cs typeface="Leelawadee" panose="020B0502040204020203" pitchFamily="34" charset="-34"/>
                    <a:sym typeface="Wingdings" panose="05000000000000000000" pitchFamily="2" charset="2"/>
                  </a:rPr>
                  <a:t>)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67AC10D-50B3-4742-BB97-1651DAFAFEF7}"/>
                  </a:ext>
                </a:extLst>
              </p:cNvPr>
              <p:cNvSpPr txBox="1"/>
              <p:nvPr/>
            </p:nvSpPr>
            <p:spPr>
              <a:xfrm>
                <a:off x="4081981" y="4135439"/>
                <a:ext cx="1927860" cy="276999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Reactions with Oxygen  </a:t>
                </a:r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ABEB20F-E464-4D11-85EA-6B8E608A741F}"/>
              </a:ext>
            </a:extLst>
          </p:cNvPr>
          <p:cNvGrpSpPr/>
          <p:nvPr/>
        </p:nvGrpSpPr>
        <p:grpSpPr>
          <a:xfrm>
            <a:off x="747906" y="5865262"/>
            <a:ext cx="2365594" cy="1264140"/>
            <a:chOff x="3624551" y="5566911"/>
            <a:chExt cx="2365594" cy="1264140"/>
          </a:xfrm>
        </p:grpSpPr>
        <p:sp>
          <p:nvSpPr>
            <p:cNvPr id="9" name="TextBox 8"/>
            <p:cNvSpPr txBox="1"/>
            <p:nvPr/>
          </p:nvSpPr>
          <p:spPr>
            <a:xfrm>
              <a:off x="3624551" y="5876944"/>
              <a:ext cx="236559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X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s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 </a:t>
              </a:r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+ 2HCl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aq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 </a:t>
              </a:r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XCl</a:t>
              </a:r>
              <a:r>
                <a:rPr lang="en-GB" sz="1200" b="1" baseline="-250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2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aq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</a:t>
              </a:r>
              <a:r>
                <a:rPr lang="en-GB" sz="1200" b="1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 </a:t>
              </a:r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+ H</a:t>
              </a:r>
              <a:r>
                <a:rPr lang="en-GB" sz="1200" b="1" baseline="-250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2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g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</a:t>
              </a:r>
            </a:p>
            <a:p>
              <a:pPr algn="ctr"/>
              <a:endParaRPr lang="en-GB" sz="1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  <a:p>
              <a:pPr algn="ctr"/>
              <a:r>
                <a:rPr lang="en-GB" sz="1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X(OH)</a:t>
              </a:r>
              <a:r>
                <a:rPr lang="en-GB" sz="1200" b="1" baseline="-25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2</a:t>
              </a:r>
              <a:r>
                <a:rPr lang="en-GB" sz="1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+ 2HCl  XCl</a:t>
              </a:r>
              <a:r>
                <a:rPr lang="en-GB" sz="1200" b="1" baseline="-25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2</a:t>
              </a:r>
              <a:r>
                <a:rPr lang="en-GB" sz="1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+ 2H</a:t>
              </a:r>
              <a:r>
                <a:rPr lang="en-GB" sz="1200" b="1" baseline="-25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2</a:t>
              </a:r>
              <a:r>
                <a:rPr lang="en-GB" sz="1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O</a:t>
              </a:r>
            </a:p>
            <a:p>
              <a:pPr algn="ctr"/>
              <a:endParaRPr lang="en-GB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  <a:p>
              <a:pPr algn="ctr"/>
              <a:r>
                <a:rPr lang="en-GB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XO + 2HCl  XCl</a:t>
              </a:r>
              <a:r>
                <a:rPr lang="en-GB" sz="1200" b="1" baseline="-250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2</a:t>
              </a:r>
              <a:r>
                <a:rPr lang="en-GB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+ H</a:t>
              </a:r>
              <a:r>
                <a:rPr lang="en-GB" sz="1200" b="1" baseline="-250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2</a:t>
              </a:r>
              <a:r>
                <a:rPr lang="en-GB" sz="12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O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2BDCDB6-DA68-4501-9E2B-BC06D3E08574}"/>
                </a:ext>
              </a:extLst>
            </p:cNvPr>
            <p:cNvSpPr txBox="1"/>
            <p:nvPr/>
          </p:nvSpPr>
          <p:spPr>
            <a:xfrm>
              <a:off x="3919654" y="5566911"/>
              <a:ext cx="1927860" cy="276999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Reactions with HCl  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371C647-62F0-417B-BD5B-376060374BC7}"/>
              </a:ext>
            </a:extLst>
          </p:cNvPr>
          <p:cNvGrpSpPr/>
          <p:nvPr/>
        </p:nvGrpSpPr>
        <p:grpSpPr>
          <a:xfrm>
            <a:off x="3683735" y="5430139"/>
            <a:ext cx="2811064" cy="1731243"/>
            <a:chOff x="571339" y="5454328"/>
            <a:chExt cx="2811064" cy="1731243"/>
          </a:xfrm>
        </p:grpSpPr>
        <p:sp>
          <p:nvSpPr>
            <p:cNvPr id="12" name="TextBox 11"/>
            <p:cNvSpPr txBox="1"/>
            <p:nvPr/>
          </p:nvSpPr>
          <p:spPr>
            <a:xfrm>
              <a:off x="571339" y="5731327"/>
              <a:ext cx="2811064" cy="1454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2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en-GB" i="1" dirty="0">
                  <a:latin typeface="Tenorite" panose="00000500000000000000" pitchFamily="2" charset="0"/>
                </a:rPr>
                <a:t>Beryllium and magnesium</a:t>
              </a:r>
            </a:p>
            <a:p>
              <a:endParaRPr lang="en-GB" sz="1000" i="1" dirty="0">
                <a:solidFill>
                  <a:schemeClr val="tx1"/>
                </a:solidFill>
                <a:sym typeface="Wingdings" panose="05000000000000000000" pitchFamily="2" charset="2"/>
              </a:endParaRPr>
            </a:p>
            <a:p>
              <a:r>
                <a:rPr lang="en-GB" dirty="0">
                  <a:solidFill>
                    <a:schemeClr val="tx1"/>
                  </a:solidFill>
                  <a:sym typeface="Wingdings" panose="05000000000000000000" pitchFamily="2" charset="2"/>
                </a:rPr>
                <a:t>Mg</a:t>
              </a:r>
              <a:r>
                <a:rPr lang="en-GB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b="0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s</a:t>
              </a:r>
              <a:r>
                <a:rPr lang="en-GB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 </a:t>
              </a:r>
              <a:r>
                <a:rPr lang="en-GB" dirty="0">
                  <a:solidFill>
                    <a:schemeClr val="tx1"/>
                  </a:solidFill>
                  <a:sym typeface="Wingdings" panose="05000000000000000000" pitchFamily="2" charset="2"/>
                </a:rPr>
                <a:t>+ </a:t>
              </a:r>
              <a:r>
                <a:rPr lang="en-GB" dirty="0">
                  <a:solidFill>
                    <a:schemeClr val="tx1"/>
                  </a:solidFill>
                </a:rPr>
                <a:t>H</a:t>
              </a:r>
              <a:r>
                <a:rPr lang="en-GB" baseline="-25000" dirty="0">
                  <a:solidFill>
                    <a:schemeClr val="tx1"/>
                  </a:solidFill>
                </a:rPr>
                <a:t>2</a:t>
              </a:r>
              <a:r>
                <a:rPr lang="en-GB" dirty="0">
                  <a:solidFill>
                    <a:schemeClr val="tx1"/>
                  </a:solidFill>
                </a:rPr>
                <a:t>SO</a:t>
              </a:r>
              <a:r>
                <a:rPr lang="en-GB" baseline="-25000" dirty="0">
                  <a:solidFill>
                    <a:schemeClr val="tx1"/>
                  </a:solidFill>
                </a:rPr>
                <a:t>4</a:t>
              </a:r>
              <a:r>
                <a:rPr lang="en-GB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(</a:t>
              </a:r>
              <a:r>
                <a:rPr lang="en-GB" b="0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aq</a:t>
              </a:r>
              <a:r>
                <a:rPr lang="en-GB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)</a:t>
              </a:r>
              <a:r>
                <a:rPr lang="en-GB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</a:rPr>
                <a:t> </a:t>
              </a:r>
              <a:r>
                <a:rPr lang="en-GB" dirty="0">
                  <a:solidFill>
                    <a:schemeClr val="tx1"/>
                  </a:solidFill>
                  <a:sym typeface="Wingdings" panose="05000000000000000000" pitchFamily="2" charset="2"/>
                </a:rPr>
                <a:t> MgSO</a:t>
              </a:r>
              <a:r>
                <a:rPr lang="en-GB" baseline="-25000" dirty="0">
                  <a:solidFill>
                    <a:schemeClr val="tx1"/>
                  </a:solidFill>
                  <a:sym typeface="Wingdings" panose="05000000000000000000" pitchFamily="2" charset="2"/>
                </a:rPr>
                <a:t>4</a:t>
              </a:r>
              <a:r>
                <a:rPr lang="en-GB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b="0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aq</a:t>
              </a:r>
              <a:r>
                <a:rPr lang="en-GB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</a:t>
              </a:r>
              <a:r>
                <a:rPr lang="en-GB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 </a:t>
              </a:r>
              <a:r>
                <a:rPr lang="en-GB" dirty="0">
                  <a:solidFill>
                    <a:schemeClr val="tx1"/>
                  </a:solidFill>
                  <a:sym typeface="Wingdings" panose="05000000000000000000" pitchFamily="2" charset="2"/>
                </a:rPr>
                <a:t>+ H</a:t>
              </a:r>
              <a:r>
                <a:rPr lang="en-GB" baseline="-25000" dirty="0">
                  <a:solidFill>
                    <a:schemeClr val="tx1"/>
                  </a:solidFill>
                  <a:sym typeface="Wingdings" panose="05000000000000000000" pitchFamily="2" charset="2"/>
                </a:rPr>
                <a:t>2</a:t>
              </a:r>
              <a:r>
                <a:rPr lang="en-GB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b="0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g</a:t>
              </a:r>
              <a:r>
                <a:rPr lang="en-GB" baseline="-25000" dirty="0">
                  <a:solidFill>
                    <a:schemeClr val="tx1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</a:t>
              </a:r>
            </a:p>
            <a:p>
              <a:endParaRPr lang="en-GB" sz="1000" dirty="0">
                <a:solidFill>
                  <a:schemeClr val="tx1"/>
                </a:solidFill>
                <a:sym typeface="Wingdings" panose="05000000000000000000" pitchFamily="2" charset="2"/>
              </a:endParaRPr>
            </a:p>
            <a:p>
              <a:r>
                <a:rPr lang="en-GB" i="1" dirty="0">
                  <a:latin typeface="Tenorite" panose="00000500000000000000" pitchFamily="2" charset="0"/>
                </a:rPr>
                <a:t>Calcium, strontium and barium</a:t>
              </a:r>
            </a:p>
            <a:p>
              <a:endParaRPr lang="en-GB" sz="1000" i="1" dirty="0">
                <a:sym typeface="Wingdings" panose="05000000000000000000" pitchFamily="2" charset="2"/>
              </a:endParaRPr>
            </a:p>
            <a:p>
              <a:r>
                <a:rPr lang="en-GB" dirty="0">
                  <a:solidFill>
                    <a:schemeClr val="tx1"/>
                  </a:solidFill>
                  <a:sym typeface="Wingdings" panose="05000000000000000000" pitchFamily="2" charset="2"/>
                </a:rPr>
                <a:t>Ca + </a:t>
              </a:r>
              <a:r>
                <a:rPr lang="en-GB" dirty="0">
                  <a:solidFill>
                    <a:schemeClr val="tx1"/>
                  </a:solidFill>
                </a:rPr>
                <a:t>H</a:t>
              </a:r>
              <a:r>
                <a:rPr lang="en-GB" baseline="-25000" dirty="0">
                  <a:solidFill>
                    <a:schemeClr val="tx1"/>
                  </a:solidFill>
                </a:rPr>
                <a:t>2</a:t>
              </a:r>
              <a:r>
                <a:rPr lang="en-GB" dirty="0">
                  <a:solidFill>
                    <a:schemeClr val="tx1"/>
                  </a:solidFill>
                </a:rPr>
                <a:t>SO</a:t>
              </a:r>
              <a:r>
                <a:rPr lang="en-GB" baseline="-25000" dirty="0">
                  <a:solidFill>
                    <a:schemeClr val="tx1"/>
                  </a:solidFill>
                </a:rPr>
                <a:t>4</a:t>
              </a:r>
              <a:r>
                <a:rPr lang="en-GB" dirty="0">
                  <a:solidFill>
                    <a:schemeClr val="tx1"/>
                  </a:solidFill>
                </a:rPr>
                <a:t> </a:t>
              </a:r>
              <a:r>
                <a:rPr lang="en-GB" dirty="0">
                  <a:solidFill>
                    <a:schemeClr val="tx1"/>
                  </a:solidFill>
                  <a:sym typeface="Wingdings" panose="05000000000000000000" pitchFamily="2" charset="2"/>
                </a:rPr>
                <a:t> CaSO</a:t>
              </a:r>
              <a:r>
                <a:rPr lang="en-GB" baseline="-25000" dirty="0">
                  <a:solidFill>
                    <a:schemeClr val="tx1"/>
                  </a:solidFill>
                  <a:sym typeface="Wingdings" panose="05000000000000000000" pitchFamily="2" charset="2"/>
                </a:rPr>
                <a:t>4(s)</a:t>
              </a:r>
              <a:r>
                <a:rPr lang="en-GB" dirty="0">
                  <a:solidFill>
                    <a:schemeClr val="tx1"/>
                  </a:solidFill>
                  <a:sym typeface="Wingdings" panose="05000000000000000000" pitchFamily="2" charset="2"/>
                </a:rPr>
                <a:t> + H</a:t>
              </a:r>
              <a:r>
                <a:rPr lang="en-GB" baseline="-25000" dirty="0">
                  <a:solidFill>
                    <a:schemeClr val="tx1"/>
                  </a:solidFill>
                  <a:sym typeface="Wingdings" panose="05000000000000000000" pitchFamily="2" charset="2"/>
                </a:rPr>
                <a:t>2</a:t>
              </a:r>
            </a:p>
            <a:p>
              <a:r>
                <a:rPr lang="en-GB" sz="1100" b="0" i="1" dirty="0">
                  <a:solidFill>
                    <a:schemeClr val="tx1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(Forms precipitates) 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5EEA50F-D1C8-4CF6-9F90-5E116E6544F0}"/>
                </a:ext>
              </a:extLst>
            </p:cNvPr>
            <p:cNvSpPr txBox="1"/>
            <p:nvPr/>
          </p:nvSpPr>
          <p:spPr>
            <a:xfrm>
              <a:off x="1012941" y="5454328"/>
              <a:ext cx="1927860" cy="276999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  <a:latin typeface="+mj-lt"/>
                  <a:cs typeface="Arial" panose="020B0604020202020204" pitchFamily="34" charset="0"/>
                </a:rPr>
                <a:t>Reactions with </a:t>
              </a:r>
              <a:r>
                <a:rPr lang="en-GB" sz="1200" b="1" dirty="0">
                  <a:solidFill>
                    <a:schemeClr val="bg1"/>
                  </a:solidFill>
                  <a:latin typeface="+mj-lt"/>
                </a:rPr>
                <a:t>H</a:t>
              </a:r>
              <a:r>
                <a:rPr lang="en-GB" sz="1200" b="1" baseline="-25000" dirty="0">
                  <a:solidFill>
                    <a:schemeClr val="bg1"/>
                  </a:solidFill>
                  <a:latin typeface="+mj-lt"/>
                </a:rPr>
                <a:t>2</a:t>
              </a:r>
              <a:r>
                <a:rPr lang="en-GB" sz="1200" b="1" dirty="0">
                  <a:solidFill>
                    <a:schemeClr val="bg1"/>
                  </a:solidFill>
                  <a:latin typeface="+mj-lt"/>
                </a:rPr>
                <a:t>SO</a:t>
              </a:r>
              <a:r>
                <a:rPr lang="en-GB" sz="1200" b="1" baseline="-25000" dirty="0">
                  <a:solidFill>
                    <a:schemeClr val="bg1"/>
                  </a:solidFill>
                  <a:latin typeface="+mj-lt"/>
                </a:rPr>
                <a:t>4</a:t>
              </a:r>
              <a:r>
                <a:rPr lang="en-GB" sz="1200" b="1" dirty="0">
                  <a:solidFill>
                    <a:schemeClr val="bg1"/>
                  </a:solidFill>
                  <a:latin typeface="+mj-lt"/>
                  <a:cs typeface="Arial" panose="020B0604020202020204" pitchFamily="34" charset="0"/>
                </a:rPr>
                <a:t>  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4413686-36CE-44D6-9325-3BF95CE06CF3}"/>
              </a:ext>
            </a:extLst>
          </p:cNvPr>
          <p:cNvGrpSpPr/>
          <p:nvPr/>
        </p:nvGrpSpPr>
        <p:grpSpPr>
          <a:xfrm>
            <a:off x="633040" y="3475126"/>
            <a:ext cx="2595326" cy="2259593"/>
            <a:chOff x="624334" y="3240977"/>
            <a:chExt cx="2595326" cy="2259593"/>
          </a:xfrm>
        </p:grpSpPr>
        <p:sp>
          <p:nvSpPr>
            <p:cNvPr id="11" name="Rectangle 10"/>
            <p:cNvSpPr/>
            <p:nvPr/>
          </p:nvSpPr>
          <p:spPr>
            <a:xfrm>
              <a:off x="624334" y="3517976"/>
              <a:ext cx="2595326" cy="1982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100"/>
                </a:spcBef>
              </a:pPr>
              <a:r>
                <a:rPr lang="en-GB" sz="1100" dirty="0">
                  <a:latin typeface="Tenorite" panose="00000500000000000000" pitchFamily="2" charset="0"/>
                  <a:cs typeface="Arial" panose="020B0604020202020204" pitchFamily="34" charset="0"/>
                </a:rPr>
                <a:t>The group 2 metals react with water in a redox reaction to produce a metal hydroxide and hydrogen.</a:t>
              </a:r>
            </a:p>
            <a:p>
              <a:pPr algn="ctr">
                <a:spcBef>
                  <a:spcPts val="100"/>
                </a:spcBef>
              </a:pPr>
              <a:r>
                <a:rPr lang="en-GB" sz="1100" dirty="0">
                  <a:latin typeface="Tenorite" panose="00000500000000000000" pitchFamily="2" charset="0"/>
                  <a:cs typeface="Arial" panose="020B0604020202020204" pitchFamily="34" charset="0"/>
                </a:rPr>
                <a:t>Magnesium reacts very slowly in this way with liquid water</a:t>
              </a:r>
            </a:p>
            <a:p>
              <a:pPr algn="ctr"/>
              <a:endParaRPr lang="en-GB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Mg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s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) </a:t>
              </a:r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+ H</a:t>
              </a:r>
              <a:r>
                <a:rPr lang="en-GB" sz="1200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l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) </a:t>
              </a:r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Mg(OH)</a:t>
              </a:r>
              <a:r>
                <a:rPr lang="en-GB" sz="1200" b="1" baseline="-250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2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aq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</a:t>
              </a:r>
              <a:r>
                <a:rPr lang="en-GB" sz="1200" b="1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 </a:t>
              </a:r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+ H</a:t>
              </a:r>
              <a:r>
                <a:rPr lang="en-GB" sz="1200" b="1" baseline="-250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2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g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</a:t>
              </a:r>
              <a:r>
                <a:rPr lang="en-GB" sz="1200" b="1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 </a:t>
              </a:r>
            </a:p>
            <a:p>
              <a:pPr algn="ctr"/>
              <a:endParaRPr lang="en-GB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Mg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s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) </a:t>
              </a:r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+ H</a:t>
              </a:r>
              <a:r>
                <a:rPr lang="en-GB" sz="1200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g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</a:rPr>
                <a:t>) </a:t>
              </a:r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MgO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s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 </a:t>
              </a:r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+ H</a:t>
              </a:r>
              <a:r>
                <a:rPr lang="en-GB" sz="1200" b="1" baseline="-250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2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sz="1200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g</a:t>
              </a:r>
              <a:r>
                <a:rPr lang="en-GB" sz="1200" b="1" baseline="-25000" dirty="0"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</a:t>
              </a:r>
            </a:p>
            <a:p>
              <a:pPr algn="ctr"/>
              <a:endParaRPr lang="en-GB" sz="1000" b="1" dirty="0">
                <a:latin typeface="Leelawadee" panose="020B0502040204020203" pitchFamily="34" charset="-34"/>
                <a:cs typeface="Leelawadee" panose="020B0502040204020203" pitchFamily="34" charset="-34"/>
                <a:sym typeface="Wingdings" panose="05000000000000000000" pitchFamily="2" charset="2"/>
              </a:endParaRPr>
            </a:p>
            <a:p>
              <a:pPr algn="ctr"/>
              <a:r>
                <a:rPr lang="en-GB" sz="1200" b="1" dirty="0">
                  <a:solidFill>
                    <a:srgbClr val="00B050"/>
                  </a:solidFill>
                  <a:latin typeface="+mj-lt"/>
                  <a:cs typeface="Leelawadee" panose="020B0502040204020203" pitchFamily="34" charset="-34"/>
                  <a:sym typeface="Wingdings" panose="05000000000000000000" pitchFamily="2" charset="2"/>
                </a:rPr>
                <a:t>XO</a:t>
              </a:r>
              <a:r>
                <a:rPr lang="en-GB" sz="1200" b="1" baseline="-25000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sz="1200" baseline="-25000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s</a:t>
              </a:r>
              <a:r>
                <a:rPr lang="en-GB" sz="1200" b="1" baseline="-25000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 </a:t>
              </a:r>
              <a:r>
                <a:rPr lang="en-GB" sz="1200" b="1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+ H</a:t>
              </a:r>
              <a:r>
                <a:rPr lang="en-GB" sz="1200" b="1" baseline="-25000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2</a:t>
              </a:r>
              <a:r>
                <a:rPr lang="en-GB" sz="1200" b="1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0</a:t>
              </a:r>
              <a:r>
                <a:rPr lang="en-GB" sz="1200" b="1" baseline="-25000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(</a:t>
              </a:r>
              <a:r>
                <a:rPr lang="en-GB" sz="1200" baseline="-25000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l</a:t>
              </a:r>
              <a:r>
                <a:rPr lang="en-GB" sz="1200" b="1" baseline="-25000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 </a:t>
              </a:r>
              <a:r>
                <a:rPr lang="en-GB" sz="1200" b="1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 X(OH)</a:t>
              </a:r>
              <a:r>
                <a:rPr lang="en-GB" sz="1200" b="1" baseline="-25000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2(</a:t>
              </a:r>
              <a:r>
                <a:rPr lang="en-GB" sz="1200" baseline="-25000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s</a:t>
              </a:r>
              <a:r>
                <a:rPr lang="en-GB" sz="1200" b="1" baseline="-25000" dirty="0">
                  <a:solidFill>
                    <a:srgbClr val="00B050"/>
                  </a:solidFill>
                  <a:latin typeface="Leelawadee" panose="020B0502040204020203" pitchFamily="34" charset="-34"/>
                  <a:cs typeface="Leelawadee" panose="020B0502040204020203" pitchFamily="34" charset="-34"/>
                  <a:sym typeface="Wingdings" panose="05000000000000000000" pitchFamily="2" charset="2"/>
                </a:rPr>
                <a:t>)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463A2DA-4801-4D68-B5EA-C01EAA8E2B1E}"/>
                </a:ext>
              </a:extLst>
            </p:cNvPr>
            <p:cNvSpPr txBox="1"/>
            <p:nvPr/>
          </p:nvSpPr>
          <p:spPr>
            <a:xfrm>
              <a:off x="958067" y="3240977"/>
              <a:ext cx="1927860" cy="276999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Reactions with Water  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4312904-5A5F-4C9C-9095-57D50ADC0F29}"/>
              </a:ext>
            </a:extLst>
          </p:cNvPr>
          <p:cNvGrpSpPr/>
          <p:nvPr/>
        </p:nvGrpSpPr>
        <p:grpSpPr>
          <a:xfrm>
            <a:off x="887525" y="7476707"/>
            <a:ext cx="3412821" cy="2091563"/>
            <a:chOff x="619337" y="7027126"/>
            <a:chExt cx="3412821" cy="2091563"/>
          </a:xfrm>
        </p:grpSpPr>
        <p:grpSp>
          <p:nvGrpSpPr>
            <p:cNvPr id="20" name="Group 19"/>
            <p:cNvGrpSpPr/>
            <p:nvPr/>
          </p:nvGrpSpPr>
          <p:grpSpPr>
            <a:xfrm>
              <a:off x="619337" y="7243888"/>
              <a:ext cx="3412821" cy="1874801"/>
              <a:chOff x="1470250" y="6408448"/>
              <a:chExt cx="3412821" cy="1874801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1717358" y="6408448"/>
                <a:ext cx="3165713" cy="1874801"/>
                <a:chOff x="1321118" y="6408448"/>
                <a:chExt cx="3165713" cy="1874801"/>
              </a:xfrm>
            </p:grpSpPr>
            <p:sp>
              <p:nvSpPr>
                <p:cNvPr id="13" name="TextBox 12"/>
                <p:cNvSpPr txBox="1"/>
                <p:nvPr/>
              </p:nvSpPr>
              <p:spPr>
                <a:xfrm>
                  <a:off x="1463914" y="6471792"/>
                  <a:ext cx="3022917" cy="16773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200" b="1" dirty="0"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X + </a:t>
                  </a:r>
                  <a:r>
                    <a:rPr lang="en-GB" sz="1200" b="1" dirty="0"/>
                    <a:t>HNO</a:t>
                  </a:r>
                  <a:r>
                    <a:rPr lang="en-GB" sz="1200" b="1" baseline="-25000" dirty="0"/>
                    <a:t>3</a:t>
                  </a:r>
                  <a:r>
                    <a:rPr lang="en-GB" sz="1200" b="1" dirty="0"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 X(NO</a:t>
                  </a:r>
                  <a:r>
                    <a:rPr lang="en-GB" sz="1200" b="1" baseline="-25000" dirty="0"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3</a:t>
                  </a:r>
                  <a:r>
                    <a:rPr lang="en-GB" sz="1200" b="1" dirty="0"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)</a:t>
                  </a:r>
                  <a:r>
                    <a:rPr lang="en-GB" sz="1200" b="1" baseline="-25000" dirty="0"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2</a:t>
                  </a:r>
                  <a:r>
                    <a:rPr lang="en-GB" sz="1200" b="1" dirty="0"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 + H</a:t>
                  </a:r>
                  <a:r>
                    <a:rPr lang="en-GB" sz="1200" b="1" baseline="-25000" dirty="0"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2</a:t>
                  </a:r>
                </a:p>
                <a:p>
                  <a:pPr algn="ctr"/>
                  <a:endParaRPr lang="en-GB" sz="1000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endParaRPr>
                </a:p>
                <a:p>
                  <a:pPr algn="ctr"/>
                  <a:r>
                    <a:rPr lang="en-GB" sz="1200" b="1" dirty="0"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3X + 8</a:t>
                  </a:r>
                  <a:r>
                    <a:rPr lang="en-GB" sz="1200" b="1" dirty="0"/>
                    <a:t>HNO</a:t>
                  </a:r>
                  <a:r>
                    <a:rPr lang="en-GB" sz="1200" b="1" baseline="-25000" dirty="0"/>
                    <a:t>3 </a:t>
                  </a:r>
                  <a:r>
                    <a:rPr lang="en-GB" sz="1200" b="1" dirty="0">
                      <a:sym typeface="Wingdings" panose="05000000000000000000" pitchFamily="2" charset="2"/>
                    </a:rPr>
                    <a:t> 3X(</a:t>
                  </a:r>
                  <a:r>
                    <a:rPr lang="en-GB" sz="1200" b="1" dirty="0"/>
                    <a:t>HNO</a:t>
                  </a:r>
                  <a:r>
                    <a:rPr lang="en-GB" sz="1200" b="1" baseline="-25000" dirty="0"/>
                    <a:t>3</a:t>
                  </a:r>
                  <a:r>
                    <a:rPr lang="en-GB" sz="1200" b="1" dirty="0">
                      <a:sym typeface="Wingdings" panose="05000000000000000000" pitchFamily="2" charset="2"/>
                    </a:rPr>
                    <a:t>)</a:t>
                  </a:r>
                  <a:r>
                    <a:rPr lang="en-GB" sz="1200" b="1" baseline="-25000" dirty="0">
                      <a:sym typeface="Wingdings" panose="05000000000000000000" pitchFamily="2" charset="2"/>
                    </a:rPr>
                    <a:t>2</a:t>
                  </a:r>
                  <a:r>
                    <a:rPr lang="en-GB" sz="1200" b="1" dirty="0">
                      <a:sym typeface="Wingdings" panose="05000000000000000000" pitchFamily="2" charset="2"/>
                    </a:rPr>
                    <a:t> + 2NO + 4H</a:t>
                  </a:r>
                  <a:r>
                    <a:rPr lang="en-GB" sz="1200" b="1" baseline="-25000" dirty="0">
                      <a:sym typeface="Wingdings" panose="05000000000000000000" pitchFamily="2" charset="2"/>
                    </a:rPr>
                    <a:t>2</a:t>
                  </a:r>
                  <a:r>
                    <a:rPr lang="en-GB" sz="1200" b="1" dirty="0">
                      <a:sym typeface="Wingdings" panose="05000000000000000000" pitchFamily="2" charset="2"/>
                    </a:rPr>
                    <a:t>O</a:t>
                  </a:r>
                </a:p>
                <a:p>
                  <a:pPr algn="ctr"/>
                  <a:endParaRPr lang="en-GB" sz="1000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endParaRPr>
                </a:p>
                <a:p>
                  <a:pPr algn="ctr"/>
                  <a:r>
                    <a:rPr lang="en-GB" sz="1200" b="1" dirty="0"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X + 4</a:t>
                  </a:r>
                  <a:r>
                    <a:rPr lang="en-GB" sz="1200" b="1" dirty="0"/>
                    <a:t>HNO</a:t>
                  </a:r>
                  <a:r>
                    <a:rPr lang="en-GB" sz="1200" b="1" baseline="-25000" dirty="0"/>
                    <a:t>3 </a:t>
                  </a:r>
                  <a:r>
                    <a:rPr lang="en-GB" sz="1200" b="1" dirty="0">
                      <a:sym typeface="Wingdings" panose="05000000000000000000" pitchFamily="2" charset="2"/>
                    </a:rPr>
                    <a:t></a:t>
                  </a:r>
                  <a:r>
                    <a:rPr lang="en-GB" sz="1200" b="1" baseline="-25000" dirty="0">
                      <a:sym typeface="Wingdings" panose="05000000000000000000" pitchFamily="2" charset="2"/>
                    </a:rPr>
                    <a:t> </a:t>
                  </a:r>
                  <a:r>
                    <a:rPr lang="en-GB" sz="1200" b="1" dirty="0">
                      <a:sym typeface="Wingdings" panose="05000000000000000000" pitchFamily="2" charset="2"/>
                    </a:rPr>
                    <a:t>X(</a:t>
                  </a:r>
                  <a:r>
                    <a:rPr lang="en-GB" sz="1200" b="1" dirty="0"/>
                    <a:t>HNO</a:t>
                  </a:r>
                  <a:r>
                    <a:rPr lang="en-GB" sz="1200" b="1" baseline="-25000" dirty="0"/>
                    <a:t>3</a:t>
                  </a:r>
                  <a:r>
                    <a:rPr lang="en-GB" sz="1200" b="1" dirty="0">
                      <a:sym typeface="Wingdings" panose="05000000000000000000" pitchFamily="2" charset="2"/>
                    </a:rPr>
                    <a:t>)</a:t>
                  </a:r>
                  <a:r>
                    <a:rPr lang="en-GB" sz="1200" b="1" baseline="-25000" dirty="0">
                      <a:sym typeface="Wingdings" panose="05000000000000000000" pitchFamily="2" charset="2"/>
                    </a:rPr>
                    <a:t>2 </a:t>
                  </a:r>
                  <a:r>
                    <a:rPr lang="en-GB" sz="1200" b="1" dirty="0">
                      <a:sym typeface="Wingdings" panose="05000000000000000000" pitchFamily="2" charset="2"/>
                    </a:rPr>
                    <a:t>+ 2NO2 + 2H</a:t>
                  </a:r>
                  <a:r>
                    <a:rPr lang="en-GB" sz="1200" b="1" baseline="-25000" dirty="0">
                      <a:sym typeface="Wingdings" panose="05000000000000000000" pitchFamily="2" charset="2"/>
                    </a:rPr>
                    <a:t>2</a:t>
                  </a:r>
                  <a:r>
                    <a:rPr lang="en-GB" sz="1200" b="1" dirty="0">
                      <a:sym typeface="Wingdings" panose="05000000000000000000" pitchFamily="2" charset="2"/>
                    </a:rPr>
                    <a:t>O</a:t>
                  </a:r>
                </a:p>
                <a:p>
                  <a:pPr algn="ctr"/>
                  <a:endParaRPr lang="en-GB" sz="1000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endParaRPr>
                </a:p>
                <a:p>
                  <a:pPr algn="ctr"/>
                  <a:r>
                    <a:rPr lang="en-GB" sz="1200" b="1" dirty="0">
                      <a:solidFill>
                        <a:srgbClr val="0070C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X(OH)</a:t>
                  </a:r>
                  <a:r>
                    <a:rPr lang="en-GB" sz="1200" b="1" baseline="-25000" dirty="0">
                      <a:solidFill>
                        <a:srgbClr val="0070C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2</a:t>
                  </a:r>
                  <a:r>
                    <a:rPr lang="en-GB" sz="1200" b="1" dirty="0">
                      <a:solidFill>
                        <a:srgbClr val="0070C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 + 2</a:t>
                  </a:r>
                  <a:r>
                    <a:rPr lang="en-GB" sz="1200" b="1" dirty="0">
                      <a:solidFill>
                        <a:srgbClr val="0070C0"/>
                      </a:solidFill>
                    </a:rPr>
                    <a:t>HNO</a:t>
                  </a:r>
                  <a:r>
                    <a:rPr lang="en-GB" sz="1200" b="1" baseline="-25000" dirty="0">
                      <a:solidFill>
                        <a:srgbClr val="0070C0"/>
                      </a:solidFill>
                    </a:rPr>
                    <a:t>3</a:t>
                  </a:r>
                  <a:r>
                    <a:rPr lang="en-GB" sz="1200" b="1" dirty="0">
                      <a:solidFill>
                        <a:srgbClr val="0070C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 X(NO</a:t>
                  </a:r>
                  <a:r>
                    <a:rPr lang="en-GB" sz="1200" b="1" baseline="-25000" dirty="0">
                      <a:solidFill>
                        <a:srgbClr val="0070C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3</a:t>
                  </a:r>
                  <a:r>
                    <a:rPr lang="en-GB" sz="1200" b="1" dirty="0">
                      <a:solidFill>
                        <a:srgbClr val="0070C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)</a:t>
                  </a:r>
                  <a:r>
                    <a:rPr lang="en-GB" sz="1200" b="1" baseline="-25000" dirty="0">
                      <a:solidFill>
                        <a:srgbClr val="0070C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2</a:t>
                  </a:r>
                  <a:r>
                    <a:rPr lang="en-GB" sz="1200" b="1" dirty="0">
                      <a:solidFill>
                        <a:srgbClr val="0070C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 + H</a:t>
                  </a:r>
                  <a:r>
                    <a:rPr lang="en-GB" sz="1200" b="1" baseline="-25000" dirty="0">
                      <a:solidFill>
                        <a:srgbClr val="0070C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2</a:t>
                  </a:r>
                  <a:r>
                    <a:rPr lang="en-GB" sz="1200" b="1" dirty="0">
                      <a:solidFill>
                        <a:srgbClr val="0070C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O</a:t>
                  </a:r>
                </a:p>
                <a:p>
                  <a:pPr algn="ctr"/>
                  <a:endParaRPr lang="en-GB" sz="1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endParaRPr>
                </a:p>
                <a:p>
                  <a:pPr algn="ctr"/>
                  <a:r>
                    <a:rPr lang="en-GB" sz="1200" b="1" dirty="0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XO + 2</a:t>
                  </a:r>
                  <a:r>
                    <a:rPr lang="en-GB" sz="1200" b="1" dirty="0">
                      <a:solidFill>
                        <a:srgbClr val="00B050"/>
                      </a:solidFill>
                    </a:rPr>
                    <a:t>HNO</a:t>
                  </a:r>
                  <a:r>
                    <a:rPr lang="en-GB" sz="1200" b="1" baseline="-25000" dirty="0">
                      <a:solidFill>
                        <a:srgbClr val="00B050"/>
                      </a:solidFill>
                    </a:rPr>
                    <a:t>3</a:t>
                  </a:r>
                  <a:r>
                    <a:rPr lang="en-GB" sz="1200" b="1" dirty="0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 X(NO</a:t>
                  </a:r>
                  <a:r>
                    <a:rPr lang="en-GB" sz="1200" b="1" baseline="-25000" dirty="0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3</a:t>
                  </a:r>
                  <a:r>
                    <a:rPr lang="en-GB" sz="1200" b="1" dirty="0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)</a:t>
                  </a:r>
                  <a:r>
                    <a:rPr lang="en-GB" sz="1200" b="1" baseline="-25000" dirty="0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2</a:t>
                  </a:r>
                  <a:r>
                    <a:rPr lang="en-GB" sz="1200" b="1" dirty="0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 + H</a:t>
                  </a:r>
                  <a:r>
                    <a:rPr lang="en-GB" sz="1200" b="1" baseline="-25000" dirty="0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2</a:t>
                  </a:r>
                  <a:r>
                    <a:rPr lang="en-GB" sz="1200" b="1" dirty="0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O</a:t>
                  </a:r>
                </a:p>
              </p:txBody>
            </p:sp>
            <p:cxnSp>
              <p:nvCxnSpPr>
                <p:cNvPr id="16" name="Straight Arrow Connector 15"/>
                <p:cNvCxnSpPr>
                  <a:cxnSpLocks/>
                </p:cNvCxnSpPr>
                <p:nvPr/>
              </p:nvCxnSpPr>
              <p:spPr>
                <a:xfrm>
                  <a:off x="1321118" y="6408448"/>
                  <a:ext cx="0" cy="1874801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TextBox 17"/>
              <p:cNvSpPr txBox="1"/>
              <p:nvPr/>
            </p:nvSpPr>
            <p:spPr>
              <a:xfrm rot="16200000">
                <a:off x="809332" y="7115137"/>
                <a:ext cx="156805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00" dirty="0">
                    <a:latin typeface="Tenorite" panose="00000500000000000000" pitchFamily="2" charset="0"/>
                  </a:rPr>
                  <a:t>Increasing Concentration</a:t>
                </a:r>
              </a:p>
            </p:txBody>
          </p: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FA6AD0C-9EA0-47BC-83E8-E555A16AB9C6}"/>
                </a:ext>
              </a:extLst>
            </p:cNvPr>
            <p:cNvSpPr txBox="1"/>
            <p:nvPr/>
          </p:nvSpPr>
          <p:spPr>
            <a:xfrm>
              <a:off x="1556770" y="7027126"/>
              <a:ext cx="1927860" cy="276999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  <a:latin typeface="+mj-lt"/>
                  <a:cs typeface="Arial" panose="020B0604020202020204" pitchFamily="34" charset="0"/>
                </a:rPr>
                <a:t>Reactions with </a:t>
              </a:r>
              <a:r>
                <a:rPr lang="en-GB" sz="1200" b="1" dirty="0">
                  <a:solidFill>
                    <a:schemeClr val="bg1"/>
                  </a:solidFill>
                  <a:latin typeface="+mj-lt"/>
                </a:rPr>
                <a:t>HNO</a:t>
              </a:r>
              <a:r>
                <a:rPr lang="en-GB" sz="1200" b="1" baseline="-25000" dirty="0">
                  <a:solidFill>
                    <a:schemeClr val="bg1"/>
                  </a:solidFill>
                  <a:latin typeface="+mj-lt"/>
                </a:rPr>
                <a:t>3</a:t>
              </a:r>
              <a:r>
                <a:rPr lang="en-GB" sz="1200" b="1" dirty="0">
                  <a:solidFill>
                    <a:schemeClr val="bg1"/>
                  </a:solidFill>
                  <a:latin typeface="+mj-lt"/>
                  <a:cs typeface="Arial" panose="020B0604020202020204" pitchFamily="34" charset="0"/>
                </a:rPr>
                <a:t>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528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AE91F4-9AD0-4CE4-A5C1-5CE4EA269289}"/>
              </a:ext>
            </a:extLst>
          </p:cNvPr>
          <p:cNvSpPr txBox="1"/>
          <p:nvPr/>
        </p:nvSpPr>
        <p:spPr>
          <a:xfrm>
            <a:off x="895348" y="641537"/>
            <a:ext cx="5393055" cy="369332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Thermal Stability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505A9E-E721-4D44-B1AA-8A67072F2457}"/>
              </a:ext>
            </a:extLst>
          </p:cNvPr>
          <p:cNvSpPr txBox="1"/>
          <p:nvPr/>
        </p:nvSpPr>
        <p:spPr>
          <a:xfrm>
            <a:off x="895347" y="1033466"/>
            <a:ext cx="53930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>
                <a:latin typeface="Tenorite" panose="00000500000000000000" pitchFamily="2" charset="0"/>
              </a:rPr>
              <a:t>Group 2 carbonates and nitrates undergo thermal decomposition to produce solid metal oxides and gases. This is done though heating.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4373B14-3855-41B4-AA90-83BE3D2E5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072033"/>
              </p:ext>
            </p:extLst>
          </p:nvPr>
        </p:nvGraphicFramePr>
        <p:xfrm>
          <a:off x="984306" y="6896347"/>
          <a:ext cx="3287686" cy="2084694"/>
        </p:xfrm>
        <a:graphic>
          <a:graphicData uri="http://schemas.openxmlformats.org/drawingml/2006/table">
            <a:tbl>
              <a:tblPr/>
              <a:tblGrid>
                <a:gridCol w="1495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889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Ion present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Flame test colour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82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Lithium, Li</a:t>
                      </a:r>
                      <a:r>
                        <a:rPr lang="en-GB" sz="1200" b="1" baseline="3000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+</a:t>
                      </a:r>
                      <a:endParaRPr lang="en-GB" sz="1200" b="1" dirty="0">
                        <a:solidFill>
                          <a:srgbClr val="231F20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Red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82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Sodium, Na</a:t>
                      </a:r>
                      <a:r>
                        <a:rPr lang="en-GB" sz="1200" b="1" baseline="3000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+</a:t>
                      </a:r>
                      <a:endParaRPr lang="en-GB" sz="1200" b="1" dirty="0">
                        <a:solidFill>
                          <a:srgbClr val="231F20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enorite" panose="00000500000000000000" pitchFamily="2" charset="0"/>
                        </a:rPr>
                        <a:t>Yellow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82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Potassium, K</a:t>
                      </a:r>
                      <a:r>
                        <a:rPr lang="en-GB" sz="1200" b="1" baseline="3000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+</a:t>
                      </a:r>
                      <a:endParaRPr lang="en-GB" sz="1200" b="1" dirty="0">
                        <a:solidFill>
                          <a:srgbClr val="231F20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Lilac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82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Calcium, Ca</a:t>
                      </a:r>
                      <a:r>
                        <a:rPr lang="en-GB" sz="1200" b="1" baseline="3000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2+</a:t>
                      </a:r>
                      <a:endParaRPr lang="en-GB" sz="1200" b="1" dirty="0">
                        <a:solidFill>
                          <a:srgbClr val="231F20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Orange-red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00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82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Strontium Sr</a:t>
                      </a:r>
                      <a:r>
                        <a:rPr lang="en-GB" sz="1200" b="1" baseline="3000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2+ 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Red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274209"/>
                  </a:ext>
                </a:extLst>
              </a:tr>
              <a:tr h="19582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Barium, Ba</a:t>
                      </a:r>
                      <a:r>
                        <a:rPr lang="en-GB" sz="1200" b="1" baseline="3000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2+</a:t>
                      </a:r>
                      <a:endParaRPr lang="en-GB" sz="1200" b="1" dirty="0">
                        <a:solidFill>
                          <a:srgbClr val="231F20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Green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82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Copper, Cu</a:t>
                      </a:r>
                      <a:r>
                        <a:rPr lang="en-GB" sz="1200" b="1" baseline="3000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2+</a:t>
                      </a:r>
                      <a:endParaRPr lang="en-GB" sz="1200" b="1" dirty="0">
                        <a:solidFill>
                          <a:srgbClr val="231F20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Blue-green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82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Magnesium</a:t>
                      </a:r>
                      <a:r>
                        <a:rPr lang="en-GB" sz="1200" b="1" baseline="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, Mg</a:t>
                      </a:r>
                      <a:r>
                        <a:rPr lang="en-GB" sz="1200" b="1" baseline="3000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2+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No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  <a:latin typeface="Tenorite" panose="00000500000000000000" pitchFamily="2" charset="0"/>
                        </a:rPr>
                        <a:t> Colour Change!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106261"/>
                  </a:ext>
                </a:extLst>
              </a:tr>
            </a:tbl>
          </a:graphicData>
        </a:graphic>
      </p:graphicFrame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D55E54A-CCA2-4685-AA76-ECD795A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895345" y="5403329"/>
            <a:ext cx="538181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300" dirty="0">
                <a:solidFill>
                  <a:srgbClr val="000000"/>
                </a:solidFill>
                <a:latin typeface="Tenorite" panose="00000500000000000000" pitchFamily="2" charset="0"/>
              </a:rPr>
              <a:t>Clean a </a:t>
            </a:r>
            <a:r>
              <a:rPr lang="en-GB" sz="1300" b="1" dirty="0">
                <a:solidFill>
                  <a:srgbClr val="000000"/>
                </a:solidFill>
                <a:latin typeface="Tenorite" panose="00000500000000000000" pitchFamily="2" charset="0"/>
              </a:rPr>
              <a:t>platinum wire </a:t>
            </a:r>
            <a:r>
              <a:rPr lang="en-GB" sz="1300" dirty="0">
                <a:solidFill>
                  <a:srgbClr val="000000"/>
                </a:solidFill>
                <a:latin typeface="Tenorite" panose="00000500000000000000" pitchFamily="2" charset="0"/>
              </a:rPr>
              <a:t>by dipping it into c</a:t>
            </a:r>
            <a:r>
              <a:rPr lang="en-GB" sz="1300" b="1" dirty="0">
                <a:solidFill>
                  <a:srgbClr val="000000"/>
                </a:solidFill>
                <a:latin typeface="Tenorite" panose="00000500000000000000" pitchFamily="2" charset="0"/>
              </a:rPr>
              <a:t>oncentrated hydrochloric acid</a:t>
            </a:r>
            <a:r>
              <a:rPr lang="en-GB" sz="1300" dirty="0">
                <a:solidFill>
                  <a:srgbClr val="000000"/>
                </a:solidFill>
                <a:latin typeface="Tenorite" panose="00000500000000000000" pitchFamily="2" charset="0"/>
              </a:rPr>
              <a:t> and then holding it in a hot (non-luminous) </a:t>
            </a:r>
            <a:r>
              <a:rPr lang="en-GB" sz="1300" b="1" dirty="0">
                <a:solidFill>
                  <a:srgbClr val="000000"/>
                </a:solidFill>
                <a:latin typeface="Tenorite" panose="00000500000000000000" pitchFamily="2" charset="0"/>
              </a:rPr>
              <a:t>bunsen flame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When the wire is clean, moisten it again with some of the acid and then dip it into a </a:t>
            </a:r>
            <a:r>
              <a:rPr lang="en-GB" sz="1300" b="1" dirty="0">
                <a:latin typeface="Tenorite" panose="00000500000000000000" pitchFamily="2" charset="0"/>
              </a:rPr>
              <a:t>small</a:t>
            </a:r>
            <a:r>
              <a:rPr lang="en-GB" sz="1300" dirty="0">
                <a:latin typeface="Tenorite" panose="00000500000000000000" pitchFamily="2" charset="0"/>
              </a:rPr>
              <a:t> amount of the solid you are testing so that some sticks to the wire. Place the wire back in the flame again.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Observe for colour change: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FD0232-0B2A-4FCA-B7DF-05D53BA4306C}"/>
              </a:ext>
            </a:extLst>
          </p:cNvPr>
          <p:cNvSpPr txBox="1"/>
          <p:nvPr/>
        </p:nvSpPr>
        <p:spPr>
          <a:xfrm>
            <a:off x="3833432" y="1544160"/>
            <a:ext cx="2454970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+mj-lt"/>
              </a:rPr>
              <a:t>Trends in thermal stability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03CDE0-CE24-4BE9-8CCA-7485AD2C90F2}"/>
              </a:ext>
            </a:extLst>
          </p:cNvPr>
          <p:cNvSpPr txBox="1"/>
          <p:nvPr/>
        </p:nvSpPr>
        <p:spPr>
          <a:xfrm>
            <a:off x="895347" y="1544161"/>
            <a:ext cx="2134365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Carbonates &amp; Nitrates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4FE99F-DF1F-4FC4-9616-5A000D871D26}"/>
              </a:ext>
            </a:extLst>
          </p:cNvPr>
          <p:cNvSpPr txBox="1"/>
          <p:nvPr/>
        </p:nvSpPr>
        <p:spPr>
          <a:xfrm>
            <a:off x="895346" y="1874395"/>
            <a:ext cx="2926845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i="0" u="none" strike="noStrike" baseline="0" dirty="0">
                <a:solidFill>
                  <a:srgbClr val="00B0F0"/>
                </a:solidFill>
                <a:latin typeface="Tenorite" panose="00000500000000000000" pitchFamily="2" charset="0"/>
              </a:rPr>
              <a:t>Carbonates</a:t>
            </a:r>
            <a:r>
              <a:rPr lang="en-GB" sz="1300" b="0" i="0" u="none" strike="noStrike" baseline="0" dirty="0">
                <a:latin typeface="Tenorite" panose="00000500000000000000" pitchFamily="2" charset="0"/>
              </a:rPr>
              <a:t> are insoluble in water.</a:t>
            </a:r>
            <a:endParaRPr lang="en-GB" sz="1300" dirty="0">
              <a:latin typeface="Tenorite" panose="00000500000000000000" pitchFamily="2" charset="0"/>
            </a:endParaRPr>
          </a:p>
          <a:p>
            <a:r>
              <a:rPr lang="en-GB" sz="1300" dirty="0">
                <a:latin typeface="Tenorite" panose="00000500000000000000" pitchFamily="2" charset="0"/>
              </a:rPr>
              <a:t>Carbonates produce carbon dioxide along with the metal oxide</a:t>
            </a:r>
            <a:endParaRPr lang="en-GB" sz="1000" dirty="0">
              <a:latin typeface="Tenorite" panose="00000500000000000000" pitchFamily="2" charset="0"/>
            </a:endParaRPr>
          </a:p>
          <a:p>
            <a:pPr>
              <a:spcBef>
                <a:spcPts val="600"/>
              </a:spcBef>
            </a:pPr>
            <a:r>
              <a:rPr lang="en-GB" sz="1300" b="1" dirty="0"/>
              <a:t>	XCO</a:t>
            </a:r>
            <a:r>
              <a:rPr lang="en-GB" sz="1300" b="1" baseline="-25000" dirty="0"/>
              <a:t>3</a:t>
            </a:r>
            <a:r>
              <a:rPr lang="en-GB" sz="1300" b="1" dirty="0"/>
              <a:t> </a:t>
            </a:r>
            <a:r>
              <a:rPr lang="en-GB" sz="1300" b="1" dirty="0">
                <a:sym typeface="Wingdings" panose="05000000000000000000" pitchFamily="2" charset="2"/>
              </a:rPr>
              <a:t> XO + CO</a:t>
            </a:r>
            <a:r>
              <a:rPr lang="en-GB" sz="1300" b="1" baseline="-25000" dirty="0">
                <a:sym typeface="Wingdings" panose="05000000000000000000" pitchFamily="2" charset="2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3A09F3-A375-42B6-AD68-B9B7483D35CD}"/>
              </a:ext>
            </a:extLst>
          </p:cNvPr>
          <p:cNvSpPr txBox="1"/>
          <p:nvPr/>
        </p:nvSpPr>
        <p:spPr>
          <a:xfrm>
            <a:off x="895345" y="2799176"/>
            <a:ext cx="29268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300" b="1" dirty="0">
                <a:solidFill>
                  <a:srgbClr val="00B0F0"/>
                </a:solidFill>
                <a:latin typeface="Tenorite" panose="00000500000000000000" pitchFamily="2" charset="0"/>
              </a:rPr>
              <a:t>Nitrates</a:t>
            </a:r>
            <a:r>
              <a:rPr lang="en-GB" sz="1300" dirty="0">
                <a:latin typeface="Tenorite" panose="00000500000000000000" pitchFamily="2" charset="0"/>
              </a:rPr>
              <a:t> produce nitrogen dioxide, oxygen and metal oxide.</a:t>
            </a:r>
            <a:endParaRPr lang="en-GB" sz="1000" b="1" dirty="0">
              <a:latin typeface="Tenorite" panose="00000500000000000000" pitchFamily="2" charset="0"/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</a:pPr>
            <a:r>
              <a:rPr lang="en-GB" sz="1300" b="1" dirty="0">
                <a:sym typeface="Wingdings" panose="05000000000000000000" pitchFamily="2" charset="2"/>
              </a:rPr>
              <a:t>	2X(NO</a:t>
            </a:r>
            <a:r>
              <a:rPr lang="en-GB" sz="1300" b="1" baseline="-25000" dirty="0">
                <a:sym typeface="Wingdings" panose="05000000000000000000" pitchFamily="2" charset="2"/>
              </a:rPr>
              <a:t>3</a:t>
            </a:r>
            <a:r>
              <a:rPr lang="en-GB" sz="1300" b="1" dirty="0">
                <a:sym typeface="Wingdings" panose="05000000000000000000" pitchFamily="2" charset="2"/>
              </a:rPr>
              <a:t>)</a:t>
            </a:r>
            <a:r>
              <a:rPr lang="en-GB" sz="1300" b="1" baseline="-25000" dirty="0">
                <a:sym typeface="Wingdings" panose="05000000000000000000" pitchFamily="2" charset="2"/>
              </a:rPr>
              <a:t>2</a:t>
            </a:r>
            <a:r>
              <a:rPr lang="en-GB" sz="1300" b="1" dirty="0">
                <a:sym typeface="Wingdings" panose="05000000000000000000" pitchFamily="2" charset="2"/>
              </a:rPr>
              <a:t>  2XO + 4NO</a:t>
            </a:r>
            <a:r>
              <a:rPr lang="en-GB" sz="1300" b="1" baseline="-25000" dirty="0">
                <a:sym typeface="Wingdings" panose="05000000000000000000" pitchFamily="2" charset="2"/>
              </a:rPr>
              <a:t>2</a:t>
            </a:r>
            <a:r>
              <a:rPr lang="en-GB" sz="1300" b="1" dirty="0">
                <a:sym typeface="Wingdings" panose="05000000000000000000" pitchFamily="2" charset="2"/>
              </a:rPr>
              <a:t> + O</a:t>
            </a:r>
            <a:r>
              <a:rPr lang="en-GB" sz="1300" b="1" baseline="-25000" dirty="0">
                <a:sym typeface="Wingdings" panose="05000000000000000000" pitchFamily="2" charset="2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B5A1B9-6AE6-45DE-B097-2E8F7671AD7B}"/>
              </a:ext>
            </a:extLst>
          </p:cNvPr>
          <p:cNvSpPr txBox="1"/>
          <p:nvPr/>
        </p:nvSpPr>
        <p:spPr>
          <a:xfrm>
            <a:off x="3833432" y="1847677"/>
            <a:ext cx="1504591" cy="29238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  <a:cs typeface="Arial" panose="020B0604020202020204" pitchFamily="34" charset="0"/>
              </a:rPr>
              <a:t>Down the group: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5CE08AA-3A6C-4467-B268-A31D18B2BEDA}"/>
              </a:ext>
            </a:extLst>
          </p:cNvPr>
          <p:cNvSpPr txBox="1"/>
          <p:nvPr/>
        </p:nvSpPr>
        <p:spPr>
          <a:xfrm>
            <a:off x="3822191" y="2108480"/>
            <a:ext cx="24549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300" b="1" dirty="0">
                <a:latin typeface="Tenorite" panose="00000500000000000000" pitchFamily="2" charset="0"/>
              </a:rPr>
              <a:t>Thermal stability of carbonates increases</a:t>
            </a:r>
          </a:p>
          <a:p>
            <a:pPr algn="l"/>
            <a:endParaRPr lang="en-GB" sz="1000" b="1" dirty="0">
              <a:latin typeface="Tenorite" panose="00000500000000000000" pitchFamily="2" charset="0"/>
            </a:endParaRPr>
          </a:p>
          <a:p>
            <a:pPr algn="l"/>
            <a:r>
              <a:rPr lang="en-GB" sz="1300" b="1" dirty="0">
                <a:latin typeface="Tenorite" panose="00000500000000000000" pitchFamily="2" charset="0"/>
              </a:rPr>
              <a:t>Thermal stability of nitrates increases</a:t>
            </a:r>
          </a:p>
          <a:p>
            <a:pPr algn="l"/>
            <a:endParaRPr lang="en-GB" sz="700" dirty="0">
              <a:latin typeface="Tenorite" panose="00000500000000000000" pitchFamily="2" charset="0"/>
            </a:endParaRPr>
          </a:p>
          <a:p>
            <a:pPr algn="l"/>
            <a:r>
              <a:rPr lang="en-GB" sz="1300" i="1" dirty="0">
                <a:latin typeface="Tenorite" panose="00000500000000000000" pitchFamily="2" charset="0"/>
              </a:rPr>
              <a:t>They’re both less likely to decompose down the group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6AB7A42-4E57-4F40-934D-B23496E9FAC5}"/>
              </a:ext>
            </a:extLst>
          </p:cNvPr>
          <p:cNvGrpSpPr/>
          <p:nvPr/>
        </p:nvGrpSpPr>
        <p:grpSpPr>
          <a:xfrm>
            <a:off x="1188720" y="3792278"/>
            <a:ext cx="4767580" cy="1181100"/>
            <a:chOff x="1188720" y="3792278"/>
            <a:chExt cx="4767580" cy="118110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428AC51-69E4-47FA-9A1E-0DC5E14ECBC8}"/>
                </a:ext>
              </a:extLst>
            </p:cNvPr>
            <p:cNvGrpSpPr/>
            <p:nvPr/>
          </p:nvGrpSpPr>
          <p:grpSpPr>
            <a:xfrm>
              <a:off x="1188720" y="3792278"/>
              <a:ext cx="4767580" cy="1181100"/>
              <a:chOff x="1188720" y="3631446"/>
              <a:chExt cx="4767580" cy="1181100"/>
            </a:xfrm>
            <a:solidFill>
              <a:srgbClr val="D9D9D9">
                <a:alpha val="80000"/>
              </a:srgbClr>
            </a:solidFill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C3BCC30-DF3D-4EAB-A58B-A856D1256F9C}"/>
                  </a:ext>
                </a:extLst>
              </p:cNvPr>
              <p:cNvSpPr/>
              <p:nvPr/>
            </p:nvSpPr>
            <p:spPr>
              <a:xfrm>
                <a:off x="1188720" y="3631446"/>
                <a:ext cx="4767580" cy="1181100"/>
              </a:xfrm>
              <a:prstGeom prst="rect">
                <a:avLst/>
              </a:prstGeom>
              <a:grp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A740A99-00ED-4B35-96E6-20D5322A561E}"/>
                  </a:ext>
                </a:extLst>
              </p:cNvPr>
              <p:cNvSpPr/>
              <p:nvPr/>
            </p:nvSpPr>
            <p:spPr>
              <a:xfrm>
                <a:off x="1355825" y="3774152"/>
                <a:ext cx="2916167" cy="892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300" b="1" dirty="0">
                    <a:latin typeface="Tenorite" panose="00000500000000000000" pitchFamily="2" charset="0"/>
                    <a:sym typeface="Wingdings" panose="05000000000000000000" pitchFamily="2" charset="2"/>
                  </a:rPr>
                  <a:t>As you go down the group, more energy/heat is required, </a:t>
                </a:r>
                <a:r>
                  <a:rPr lang="en-GB" sz="1300" dirty="0">
                    <a:latin typeface="Tenorite" panose="00000500000000000000" pitchFamily="2" charset="0"/>
                    <a:sym typeface="Wingdings" panose="05000000000000000000" pitchFamily="2" charset="2"/>
                  </a:rPr>
                  <a:t>ion size increase reduces distortion and thus increases thermal stability </a:t>
                </a:r>
                <a:endParaRPr lang="en-GB" sz="1300" dirty="0">
                  <a:latin typeface="Tenorite" panose="00000500000000000000" pitchFamily="2" charset="0"/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2A90EDB-2D67-40EF-AAE8-BA04E5C8997A}"/>
                </a:ext>
              </a:extLst>
            </p:cNvPr>
            <p:cNvGrpSpPr/>
            <p:nvPr/>
          </p:nvGrpSpPr>
          <p:grpSpPr>
            <a:xfrm>
              <a:off x="4336659" y="3947076"/>
              <a:ext cx="1241461" cy="865667"/>
              <a:chOff x="4468459" y="3862500"/>
              <a:chExt cx="1241461" cy="865667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8D02A87D-D74A-40BF-BD48-45D8044097E4}"/>
                  </a:ext>
                </a:extLst>
              </p:cNvPr>
              <p:cNvSpPr/>
              <p:nvPr/>
            </p:nvSpPr>
            <p:spPr>
              <a:xfrm>
                <a:off x="4876800" y="3862500"/>
                <a:ext cx="833120" cy="865667"/>
              </a:xfrm>
              <a:prstGeom prst="ellipse">
                <a:avLst/>
              </a:prstGeom>
              <a:ln w="19050"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l"/>
                <a:endParaRPr lang="en-GB" sz="1300" dirty="0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A447B9A7-2D1A-456D-931B-12FA68CA7103}"/>
                  </a:ext>
                </a:extLst>
              </p:cNvPr>
              <p:cNvSpPr/>
              <p:nvPr/>
            </p:nvSpPr>
            <p:spPr>
              <a:xfrm>
                <a:off x="4781972" y="3999423"/>
                <a:ext cx="927948" cy="591820"/>
              </a:xfrm>
              <a:prstGeom prst="ellips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txBody>
              <a:bodyPr wrap="square" rtlCol="0" anchor="ctr">
                <a:spAutoFit/>
              </a:bodyPr>
              <a:lstStyle/>
              <a:p>
                <a:pPr algn="l"/>
                <a:endParaRPr lang="en-GB" sz="1300" dirty="0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07AB1E20-03DD-4ABD-9A37-3B8A07D63EFA}"/>
                  </a:ext>
                </a:extLst>
              </p:cNvPr>
              <p:cNvSpPr/>
              <p:nvPr/>
            </p:nvSpPr>
            <p:spPr>
              <a:xfrm>
                <a:off x="4526774" y="4226049"/>
                <a:ext cx="138569" cy="138569"/>
              </a:xfrm>
              <a:prstGeom prst="ellipse">
                <a:avLst/>
              </a:prstGeom>
              <a:ln w="19050"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l"/>
                <a:endParaRPr lang="en-GB" sz="1300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C22103D-24FF-4967-ACA8-79DA9466C127}"/>
                  </a:ext>
                </a:extLst>
              </p:cNvPr>
              <p:cNvSpPr txBox="1"/>
              <p:nvPr/>
            </p:nvSpPr>
            <p:spPr>
              <a:xfrm>
                <a:off x="4468459" y="416269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GB" sz="1000" b="1" dirty="0">
                    <a:latin typeface="Tenorite" panose="00000500000000000000" pitchFamily="2" charset="0"/>
                  </a:rPr>
                  <a:t>+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D5731EB-E132-43EA-A926-6C74DFDA8B8B}"/>
                  </a:ext>
                </a:extLst>
              </p:cNvPr>
              <p:cNvSpPr txBox="1"/>
              <p:nvPr/>
            </p:nvSpPr>
            <p:spPr>
              <a:xfrm>
                <a:off x="5165761" y="4162698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GB" sz="1000" b="1" dirty="0">
                    <a:latin typeface="Tenorite" panose="00000500000000000000" pitchFamily="2" charset="0"/>
                  </a:rPr>
                  <a:t>-</a:t>
                </a:r>
              </a:p>
            </p:txBody>
          </p:sp>
        </p:grp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7BC3C0AA-A167-4FCB-895B-CB27A7433A6F}"/>
              </a:ext>
            </a:extLst>
          </p:cNvPr>
          <p:cNvSpPr txBox="1"/>
          <p:nvPr/>
        </p:nvSpPr>
        <p:spPr>
          <a:xfrm>
            <a:off x="895345" y="5050118"/>
            <a:ext cx="2339340" cy="30777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+mj-lt"/>
              </a:rPr>
              <a:t>Carrying out a flame test</a:t>
            </a:r>
          </a:p>
        </p:txBody>
      </p:sp>
    </p:spTree>
    <p:extLst>
      <p:ext uri="{BB962C8B-B14F-4D97-AF65-F5344CB8AC3E}">
        <p14:creationId xmlns:p14="http://schemas.microsoft.com/office/powerpoint/2010/main" val="379857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4E9E78-6B66-4F90-87FF-B3C94B2D7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3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B21E11-DCD6-414A-93EE-D1F6247F1A68}"/>
              </a:ext>
            </a:extLst>
          </p:cNvPr>
          <p:cNvSpPr txBox="1"/>
          <p:nvPr/>
        </p:nvSpPr>
        <p:spPr>
          <a:xfrm>
            <a:off x="895347" y="641537"/>
            <a:ext cx="5332809" cy="369332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[4B] The Elements of Group 7 – Halogens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7A14E6-D966-4661-A161-868F14310DC5}"/>
              </a:ext>
            </a:extLst>
          </p:cNvPr>
          <p:cNvSpPr txBox="1"/>
          <p:nvPr/>
        </p:nvSpPr>
        <p:spPr>
          <a:xfrm>
            <a:off x="895346" y="1135855"/>
            <a:ext cx="539305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latin typeface="Tenorite" panose="00000500000000000000" pitchFamily="2" charset="0"/>
                <a:cs typeface="Arial" panose="020B0604020202020204" pitchFamily="34" charset="0"/>
              </a:rPr>
              <a:t>Down group 7, melting point increases </a:t>
            </a:r>
            <a:r>
              <a:rPr lang="en-GB" sz="1300" dirty="0">
                <a:latin typeface="Tenorite" panose="00000500000000000000" pitchFamily="2" charset="0"/>
                <a:cs typeface="Arial" panose="020B0604020202020204" pitchFamily="34" charset="0"/>
              </a:rPr>
              <a:t>– London Forces increases due to the increase in electrons therefore more energy is required to overcome the attraction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498844-6C74-4A89-8A29-75BE46F4AADA}"/>
              </a:ext>
            </a:extLst>
          </p:cNvPr>
          <p:cNvSpPr txBox="1"/>
          <p:nvPr/>
        </p:nvSpPr>
        <p:spPr>
          <a:xfrm>
            <a:off x="895346" y="3508482"/>
            <a:ext cx="539305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latin typeface="Tenorite" panose="00000500000000000000" pitchFamily="2" charset="0"/>
                <a:cs typeface="Arial" panose="020B0604020202020204" pitchFamily="34" charset="0"/>
              </a:rPr>
              <a:t>Down group 7, electronegativity decreases </a:t>
            </a:r>
            <a:r>
              <a:rPr lang="en-GB" sz="1300" dirty="0">
                <a:latin typeface="Tenorite" panose="00000500000000000000" pitchFamily="2" charset="0"/>
                <a:cs typeface="Arial" panose="020B0604020202020204" pitchFamily="34" charset="0"/>
              </a:rPr>
              <a:t>– The increase in atomic radii/shells and the increasing in shielding outweighs the increase in nuclear charge</a:t>
            </a:r>
          </a:p>
          <a:p>
            <a:endParaRPr lang="en-GB" sz="1300" dirty="0">
              <a:latin typeface="Tenorite" panose="00000500000000000000" pitchFamily="2" charset="0"/>
              <a:cs typeface="Arial" panose="020B0604020202020204" pitchFamily="34" charset="0"/>
            </a:endParaRPr>
          </a:p>
          <a:p>
            <a:r>
              <a:rPr lang="en-GB" sz="1300" b="1" dirty="0">
                <a:latin typeface="Tenorite" panose="00000500000000000000" pitchFamily="2" charset="0"/>
                <a:cs typeface="Arial" panose="020B0604020202020204" pitchFamily="34" charset="0"/>
              </a:rPr>
              <a:t>Down group 7, reactivity decreases </a:t>
            </a:r>
            <a:r>
              <a:rPr lang="en-GB" sz="1300" dirty="0">
                <a:latin typeface="Tenorite" panose="00000500000000000000" pitchFamily="2" charset="0"/>
                <a:cs typeface="Arial" panose="020B0604020202020204" pitchFamily="34" charset="0"/>
              </a:rPr>
              <a:t>–</a:t>
            </a:r>
            <a:r>
              <a:rPr lang="en-GB" sz="1300" b="1" dirty="0">
                <a:latin typeface="Tenorit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300" dirty="0">
                <a:latin typeface="Tenorite" panose="00000500000000000000" pitchFamily="2" charset="0"/>
                <a:cs typeface="Arial" panose="020B0604020202020204" pitchFamily="34" charset="0"/>
              </a:rPr>
              <a:t>The increase in atomic radii means that the attraction between the outermost electrons and the nucleus is low thus its more difficult to attract electrons </a:t>
            </a:r>
          </a:p>
          <a:p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5347" y="5093520"/>
            <a:ext cx="539305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</a:rPr>
              <a:t>Group 1 metals</a:t>
            </a:r>
            <a:r>
              <a:rPr lang="en-GB" sz="1300" b="1" dirty="0">
                <a:latin typeface="Tenorite" panose="00000500000000000000" pitchFamily="2" charset="0"/>
              </a:rPr>
              <a:t> react vigorously with halogens to produce salts</a:t>
            </a:r>
          </a:p>
          <a:p>
            <a:r>
              <a:rPr lang="en-GB" sz="1300" b="1" dirty="0">
                <a:latin typeface="Tenorite" panose="00000500000000000000" pitchFamily="2" charset="0"/>
              </a:rPr>
              <a:t>	2</a:t>
            </a:r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</a:rPr>
              <a:t>M</a:t>
            </a:r>
            <a:r>
              <a:rPr lang="en-GB" sz="1300" b="1" dirty="0">
                <a:latin typeface="Tenorite" panose="00000500000000000000" pitchFamily="2" charset="0"/>
              </a:rPr>
              <a:t> + X</a:t>
            </a:r>
            <a:r>
              <a:rPr lang="en-GB" sz="1300" b="1" baseline="-25000" dirty="0">
                <a:latin typeface="Tenorite" panose="00000500000000000000" pitchFamily="2" charset="0"/>
              </a:rPr>
              <a:t>2</a:t>
            </a:r>
            <a:r>
              <a:rPr lang="en-GB" sz="1300" b="1" dirty="0">
                <a:latin typeface="Tenorite" panose="00000500000000000000" pitchFamily="2" charset="0"/>
              </a:rPr>
              <a:t> </a:t>
            </a:r>
            <a:r>
              <a:rPr lang="en-GB" sz="1400" b="1" dirty="0">
                <a:latin typeface="Tenorite" panose="00000500000000000000" pitchFamily="2" charset="0"/>
                <a:sym typeface="Wingdings" panose="05000000000000000000" pitchFamily="2" charset="2"/>
              </a:rPr>
              <a:t>→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2</a:t>
            </a:r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M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X</a:t>
            </a:r>
            <a:endParaRPr lang="en-GB" sz="1300" b="1" dirty="0">
              <a:latin typeface="Tenorite" panose="00000500000000000000" pitchFamily="2" charset="0"/>
            </a:endParaRPr>
          </a:p>
          <a:p>
            <a:r>
              <a:rPr lang="en-GB" sz="1300" b="1" dirty="0">
                <a:latin typeface="Tenorite" panose="00000500000000000000" pitchFamily="2" charset="0"/>
              </a:rPr>
              <a:t>	  </a:t>
            </a:r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</a:rPr>
              <a:t>0</a:t>
            </a:r>
            <a:r>
              <a:rPr lang="en-GB" sz="1300" b="1" dirty="0">
                <a:latin typeface="Tenorite" panose="00000500000000000000" pitchFamily="2" charset="0"/>
              </a:rPr>
              <a:t>     0  </a:t>
            </a:r>
            <a:r>
              <a:rPr lang="en-GB" sz="1400" b="1" dirty="0">
                <a:latin typeface="Tenorite" panose="00000500000000000000" pitchFamily="2" charset="0"/>
                <a:sym typeface="Wingdings" panose="05000000000000000000" pitchFamily="2" charset="2"/>
              </a:rPr>
              <a:t>→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 </a:t>
            </a:r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+1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-1</a:t>
            </a:r>
          </a:p>
          <a:p>
            <a:endParaRPr lang="en-GB" sz="1300" b="1" dirty="0">
              <a:latin typeface="Tenorite" panose="00000500000000000000" pitchFamily="2" charset="0"/>
            </a:endParaRPr>
          </a:p>
          <a:p>
            <a:r>
              <a:rPr lang="en-GB" sz="1300" b="1" dirty="0">
                <a:solidFill>
                  <a:srgbClr val="00B050"/>
                </a:solidFill>
                <a:latin typeface="Tenorite" panose="00000500000000000000" pitchFamily="2" charset="0"/>
              </a:rPr>
              <a:t>Group 2 metals</a:t>
            </a:r>
            <a:r>
              <a:rPr lang="en-GB" sz="1300" b="1" dirty="0">
                <a:latin typeface="Tenorite" panose="00000500000000000000" pitchFamily="2" charset="0"/>
              </a:rPr>
              <a:t> react to form hydrated halides. </a:t>
            </a:r>
          </a:p>
          <a:p>
            <a:r>
              <a:rPr lang="en-GB" sz="1300" b="1" dirty="0">
                <a:latin typeface="Tenorite" panose="00000500000000000000" pitchFamily="2" charset="0"/>
              </a:rPr>
              <a:t>	</a:t>
            </a:r>
            <a:r>
              <a:rPr lang="en-GB" sz="1300" b="1" dirty="0">
                <a:solidFill>
                  <a:srgbClr val="00B050"/>
                </a:solidFill>
                <a:latin typeface="Tenorite" panose="00000500000000000000" pitchFamily="2" charset="0"/>
              </a:rPr>
              <a:t>M</a:t>
            </a:r>
            <a:r>
              <a:rPr lang="en-GB" sz="1300" b="1" dirty="0">
                <a:latin typeface="Tenorite" panose="00000500000000000000" pitchFamily="2" charset="0"/>
              </a:rPr>
              <a:t> + X</a:t>
            </a:r>
            <a:r>
              <a:rPr lang="en-GB" sz="1300" b="1" baseline="-25000" dirty="0">
                <a:latin typeface="Tenorite" panose="00000500000000000000" pitchFamily="2" charset="0"/>
              </a:rPr>
              <a:t>2</a:t>
            </a:r>
            <a:r>
              <a:rPr lang="en-GB" sz="1300" b="1" dirty="0">
                <a:latin typeface="Tenorite" panose="00000500000000000000" pitchFamily="2" charset="0"/>
              </a:rPr>
              <a:t> </a:t>
            </a:r>
            <a:r>
              <a:rPr lang="en-GB" sz="1400" b="1" dirty="0">
                <a:latin typeface="Tenorite" panose="00000500000000000000" pitchFamily="2" charset="0"/>
                <a:sym typeface="Wingdings" panose="05000000000000000000" pitchFamily="2" charset="2"/>
              </a:rPr>
              <a:t>→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 </a:t>
            </a:r>
            <a:r>
              <a:rPr lang="en-GB" sz="1300" b="1" dirty="0">
                <a:solidFill>
                  <a:srgbClr val="00B050"/>
                </a:solidFill>
                <a:latin typeface="Tenorite" panose="00000500000000000000" pitchFamily="2" charset="0"/>
              </a:rPr>
              <a:t>M</a:t>
            </a:r>
            <a:r>
              <a:rPr lang="en-GB" sz="1300" b="1" dirty="0">
                <a:latin typeface="Tenorite" panose="00000500000000000000" pitchFamily="2" charset="0"/>
              </a:rPr>
              <a:t>X</a:t>
            </a:r>
            <a:r>
              <a:rPr lang="en-GB" sz="1300" b="1" baseline="-25000" dirty="0">
                <a:latin typeface="Tenorite" panose="00000500000000000000" pitchFamily="2" charset="0"/>
              </a:rPr>
              <a:t>2</a:t>
            </a:r>
          </a:p>
          <a:p>
            <a:r>
              <a:rPr lang="en-GB" sz="1300" b="1" dirty="0">
                <a:latin typeface="Tenorite" panose="00000500000000000000" pitchFamily="2" charset="0"/>
              </a:rPr>
              <a:t> 	 </a:t>
            </a:r>
            <a:r>
              <a:rPr lang="en-GB" sz="1300" b="1" dirty="0">
                <a:solidFill>
                  <a:srgbClr val="00B050"/>
                </a:solidFill>
                <a:latin typeface="Tenorite" panose="00000500000000000000" pitchFamily="2" charset="0"/>
              </a:rPr>
              <a:t>0</a:t>
            </a:r>
            <a:r>
              <a:rPr lang="en-GB" sz="1300" b="1" dirty="0">
                <a:latin typeface="Tenorite" panose="00000500000000000000" pitchFamily="2" charset="0"/>
              </a:rPr>
              <a:t>    0  </a:t>
            </a:r>
            <a:r>
              <a:rPr lang="en-GB" sz="1400" b="1" dirty="0">
                <a:latin typeface="Tenorite" panose="00000500000000000000" pitchFamily="2" charset="0"/>
                <a:sym typeface="Wingdings" panose="05000000000000000000" pitchFamily="2" charset="2"/>
              </a:rPr>
              <a:t>→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 </a:t>
            </a:r>
            <a:r>
              <a:rPr lang="en-GB" sz="1300" b="1" dirty="0">
                <a:solidFill>
                  <a:srgbClr val="00B05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+2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-1</a:t>
            </a:r>
          </a:p>
          <a:p>
            <a:endParaRPr lang="en-GB" sz="1300" dirty="0">
              <a:latin typeface="Tenorite" panose="00000500000000000000" pitchFamily="2" charset="0"/>
            </a:endParaRPr>
          </a:p>
          <a:p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</a:rPr>
              <a:t>Chlorine</a:t>
            </a:r>
            <a:r>
              <a:rPr lang="en-GB" sz="1300" b="1" dirty="0">
                <a:latin typeface="Tenorite" panose="00000500000000000000" pitchFamily="2" charset="0"/>
              </a:rPr>
              <a:t> with cold water </a:t>
            </a:r>
          </a:p>
          <a:p>
            <a:r>
              <a:rPr lang="en-GB" sz="1300" dirty="0">
                <a:latin typeface="Tenorite" panose="00000500000000000000" pitchFamily="2" charset="0"/>
              </a:rPr>
              <a:t>	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</a:rPr>
              <a:t>Cl</a:t>
            </a:r>
            <a:r>
              <a:rPr lang="en-GB" sz="1300" b="1" baseline="-25000" dirty="0">
                <a:solidFill>
                  <a:srgbClr val="FF0000"/>
                </a:solidFill>
                <a:latin typeface="Tenorite" panose="00000500000000000000" pitchFamily="2" charset="0"/>
              </a:rPr>
              <a:t>2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</a:rPr>
              <a:t> </a:t>
            </a:r>
            <a:r>
              <a:rPr lang="en-GB" sz="1300" b="1" dirty="0">
                <a:latin typeface="Tenorite" panose="00000500000000000000" pitchFamily="2" charset="0"/>
              </a:rPr>
              <a:t>+ H</a:t>
            </a:r>
            <a:r>
              <a:rPr lang="en-GB" sz="1300" b="1" baseline="-25000" dirty="0">
                <a:latin typeface="Tenorite" panose="00000500000000000000" pitchFamily="2" charset="0"/>
              </a:rPr>
              <a:t>2</a:t>
            </a:r>
            <a:r>
              <a:rPr lang="en-GB" sz="1300" b="1" dirty="0">
                <a:latin typeface="Tenorite" panose="00000500000000000000" pitchFamily="2" charset="0"/>
              </a:rPr>
              <a:t>O </a:t>
            </a:r>
            <a:r>
              <a:rPr lang="en-GB" sz="1400" b="1" dirty="0">
                <a:latin typeface="Tenorite" panose="00000500000000000000" pitchFamily="2" charset="0"/>
                <a:sym typeface="Wingdings" panose="05000000000000000000" pitchFamily="2" charset="2"/>
              </a:rPr>
              <a:t>→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H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Cl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+ </a:t>
            </a:r>
            <a:r>
              <a:rPr lang="en-GB" sz="1300" b="1" dirty="0" err="1">
                <a:latin typeface="Tenorite" panose="00000500000000000000" pitchFamily="2" charset="0"/>
                <a:sym typeface="Wingdings" panose="05000000000000000000" pitchFamily="2" charset="2"/>
              </a:rPr>
              <a:t>H</a:t>
            </a:r>
            <a:r>
              <a:rPr lang="en-GB" sz="1300" b="1" dirty="0" err="1">
                <a:solidFill>
                  <a:srgbClr val="FF000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Cl</a:t>
            </a:r>
            <a:r>
              <a:rPr lang="en-GB" sz="1300" b="1" dirty="0" err="1">
                <a:latin typeface="Tenorite" panose="00000500000000000000" pitchFamily="2" charset="0"/>
                <a:sym typeface="Wingdings" panose="05000000000000000000" pitchFamily="2" charset="2"/>
              </a:rPr>
              <a:t>O</a:t>
            </a:r>
            <a:endParaRPr lang="en-GB" sz="1300" b="1" dirty="0">
              <a:latin typeface="Tenorite" panose="00000500000000000000" pitchFamily="2" charset="0"/>
              <a:sym typeface="Wingdings" panose="05000000000000000000" pitchFamily="2" charset="2"/>
            </a:endParaRPr>
          </a:p>
          <a:p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	 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0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           </a:t>
            </a:r>
            <a:r>
              <a:rPr lang="en-GB" sz="1400" b="1" dirty="0">
                <a:latin typeface="Tenorite" panose="00000500000000000000" pitchFamily="2" charset="0"/>
                <a:sym typeface="Wingdings" panose="05000000000000000000" pitchFamily="2" charset="2"/>
              </a:rPr>
              <a:t>→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  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-1      +1</a:t>
            </a:r>
          </a:p>
          <a:p>
            <a:r>
              <a:rPr lang="en-GB" sz="1200" i="1" dirty="0">
                <a:latin typeface="Tenorite" panose="00000500000000000000" pitchFamily="2" charset="0"/>
              </a:rPr>
              <a:t>This reaction is used in water treatment systems where chlorine is used in small quantities to kill bacteria. This poses some risks as chlorine can be toxic; however, the benefits of clean, treated water outweigh the risks.</a:t>
            </a:r>
          </a:p>
          <a:p>
            <a:endParaRPr lang="en-GB" sz="1300" dirty="0">
              <a:latin typeface="Tenorite" panose="00000500000000000000" pitchFamily="2" charset="0"/>
            </a:endParaRPr>
          </a:p>
          <a:p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</a:rPr>
              <a:t>Chlorine</a:t>
            </a:r>
            <a:r>
              <a:rPr lang="en-GB" sz="1300" b="1" dirty="0">
                <a:latin typeface="Tenorite" panose="00000500000000000000" pitchFamily="2" charset="0"/>
              </a:rPr>
              <a:t> with cold sodium hydroxide</a:t>
            </a:r>
          </a:p>
          <a:p>
            <a:r>
              <a:rPr lang="en-GB" sz="1300" b="1" dirty="0">
                <a:latin typeface="Tenorite" panose="00000500000000000000" pitchFamily="2" charset="0"/>
              </a:rPr>
              <a:t>	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</a:rPr>
              <a:t>Cl</a:t>
            </a:r>
            <a:r>
              <a:rPr lang="en-GB" sz="1300" b="1" baseline="-25000" dirty="0">
                <a:solidFill>
                  <a:srgbClr val="FF0000"/>
                </a:solidFill>
                <a:latin typeface="Tenorite" panose="00000500000000000000" pitchFamily="2" charset="0"/>
              </a:rPr>
              <a:t>2</a:t>
            </a:r>
            <a:r>
              <a:rPr lang="en-GB" sz="1300" b="1" dirty="0">
                <a:latin typeface="Tenorite" panose="00000500000000000000" pitchFamily="2" charset="0"/>
              </a:rPr>
              <a:t> + 2NaOH </a:t>
            </a:r>
            <a:r>
              <a:rPr lang="en-GB" sz="1400" b="1" dirty="0">
                <a:latin typeface="Tenorite" panose="00000500000000000000" pitchFamily="2" charset="0"/>
                <a:sym typeface="Wingdings" panose="05000000000000000000" pitchFamily="2" charset="2"/>
              </a:rPr>
              <a:t>→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Na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Cl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+ </a:t>
            </a:r>
            <a:r>
              <a:rPr lang="en-GB" sz="1300" b="1" dirty="0" err="1">
                <a:latin typeface="Tenorite" panose="00000500000000000000" pitchFamily="2" charset="0"/>
                <a:sym typeface="Wingdings" panose="05000000000000000000" pitchFamily="2" charset="2"/>
              </a:rPr>
              <a:t>Na</a:t>
            </a:r>
            <a:r>
              <a:rPr lang="en-GB" sz="1300" b="1" dirty="0" err="1">
                <a:solidFill>
                  <a:srgbClr val="FF000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Cl</a:t>
            </a:r>
            <a:r>
              <a:rPr lang="en-GB" sz="1300" b="1" dirty="0" err="1">
                <a:latin typeface="Tenorite" panose="00000500000000000000" pitchFamily="2" charset="0"/>
                <a:sym typeface="Wingdings" panose="05000000000000000000" pitchFamily="2" charset="2"/>
              </a:rPr>
              <a:t>O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+ H</a:t>
            </a:r>
            <a:r>
              <a:rPr lang="en-GB" sz="1300" b="1" baseline="-25000" dirty="0">
                <a:latin typeface="Tenorite" panose="00000500000000000000" pitchFamily="2" charset="0"/>
                <a:sym typeface="Wingdings" panose="05000000000000000000" pitchFamily="2" charset="2"/>
              </a:rPr>
              <a:t>2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O</a:t>
            </a:r>
          </a:p>
          <a:p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	 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0 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               </a:t>
            </a:r>
            <a:r>
              <a:rPr lang="en-GB" sz="1400" b="1" dirty="0">
                <a:latin typeface="Tenorite" panose="00000500000000000000" pitchFamily="2" charset="0"/>
                <a:sym typeface="Wingdings" panose="05000000000000000000" pitchFamily="2" charset="2"/>
              </a:rPr>
              <a:t>→</a:t>
            </a:r>
            <a:r>
              <a:rPr lang="en-GB" sz="1200" b="1" dirty="0">
                <a:latin typeface="Tenorite" panose="00000500000000000000" pitchFamily="2" charset="0"/>
                <a:sym typeface="Wingdings" panose="05000000000000000000" pitchFamily="2" charset="2"/>
              </a:rPr>
              <a:t> 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   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-1        +1</a:t>
            </a:r>
          </a:p>
          <a:p>
            <a:endParaRPr lang="en-GB" sz="1300" b="1" dirty="0">
              <a:latin typeface="Tenorite" panose="00000500000000000000" pitchFamily="2" charset="0"/>
              <a:sym typeface="Wingdings" panose="05000000000000000000" pitchFamily="2" charset="2"/>
            </a:endParaRPr>
          </a:p>
          <a:p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</a:rPr>
              <a:t>Chlorine</a:t>
            </a:r>
            <a:r>
              <a:rPr lang="en-GB" sz="1300" b="1" dirty="0">
                <a:latin typeface="Tenorite" panose="00000500000000000000" pitchFamily="2" charset="0"/>
              </a:rPr>
              <a:t> with hot alkali</a:t>
            </a:r>
          </a:p>
          <a:p>
            <a:r>
              <a:rPr lang="en-GB" sz="1300" b="1" dirty="0">
                <a:latin typeface="Tenorite" panose="00000500000000000000" pitchFamily="2" charset="0"/>
              </a:rPr>
              <a:t>	3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</a:rPr>
              <a:t>Cl</a:t>
            </a:r>
            <a:r>
              <a:rPr lang="en-GB" sz="1300" b="1" baseline="-25000" dirty="0">
                <a:solidFill>
                  <a:srgbClr val="FF0000"/>
                </a:solidFill>
                <a:latin typeface="Tenorite" panose="00000500000000000000" pitchFamily="2" charset="0"/>
              </a:rPr>
              <a:t>2</a:t>
            </a:r>
            <a:r>
              <a:rPr lang="en-GB" sz="1300" b="1" dirty="0">
                <a:latin typeface="Tenorite" panose="00000500000000000000" pitchFamily="2" charset="0"/>
              </a:rPr>
              <a:t> + 6NaOH </a:t>
            </a:r>
            <a:r>
              <a:rPr lang="en-GB" sz="1400" b="1" dirty="0">
                <a:latin typeface="Tenorite" panose="00000500000000000000" pitchFamily="2" charset="0"/>
                <a:sym typeface="Wingdings" panose="05000000000000000000" pitchFamily="2" charset="2"/>
              </a:rPr>
              <a:t>→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Na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Cl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+ 5Na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Cl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O</a:t>
            </a:r>
            <a:r>
              <a:rPr lang="en-GB" sz="1300" b="1" baseline="-25000" dirty="0">
                <a:latin typeface="Tenorite" panose="00000500000000000000" pitchFamily="2" charset="0"/>
                <a:sym typeface="Wingdings" panose="05000000000000000000" pitchFamily="2" charset="2"/>
              </a:rPr>
              <a:t>3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 + 3H</a:t>
            </a:r>
            <a:r>
              <a:rPr lang="en-GB" sz="1300" b="1" baseline="-25000" dirty="0">
                <a:latin typeface="Tenorite" panose="00000500000000000000" pitchFamily="2" charset="0"/>
                <a:sym typeface="Wingdings" panose="05000000000000000000" pitchFamily="2" charset="2"/>
              </a:rPr>
              <a:t>2</a:t>
            </a:r>
            <a:r>
              <a:rPr lang="en-GB" sz="1300" b="1" dirty="0">
                <a:latin typeface="Tenorite" panose="00000500000000000000" pitchFamily="2" charset="0"/>
                <a:sym typeface="Wingdings" panose="05000000000000000000" pitchFamily="2" charset="2"/>
              </a:rPr>
              <a:t>O</a:t>
            </a:r>
            <a:endParaRPr lang="en-GB" sz="1300" b="1" dirty="0">
              <a:latin typeface="Tenorite" panose="00000500000000000000" pitchFamily="2" charset="0"/>
            </a:endParaRPr>
          </a:p>
          <a:p>
            <a:r>
              <a:rPr lang="en-GB" sz="1300" b="1" dirty="0">
                <a:latin typeface="Tenorite" panose="00000500000000000000" pitchFamily="2" charset="0"/>
              </a:rPr>
              <a:t>	   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</a:rPr>
              <a:t>0 </a:t>
            </a:r>
            <a:r>
              <a:rPr lang="en-GB" sz="1300" b="1" dirty="0">
                <a:latin typeface="Tenorite" panose="00000500000000000000" pitchFamily="2" charset="0"/>
              </a:rPr>
              <a:t>                </a:t>
            </a:r>
            <a:r>
              <a:rPr lang="en-GB" sz="1400" b="1" dirty="0">
                <a:latin typeface="Tenorite" panose="00000500000000000000" pitchFamily="2" charset="0"/>
                <a:sym typeface="Wingdings" panose="05000000000000000000" pitchFamily="2" charset="2"/>
              </a:rPr>
              <a:t>→</a:t>
            </a:r>
            <a:r>
              <a:rPr lang="en-GB" sz="1200" b="1" dirty="0">
                <a:latin typeface="Tenorite" panose="00000500000000000000" pitchFamily="2" charset="0"/>
                <a:sym typeface="Wingdings" panose="05000000000000000000" pitchFamily="2" charset="2"/>
              </a:rPr>
              <a:t>     </a:t>
            </a:r>
            <a:r>
              <a:rPr lang="en-GB" sz="1300" b="1" dirty="0">
                <a:solidFill>
                  <a:srgbClr val="FF0000"/>
                </a:solidFill>
                <a:latin typeface="Tenorite" panose="00000500000000000000" pitchFamily="2" charset="0"/>
                <a:sym typeface="Wingdings" panose="05000000000000000000" pitchFamily="2" charset="2"/>
              </a:rPr>
              <a:t>-1          +5     </a:t>
            </a:r>
            <a:endParaRPr lang="en-GB" sz="1300" b="1" dirty="0">
              <a:solidFill>
                <a:srgbClr val="FF0000"/>
              </a:solidFill>
              <a:latin typeface="Tenorite" panose="000005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94EBCF-838F-4F26-A2C7-033B1FEC6A11}"/>
              </a:ext>
            </a:extLst>
          </p:cNvPr>
          <p:cNvSpPr txBox="1"/>
          <p:nvPr/>
        </p:nvSpPr>
        <p:spPr>
          <a:xfrm>
            <a:off x="895346" y="1945308"/>
            <a:ext cx="1141659" cy="292388"/>
          </a:xfrm>
          <a:prstGeom prst="rect">
            <a:avLst/>
          </a:prstGeom>
          <a:solidFill>
            <a:srgbClr val="0070C0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Appearance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45C9EF-7AEA-440E-B3B0-1D6DF9FBDA29}"/>
              </a:ext>
            </a:extLst>
          </p:cNvPr>
          <p:cNvSpPr txBox="1"/>
          <p:nvPr/>
        </p:nvSpPr>
        <p:spPr>
          <a:xfrm>
            <a:off x="895346" y="2331505"/>
            <a:ext cx="20866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300" dirty="0">
                <a:latin typeface="Tenorite" panose="00000500000000000000" pitchFamily="2" charset="0"/>
              </a:rPr>
              <a:t>The appearance and state at room temperate allows differentiation between halogens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0CE659E-3FF6-4899-A242-C9D0E197D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57349"/>
              </p:ext>
            </p:extLst>
          </p:nvPr>
        </p:nvGraphicFramePr>
        <p:xfrm>
          <a:off x="3401568" y="2139252"/>
          <a:ext cx="2787084" cy="1141230"/>
        </p:xfrm>
        <a:graphic>
          <a:graphicData uri="http://schemas.openxmlformats.org/drawingml/2006/table">
            <a:tbl>
              <a:tblPr/>
              <a:tblGrid>
                <a:gridCol w="872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239">
                  <a:extLst>
                    <a:ext uri="{9D8B030D-6E8A-4147-A177-3AD203B41FA5}">
                      <a16:colId xmlns:a16="http://schemas.microsoft.com/office/drawing/2014/main" val="35043860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Halogen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State at RTP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Colour 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9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Fluorine, F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Gas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enorite" panose="00000500000000000000" pitchFamily="2" charset="0"/>
                        </a:rPr>
                        <a:t>Yellow</a:t>
                      </a:r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 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09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Chlorine, Cl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Gas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Green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09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Bromine, Br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Liquid 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Red/Brown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9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Iodine, I 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Solid 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Grey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28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16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4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B21E11-DCD6-414A-93EE-D1F6247F1A68}"/>
              </a:ext>
            </a:extLst>
          </p:cNvPr>
          <p:cNvSpPr txBox="1"/>
          <p:nvPr/>
        </p:nvSpPr>
        <p:spPr>
          <a:xfrm>
            <a:off x="895349" y="638626"/>
            <a:ext cx="5343615" cy="369332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[4B] The Elements of Group 7 – Halogens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95349" y="1339327"/>
            <a:ext cx="5225401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300" b="1" i="1" dirty="0">
                <a:solidFill>
                  <a:srgbClr val="0070C0"/>
                </a:solidFill>
                <a:latin typeface="Tenorite" panose="00000500000000000000" pitchFamily="2" charset="0"/>
                <a:cs typeface="Arial" panose="020B0604020202020204" pitchFamily="34" charset="0"/>
              </a:rPr>
              <a:t>The oxidising power gets weaker down the group</a:t>
            </a:r>
          </a:p>
          <a:p>
            <a:pPr algn="ctr"/>
            <a:endParaRPr lang="en-GB" sz="1300" b="1" i="1" dirty="0">
              <a:latin typeface="Tenorite" panose="00000500000000000000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Halogens are good oxidising agents as they accept electrons from the species being oxidised and are reduced.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Oxidising power decreases down the group.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C7F1C01-FBD5-447B-BD3F-E3E0E4ACB144}"/>
              </a:ext>
            </a:extLst>
          </p:cNvPr>
          <p:cNvSpPr/>
          <p:nvPr/>
        </p:nvSpPr>
        <p:spPr>
          <a:xfrm>
            <a:off x="895349" y="2637643"/>
            <a:ext cx="5343615" cy="1150050"/>
          </a:xfrm>
          <a:prstGeom prst="rect">
            <a:avLst/>
          </a:prstGeom>
          <a:solidFill>
            <a:srgbClr val="D9D9D9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4" name="Table 11">
            <a:extLst>
              <a:ext uri="{FF2B5EF4-FFF2-40B4-BE49-F238E27FC236}">
                <a16:creationId xmlns:a16="http://schemas.microsoft.com/office/drawing/2014/main" id="{BDE01993-30AD-48B7-A789-3A6CC549C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678094"/>
              </p:ext>
            </p:extLst>
          </p:nvPr>
        </p:nvGraphicFramePr>
        <p:xfrm>
          <a:off x="1062738" y="2766898"/>
          <a:ext cx="2167255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675">
                  <a:extLst>
                    <a:ext uri="{9D8B030D-6E8A-4147-A177-3AD203B41FA5}">
                      <a16:colId xmlns:a16="http://schemas.microsoft.com/office/drawing/2014/main" val="15510682"/>
                    </a:ext>
                  </a:extLst>
                </a:gridCol>
                <a:gridCol w="1719580">
                  <a:extLst>
                    <a:ext uri="{9D8B030D-6E8A-4147-A177-3AD203B41FA5}">
                      <a16:colId xmlns:a16="http://schemas.microsoft.com/office/drawing/2014/main" val="208285730"/>
                    </a:ext>
                  </a:extLst>
                </a:gridCol>
              </a:tblGrid>
              <a:tr h="270053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Cl</a:t>
                      </a:r>
                      <a:r>
                        <a:rPr lang="en-GB" b="1" baseline="-25000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Tenorite" panose="00000500000000000000" pitchFamily="2" charset="0"/>
                        </a:rPr>
                        <a:t>Will displace Br</a:t>
                      </a:r>
                      <a:r>
                        <a:rPr lang="en-GB" b="1" baseline="30000" dirty="0">
                          <a:latin typeface="Tenorite" panose="00000500000000000000" pitchFamily="2" charset="0"/>
                        </a:rPr>
                        <a:t>-</a:t>
                      </a:r>
                      <a:r>
                        <a:rPr lang="en-GB" b="1" dirty="0">
                          <a:latin typeface="Tenorite" panose="00000500000000000000" pitchFamily="2" charset="0"/>
                        </a:rPr>
                        <a:t> &amp; I</a:t>
                      </a:r>
                      <a:r>
                        <a:rPr lang="en-GB" b="1" baseline="30000" dirty="0">
                          <a:latin typeface="Tenorite" panose="00000500000000000000" pitchFamily="2" charset="0"/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257125"/>
                  </a:ext>
                </a:extLst>
              </a:tr>
              <a:tr h="270053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Br</a:t>
                      </a:r>
                      <a:r>
                        <a:rPr lang="en-GB" b="1" baseline="-25000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Tenorite" panose="00000500000000000000" pitchFamily="2" charset="0"/>
                        </a:rPr>
                        <a:t>Will displace I</a:t>
                      </a:r>
                      <a:r>
                        <a:rPr lang="en-GB" b="1" baseline="30000" dirty="0">
                          <a:latin typeface="Tenorite" panose="00000500000000000000" pitchFamily="2" charset="0"/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702940"/>
                  </a:ext>
                </a:extLst>
              </a:tr>
              <a:tr h="270053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I</a:t>
                      </a:r>
                      <a:r>
                        <a:rPr lang="en-GB" b="1" baseline="-25000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Tenorite" panose="00000500000000000000" pitchFamily="2" charset="0"/>
                        </a:rPr>
                        <a:t>Won’t displace any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62727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7B424B61-A098-40B1-8D16-FE9D1DD41E0E}"/>
              </a:ext>
            </a:extLst>
          </p:cNvPr>
          <p:cNvSpPr/>
          <p:nvPr/>
        </p:nvSpPr>
        <p:spPr>
          <a:xfrm>
            <a:off x="3462199" y="2845437"/>
            <a:ext cx="254455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i="1" dirty="0">
                <a:latin typeface="Tenorite" panose="00000500000000000000" pitchFamily="2" charset="0"/>
              </a:rPr>
              <a:t>A halogen will displace any halide beneath it in the Periodic Table.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10587" y="4886874"/>
            <a:ext cx="5408293" cy="2626370"/>
            <a:chOff x="895349" y="7105012"/>
            <a:chExt cx="5408293" cy="2626370"/>
          </a:xfrm>
        </p:grpSpPr>
        <p:sp>
          <p:nvSpPr>
            <p:cNvPr id="19" name="Rectangle 18"/>
            <p:cNvSpPr/>
            <p:nvPr/>
          </p:nvSpPr>
          <p:spPr>
            <a:xfrm>
              <a:off x="895349" y="7105012"/>
              <a:ext cx="5408293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300" dirty="0">
                  <a:latin typeface="Tenorite" panose="00000500000000000000" pitchFamily="2" charset="0"/>
                </a:rPr>
                <a:t>The redox reactions between group 1 and 2 halides and H</a:t>
              </a:r>
              <a:r>
                <a:rPr lang="en-GB" sz="1300" baseline="-25000" dirty="0">
                  <a:latin typeface="Tenorite" panose="00000500000000000000" pitchFamily="2" charset="0"/>
                </a:rPr>
                <a:t>2</a:t>
              </a:r>
              <a:r>
                <a:rPr lang="en-GB" sz="1300" dirty="0">
                  <a:latin typeface="Tenorite" panose="00000500000000000000" pitchFamily="2" charset="0"/>
                </a:rPr>
                <a:t>SO</a:t>
              </a:r>
              <a:r>
                <a:rPr lang="en-GB" sz="1300" baseline="-25000" dirty="0">
                  <a:latin typeface="Tenorite" panose="00000500000000000000" pitchFamily="2" charset="0"/>
                </a:rPr>
                <a:t>4</a:t>
              </a:r>
              <a:r>
                <a:rPr lang="en-GB" sz="1300" dirty="0">
                  <a:latin typeface="Tenorite" panose="00000500000000000000" pitchFamily="2" charset="0"/>
                </a:rPr>
                <a:t> vary depending on the reducing ability of the halide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75409" y="7638501"/>
              <a:ext cx="3086166" cy="20928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300" b="1" dirty="0" err="1">
                  <a:latin typeface="Tenorite" panose="00000500000000000000" pitchFamily="2" charset="0"/>
                </a:rPr>
                <a:t>NaF</a:t>
              </a:r>
              <a:r>
                <a:rPr lang="en-GB" sz="1300" b="1" dirty="0">
                  <a:latin typeface="Tenorite" panose="00000500000000000000" pitchFamily="2" charset="0"/>
                </a:rPr>
                <a:t> + H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2</a:t>
              </a:r>
              <a:r>
                <a:rPr lang="en-GB" sz="1300" b="1" dirty="0">
                  <a:latin typeface="Tenorite" panose="00000500000000000000" pitchFamily="2" charset="0"/>
                </a:rPr>
                <a:t>SO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4 </a:t>
              </a:r>
              <a:r>
                <a:rPr lang="en-GB" sz="13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 NaHSO</a:t>
              </a:r>
              <a:r>
                <a:rPr lang="en-GB" sz="1300" b="1" baseline="-25000" dirty="0">
                  <a:latin typeface="Tenorite" panose="00000500000000000000" pitchFamily="2" charset="0"/>
                  <a:sym typeface="Wingdings" panose="05000000000000000000" pitchFamily="2" charset="2"/>
                </a:rPr>
                <a:t>4</a:t>
              </a:r>
              <a:r>
                <a:rPr lang="en-GB" sz="13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 + HF</a:t>
              </a:r>
            </a:p>
            <a:p>
              <a:endParaRPr lang="en-GB" sz="1300" b="1" dirty="0">
                <a:latin typeface="Tenorite" panose="00000500000000000000" pitchFamily="2" charset="0"/>
                <a:sym typeface="Wingdings" panose="05000000000000000000" pitchFamily="2" charset="2"/>
              </a:endParaRPr>
            </a:p>
            <a:p>
              <a:r>
                <a:rPr lang="en-GB" sz="1300" b="1" dirty="0" err="1">
                  <a:latin typeface="Tenorite" panose="00000500000000000000" pitchFamily="2" charset="0"/>
                  <a:sym typeface="Wingdings" panose="05000000000000000000" pitchFamily="2" charset="2"/>
                </a:rPr>
                <a:t>NaCl</a:t>
              </a:r>
              <a:r>
                <a:rPr lang="en-GB" sz="13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 + </a:t>
              </a:r>
              <a:r>
                <a:rPr lang="en-GB" sz="1300" b="1" dirty="0">
                  <a:latin typeface="Tenorite" panose="00000500000000000000" pitchFamily="2" charset="0"/>
                </a:rPr>
                <a:t>H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2</a:t>
              </a:r>
              <a:r>
                <a:rPr lang="en-GB" sz="1300" b="1" dirty="0">
                  <a:latin typeface="Tenorite" panose="00000500000000000000" pitchFamily="2" charset="0"/>
                </a:rPr>
                <a:t>SO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4 </a:t>
              </a:r>
              <a:r>
                <a:rPr lang="en-GB" sz="13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 NaHSO</a:t>
              </a:r>
              <a:r>
                <a:rPr lang="en-GB" sz="1300" b="1" baseline="-25000" dirty="0">
                  <a:latin typeface="Tenorite" panose="00000500000000000000" pitchFamily="2" charset="0"/>
                  <a:sym typeface="Wingdings" panose="05000000000000000000" pitchFamily="2" charset="2"/>
                </a:rPr>
                <a:t>4</a:t>
              </a:r>
              <a:r>
                <a:rPr lang="en-GB" sz="13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 + HCl</a:t>
              </a:r>
            </a:p>
            <a:p>
              <a:endParaRPr lang="en-GB" sz="1300" b="1" dirty="0">
                <a:latin typeface="Tenorite" panose="00000500000000000000" pitchFamily="2" charset="0"/>
                <a:sym typeface="Wingdings" panose="05000000000000000000" pitchFamily="2" charset="2"/>
              </a:endParaRPr>
            </a:p>
            <a:p>
              <a:r>
                <a:rPr lang="en-GB" sz="1300" b="1" dirty="0" err="1">
                  <a:latin typeface="Tenorite" panose="00000500000000000000" pitchFamily="2" charset="0"/>
                  <a:sym typeface="Wingdings" panose="05000000000000000000" pitchFamily="2" charset="2"/>
                </a:rPr>
                <a:t>NaBr</a:t>
              </a:r>
              <a:r>
                <a:rPr lang="en-GB" sz="13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 + </a:t>
              </a:r>
              <a:r>
                <a:rPr lang="en-GB" sz="1300" b="1" dirty="0">
                  <a:latin typeface="Tenorite" panose="00000500000000000000" pitchFamily="2" charset="0"/>
                </a:rPr>
                <a:t>H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2</a:t>
              </a:r>
              <a:r>
                <a:rPr lang="en-GB" sz="1300" b="1" dirty="0">
                  <a:latin typeface="Tenorite" panose="00000500000000000000" pitchFamily="2" charset="0"/>
                </a:rPr>
                <a:t>SO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4 </a:t>
              </a:r>
              <a:r>
                <a:rPr lang="en-GB" sz="13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 NaHSO</a:t>
              </a:r>
              <a:r>
                <a:rPr lang="en-GB" sz="1300" b="1" baseline="-25000" dirty="0">
                  <a:latin typeface="Tenorite" panose="00000500000000000000" pitchFamily="2" charset="0"/>
                  <a:sym typeface="Wingdings" panose="05000000000000000000" pitchFamily="2" charset="2"/>
                </a:rPr>
                <a:t>4</a:t>
              </a:r>
              <a:r>
                <a:rPr lang="en-GB" sz="13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 + </a:t>
              </a:r>
              <a:r>
                <a:rPr lang="en-GB" sz="1300" b="1" dirty="0" err="1">
                  <a:latin typeface="Tenorite" panose="00000500000000000000" pitchFamily="2" charset="0"/>
                  <a:sym typeface="Wingdings" panose="05000000000000000000" pitchFamily="2" charset="2"/>
                </a:rPr>
                <a:t>HBr</a:t>
              </a:r>
              <a:endParaRPr lang="en-GB" sz="1300" b="1" dirty="0">
                <a:latin typeface="Tenorite" panose="00000500000000000000" pitchFamily="2" charset="0"/>
                <a:sym typeface="Wingdings" panose="05000000000000000000" pitchFamily="2" charset="2"/>
              </a:endParaRPr>
            </a:p>
            <a:p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	2HBr + 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H</a:t>
              </a:r>
              <a:r>
                <a:rPr lang="en-GB" sz="1300" b="1" baseline="-25000" dirty="0">
                  <a:solidFill>
                    <a:srgbClr val="0070C0"/>
                  </a:solidFill>
                  <a:latin typeface="Tenorite" panose="00000500000000000000" pitchFamily="2" charset="0"/>
                </a:rPr>
                <a:t>2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SO</a:t>
              </a:r>
              <a:r>
                <a:rPr lang="en-GB" sz="1300" b="1" baseline="-25000" dirty="0">
                  <a:solidFill>
                    <a:srgbClr val="0070C0"/>
                  </a:solidFill>
                  <a:latin typeface="Tenorite" panose="00000500000000000000" pitchFamily="2" charset="0"/>
                </a:rPr>
                <a:t>4 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 Br</a:t>
              </a:r>
              <a:r>
                <a:rPr lang="en-GB" sz="1300" b="1" baseline="-25000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 + SO</a:t>
              </a:r>
              <a:r>
                <a:rPr lang="en-GB" sz="1300" b="1" baseline="-25000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 + 2H</a:t>
              </a:r>
              <a:r>
                <a:rPr lang="en-GB" sz="1300" b="1" baseline="-25000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O</a:t>
              </a:r>
            </a:p>
            <a:p>
              <a:endParaRPr lang="en-GB" sz="1300" b="1" dirty="0">
                <a:latin typeface="Tenorite" panose="00000500000000000000" pitchFamily="2" charset="0"/>
                <a:sym typeface="Wingdings" panose="05000000000000000000" pitchFamily="2" charset="2"/>
              </a:endParaRPr>
            </a:p>
            <a:p>
              <a:r>
                <a:rPr lang="en-GB" sz="1300" b="1" dirty="0" err="1">
                  <a:latin typeface="Tenorite" panose="00000500000000000000" pitchFamily="2" charset="0"/>
                  <a:sym typeface="Wingdings" panose="05000000000000000000" pitchFamily="2" charset="2"/>
                </a:rPr>
                <a:t>NaI</a:t>
              </a:r>
              <a:r>
                <a:rPr lang="en-GB" sz="13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 + </a:t>
              </a:r>
              <a:r>
                <a:rPr lang="en-GB" sz="1300" b="1" dirty="0">
                  <a:latin typeface="Tenorite" panose="00000500000000000000" pitchFamily="2" charset="0"/>
                </a:rPr>
                <a:t>H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2</a:t>
              </a:r>
              <a:r>
                <a:rPr lang="en-GB" sz="1300" b="1" dirty="0">
                  <a:latin typeface="Tenorite" panose="00000500000000000000" pitchFamily="2" charset="0"/>
                </a:rPr>
                <a:t>SO</a:t>
              </a:r>
              <a:r>
                <a:rPr lang="en-GB" sz="1300" b="1" baseline="-25000" dirty="0">
                  <a:latin typeface="Tenorite" panose="00000500000000000000" pitchFamily="2" charset="0"/>
                </a:rPr>
                <a:t>4 </a:t>
              </a:r>
              <a:r>
                <a:rPr lang="en-GB" sz="13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 NaHSO</a:t>
              </a:r>
              <a:r>
                <a:rPr lang="en-GB" sz="1300" b="1" baseline="-25000" dirty="0">
                  <a:latin typeface="Tenorite" panose="00000500000000000000" pitchFamily="2" charset="0"/>
                  <a:sym typeface="Wingdings" panose="05000000000000000000" pitchFamily="2" charset="2"/>
                </a:rPr>
                <a:t>4</a:t>
              </a:r>
              <a:r>
                <a:rPr lang="en-GB" sz="13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 + HI</a:t>
              </a:r>
            </a:p>
            <a:p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	2HI + 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H</a:t>
              </a:r>
              <a:r>
                <a:rPr lang="en-GB" sz="1300" b="1" baseline="-25000" dirty="0">
                  <a:solidFill>
                    <a:srgbClr val="0070C0"/>
                  </a:solidFill>
                  <a:latin typeface="Tenorite" panose="00000500000000000000" pitchFamily="2" charset="0"/>
                </a:rPr>
                <a:t>2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SO</a:t>
              </a:r>
              <a:r>
                <a:rPr lang="en-GB" sz="1300" b="1" baseline="-25000" dirty="0">
                  <a:solidFill>
                    <a:srgbClr val="0070C0"/>
                  </a:solidFill>
                  <a:latin typeface="Tenorite" panose="00000500000000000000" pitchFamily="2" charset="0"/>
                </a:rPr>
                <a:t>4 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 I2 + SO</a:t>
              </a:r>
              <a:r>
                <a:rPr lang="en-GB" sz="1300" b="1" baseline="-25000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 + 2H</a:t>
              </a:r>
              <a:r>
                <a:rPr lang="en-GB" sz="1300" b="1" baseline="-25000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  <a:r>
                <a:rPr lang="en-GB" sz="1300" b="1" dirty="0">
                  <a:solidFill>
                    <a:srgbClr val="0070C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O</a:t>
              </a:r>
            </a:p>
            <a:p>
              <a:r>
                <a:rPr lang="en-GB" sz="1300" b="1" dirty="0">
                  <a:solidFill>
                    <a:srgbClr val="00B05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	6HI + </a:t>
              </a:r>
              <a:r>
                <a:rPr lang="en-GB" sz="1300" b="1" dirty="0">
                  <a:solidFill>
                    <a:srgbClr val="00B050"/>
                  </a:solidFill>
                  <a:latin typeface="Tenorite" panose="00000500000000000000" pitchFamily="2" charset="0"/>
                </a:rPr>
                <a:t>SO</a:t>
              </a:r>
              <a:r>
                <a:rPr lang="en-GB" sz="1300" b="1" baseline="-25000" dirty="0">
                  <a:solidFill>
                    <a:srgbClr val="00B050"/>
                  </a:solidFill>
                  <a:latin typeface="Tenorite" panose="00000500000000000000" pitchFamily="2" charset="0"/>
                </a:rPr>
                <a:t>2 </a:t>
              </a:r>
              <a:r>
                <a:rPr lang="en-GB" sz="1300" b="1" dirty="0">
                  <a:solidFill>
                    <a:srgbClr val="00B05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 2H</a:t>
              </a:r>
              <a:r>
                <a:rPr lang="en-GB" sz="1300" b="1" baseline="-25000" dirty="0">
                  <a:solidFill>
                    <a:srgbClr val="00B05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  <a:r>
                <a:rPr lang="en-GB" sz="1300" b="1" dirty="0">
                  <a:solidFill>
                    <a:srgbClr val="00B05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S + 3I</a:t>
              </a:r>
              <a:r>
                <a:rPr lang="en-GB" sz="1300" b="1" baseline="-25000" dirty="0">
                  <a:solidFill>
                    <a:srgbClr val="00B05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  <a:r>
                <a:rPr lang="en-GB" sz="1300" b="1" dirty="0">
                  <a:solidFill>
                    <a:srgbClr val="00B05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 + 2H</a:t>
              </a:r>
              <a:r>
                <a:rPr lang="en-GB" sz="1300" b="1" baseline="-25000" dirty="0">
                  <a:solidFill>
                    <a:srgbClr val="00B05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  <a:r>
                <a:rPr lang="en-GB" sz="1300" b="1" dirty="0">
                  <a:solidFill>
                    <a:srgbClr val="00B050"/>
                  </a:solidFill>
                  <a:latin typeface="Tenorite" panose="00000500000000000000" pitchFamily="2" charset="0"/>
                  <a:sym typeface="Wingdings" panose="05000000000000000000" pitchFamily="2" charset="2"/>
                </a:rPr>
                <a:t>O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1169672" y="7791334"/>
              <a:ext cx="16664" cy="15203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 rot="16200000">
              <a:off x="338031" y="8361361"/>
              <a:ext cx="1479892" cy="2246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60" dirty="0">
                  <a:latin typeface="Tenorite" panose="00000500000000000000" pitchFamily="2" charset="0"/>
                </a:rPr>
                <a:t>Increasing Reducing Power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895349" y="4016172"/>
            <a:ext cx="534361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300" b="1" i="1" dirty="0">
                <a:solidFill>
                  <a:srgbClr val="0070C0"/>
                </a:solidFill>
                <a:latin typeface="Tenorite" panose="00000500000000000000" pitchFamily="2" charset="0"/>
                <a:cs typeface="Arial" panose="020B0604020202020204" pitchFamily="34" charset="0"/>
              </a:rPr>
              <a:t>The reducing power gets stronger down the group</a:t>
            </a:r>
          </a:p>
          <a:p>
            <a:pPr algn="ctr"/>
            <a:endParaRPr lang="en-GB" sz="1300" b="1" i="1" dirty="0">
              <a:latin typeface="Tenorite" panose="00000500000000000000" pitchFamily="2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Tenorite" panose="00000500000000000000" pitchFamily="2" charset="0"/>
              </a:rPr>
              <a:t>As the ionic radius increases, it becomes easier to remove electrons 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303987"/>
              </p:ext>
            </p:extLst>
          </p:nvPr>
        </p:nvGraphicFramePr>
        <p:xfrm>
          <a:off x="993187" y="8192747"/>
          <a:ext cx="2846324" cy="928224"/>
        </p:xfrm>
        <a:graphic>
          <a:graphicData uri="http://schemas.openxmlformats.org/drawingml/2006/table">
            <a:tbl>
              <a:tblPr/>
              <a:tblGrid>
                <a:gridCol w="1193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6097"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Halide ion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b="1" dirty="0">
                          <a:solidFill>
                            <a:schemeClr val="bg1"/>
                          </a:solidFill>
                          <a:latin typeface="Tenorite" panose="00000500000000000000" pitchFamily="2" charset="0"/>
                        </a:rPr>
                        <a:t>Precipitate colour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9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Chloride, </a:t>
                      </a:r>
                      <a:r>
                        <a:rPr lang="en-GB" sz="1200" b="1" dirty="0" err="1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Cl</a:t>
                      </a:r>
                      <a:r>
                        <a:rPr lang="en-GB" sz="1200" b="1" baseline="3000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-</a:t>
                      </a:r>
                      <a:endParaRPr lang="en-GB" sz="1200" b="1" dirty="0">
                        <a:solidFill>
                          <a:srgbClr val="231F20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White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09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Bromide, Br</a:t>
                      </a:r>
                      <a:r>
                        <a:rPr lang="en-GB" sz="1200" b="1" baseline="3000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-</a:t>
                      </a:r>
                      <a:endParaRPr lang="en-GB" sz="1200" b="1" dirty="0">
                        <a:solidFill>
                          <a:srgbClr val="231F20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enorite" panose="00000500000000000000" pitchFamily="2" charset="0"/>
                        </a:rPr>
                        <a:t>Cream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09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Iodide, I</a:t>
                      </a:r>
                      <a:r>
                        <a:rPr lang="en-GB" sz="1200" b="1" baseline="30000" dirty="0">
                          <a:solidFill>
                            <a:srgbClr val="231F20"/>
                          </a:solidFill>
                          <a:latin typeface="Tenorite" panose="00000500000000000000" pitchFamily="2" charset="0"/>
                        </a:rPr>
                        <a:t>-</a:t>
                      </a:r>
                      <a:endParaRPr lang="en-GB" sz="1200" b="1" dirty="0">
                        <a:solidFill>
                          <a:srgbClr val="231F20"/>
                        </a:solidFill>
                        <a:latin typeface="Tenorite" panose="00000500000000000000" pitchFamily="2" charset="0"/>
                      </a:endParaRP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Tenorite" panose="00000500000000000000" pitchFamily="2" charset="0"/>
                        </a:rPr>
                        <a:t>Yellow</a:t>
                      </a:r>
                    </a:p>
                  </a:txBody>
                  <a:tcPr marL="22683" marR="22683" marT="22683" marB="22683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95349" y="7638723"/>
            <a:ext cx="542353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dirty="0">
                <a:solidFill>
                  <a:srgbClr val="222222"/>
                </a:solidFill>
                <a:latin typeface="Tenorite" panose="00000500000000000000" pitchFamily="2" charset="0"/>
              </a:rPr>
              <a:t>Reactions of Halides with (</a:t>
            </a:r>
            <a:r>
              <a:rPr lang="en-GB" sz="1300" dirty="0">
                <a:latin typeface="Tenorite" panose="00000500000000000000" pitchFamily="2" charset="0"/>
              </a:rPr>
              <a:t>aqueous silver nitrate</a:t>
            </a:r>
            <a:r>
              <a:rPr lang="en-GB" sz="1300" dirty="0">
                <a:solidFill>
                  <a:srgbClr val="222222"/>
                </a:solidFill>
                <a:latin typeface="Tenorite" panose="00000500000000000000" pitchFamily="2" charset="0"/>
              </a:rPr>
              <a:t>) AgNO</a:t>
            </a:r>
            <a:r>
              <a:rPr lang="en-GB" sz="1300" baseline="-25000" dirty="0">
                <a:solidFill>
                  <a:srgbClr val="222222"/>
                </a:solidFill>
                <a:latin typeface="Tenorite" panose="00000500000000000000" pitchFamily="2" charset="0"/>
              </a:rPr>
              <a:t>3 </a:t>
            </a:r>
            <a:r>
              <a:rPr lang="en-GB" sz="1300" dirty="0">
                <a:solidFill>
                  <a:srgbClr val="222222"/>
                </a:solidFill>
                <a:latin typeface="Tenorite" panose="00000500000000000000" pitchFamily="2" charset="0"/>
              </a:rPr>
              <a:t>, followed by </a:t>
            </a:r>
            <a:r>
              <a:rPr lang="en-GB" sz="1300" dirty="0">
                <a:latin typeface="Tenorite" panose="00000500000000000000" pitchFamily="2" charset="0"/>
              </a:rPr>
              <a:t>aqueous ammonia (NH</a:t>
            </a:r>
            <a:r>
              <a:rPr lang="en-GB" sz="1300" baseline="-25000" dirty="0">
                <a:latin typeface="Tenorite" panose="00000500000000000000" pitchFamily="2" charset="0"/>
              </a:rPr>
              <a:t>3</a:t>
            </a:r>
            <a:r>
              <a:rPr lang="en-GB" sz="1300" dirty="0">
                <a:latin typeface="Tenorite" panose="00000500000000000000" pitchFamily="2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AECE4F-18A0-4924-B266-637312DAAF8D}"/>
              </a:ext>
            </a:extLst>
          </p:cNvPr>
          <p:cNvSpPr txBox="1"/>
          <p:nvPr/>
        </p:nvSpPr>
        <p:spPr>
          <a:xfrm>
            <a:off x="-533400" y="2637643"/>
            <a:ext cx="18473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en-GB" sz="13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619F304-F7DD-45E3-B5A5-663EA753FFE4}"/>
                  </a:ext>
                </a:extLst>
              </p14:cNvPr>
              <p14:cNvContentPartPr/>
              <p14:nvPr/>
            </p14:nvContentPartPr>
            <p14:xfrm>
              <a:off x="1663020" y="1476450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619F304-F7DD-45E3-B5A5-663EA753FFE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54020" y="146781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576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648137-E9A4-4A9E-8B00-A82B98CA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2DC9-829C-4D0A-969A-C8E84B87E0AB}" type="slidenum">
              <a:rPr lang="en-GB" smtClean="0"/>
              <a:t>5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D69DB2-B451-45FB-A7BF-FB08FFA4D791}"/>
              </a:ext>
            </a:extLst>
          </p:cNvPr>
          <p:cNvSpPr txBox="1"/>
          <p:nvPr/>
        </p:nvSpPr>
        <p:spPr>
          <a:xfrm>
            <a:off x="895349" y="649385"/>
            <a:ext cx="5343615" cy="369332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[4C] Analysis of inorganic compounds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D8B1582-9533-421E-BB76-958DD3D1B200}"/>
              </a:ext>
            </a:extLst>
          </p:cNvPr>
          <p:cNvGrpSpPr/>
          <p:nvPr/>
        </p:nvGrpSpPr>
        <p:grpSpPr>
          <a:xfrm>
            <a:off x="895349" y="1148188"/>
            <a:ext cx="5343614" cy="2056310"/>
            <a:chOff x="895349" y="1148188"/>
            <a:chExt cx="5343614" cy="205631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A8685D1-2819-442C-9036-09B0A7CC6B4C}"/>
                </a:ext>
              </a:extLst>
            </p:cNvPr>
            <p:cNvSpPr txBox="1"/>
            <p:nvPr/>
          </p:nvSpPr>
          <p:spPr>
            <a:xfrm>
              <a:off x="895349" y="1148188"/>
              <a:ext cx="5343614" cy="30777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Testing for Carbonate (CO</a:t>
              </a:r>
              <a:r>
                <a:rPr lang="en-GB" sz="1400" b="1" baseline="-25000" dirty="0">
                  <a:solidFill>
                    <a:schemeClr val="bg1"/>
                  </a:solidFill>
                </a:rPr>
                <a:t>3</a:t>
              </a:r>
              <a:r>
                <a:rPr lang="en-GB" sz="1400" b="1" baseline="30000" dirty="0">
                  <a:solidFill>
                    <a:schemeClr val="bg1"/>
                  </a:solidFill>
                </a:rPr>
                <a:t>2-</a:t>
              </a:r>
              <a:r>
                <a:rPr lang="en-GB" sz="1400" b="1" dirty="0">
                  <a:solidFill>
                    <a:schemeClr val="bg1"/>
                  </a:solidFill>
                </a:rPr>
                <a:t>) &amp; </a:t>
              </a:r>
              <a:r>
                <a:rPr lang="en-GB" sz="1400" b="1" dirty="0" err="1">
                  <a:solidFill>
                    <a:schemeClr val="bg1"/>
                  </a:solidFill>
                </a:rPr>
                <a:t>Hydrogencarbonate</a:t>
              </a:r>
              <a:r>
                <a:rPr lang="en-GB" sz="1400" b="1" dirty="0">
                  <a:solidFill>
                    <a:schemeClr val="bg1"/>
                  </a:solidFill>
                </a:rPr>
                <a:t> (HCO</a:t>
              </a:r>
              <a:r>
                <a:rPr lang="en-GB" sz="1400" b="1" baseline="-25000" dirty="0">
                  <a:solidFill>
                    <a:schemeClr val="bg1"/>
                  </a:solidFill>
                </a:rPr>
                <a:t>3</a:t>
              </a:r>
              <a:r>
                <a:rPr lang="en-GB" sz="1400" b="1" baseline="30000" dirty="0">
                  <a:solidFill>
                    <a:schemeClr val="bg1"/>
                  </a:solidFill>
                </a:rPr>
                <a:t>-</a:t>
              </a:r>
              <a:r>
                <a:rPr lang="en-GB" sz="1400" b="1" dirty="0">
                  <a:solidFill>
                    <a:schemeClr val="bg1"/>
                  </a:solidFill>
                </a:rPr>
                <a:t>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8C28F71-201E-4134-9333-525EFF5651A6}"/>
                </a:ext>
              </a:extLst>
            </p:cNvPr>
            <p:cNvSpPr txBox="1"/>
            <p:nvPr/>
          </p:nvSpPr>
          <p:spPr>
            <a:xfrm>
              <a:off x="895349" y="1604060"/>
              <a:ext cx="5343614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n-GB" sz="1400" dirty="0">
                  <a:latin typeface="Tenorite" panose="00000500000000000000" pitchFamily="2" charset="0"/>
                </a:rPr>
                <a:t>Add acid (dilute HCL) to it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GB" sz="1400" dirty="0">
                  <a:latin typeface="Tenorite" panose="00000500000000000000" pitchFamily="2" charset="0"/>
                </a:rPr>
                <a:t>If precipitate forms: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GB" sz="1400" dirty="0">
                  <a:latin typeface="Tenorite" panose="00000500000000000000" pitchFamily="2" charset="0"/>
                </a:rPr>
                <a:t>Test if it’s CO</a:t>
              </a:r>
              <a:r>
                <a:rPr lang="en-GB" sz="1400" baseline="-25000" dirty="0">
                  <a:latin typeface="Tenorite" panose="00000500000000000000" pitchFamily="2" charset="0"/>
                </a:rPr>
                <a:t>2</a:t>
              </a:r>
              <a:r>
                <a:rPr lang="en-GB" sz="1400" dirty="0">
                  <a:latin typeface="Tenorite" panose="00000500000000000000" pitchFamily="2" charset="0"/>
                </a:rPr>
                <a:t> by adding to limewater</a:t>
              </a:r>
            </a:p>
            <a:p>
              <a:endParaRPr lang="en-GB" sz="1400" dirty="0">
                <a:latin typeface="Tenorite" panose="00000500000000000000" pitchFamily="2" charset="0"/>
              </a:endParaRPr>
            </a:p>
            <a:p>
              <a:r>
                <a:rPr lang="en-GB" sz="1400" dirty="0">
                  <a:latin typeface="Tenorite" panose="00000500000000000000" pitchFamily="2" charset="0"/>
                </a:rPr>
                <a:t>	</a:t>
              </a:r>
              <a:r>
                <a:rPr lang="en-GB" sz="1400" b="1" dirty="0">
                  <a:latin typeface="Tenorite" panose="00000500000000000000" pitchFamily="2" charset="0"/>
                </a:rPr>
                <a:t>XCO</a:t>
              </a:r>
              <a:r>
                <a:rPr lang="en-GB" sz="1400" b="1" baseline="-25000" dirty="0">
                  <a:latin typeface="Tenorite" panose="00000500000000000000" pitchFamily="2" charset="0"/>
                </a:rPr>
                <a:t>3</a:t>
              </a:r>
              <a:r>
                <a:rPr lang="en-GB" sz="1400" b="1" dirty="0">
                  <a:latin typeface="Tenorite" panose="00000500000000000000" pitchFamily="2" charset="0"/>
                </a:rPr>
                <a:t> + 2 HCl </a:t>
              </a:r>
              <a:r>
                <a:rPr lang="en-GB" sz="14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 CO</a:t>
              </a:r>
              <a:r>
                <a:rPr lang="en-GB" sz="1400" b="1" baseline="-25000" dirty="0"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  <a:r>
                <a:rPr lang="en-GB" sz="14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 + H</a:t>
              </a:r>
              <a:r>
                <a:rPr lang="en-GB" sz="1400" b="1" baseline="-25000" dirty="0"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  <a:r>
                <a:rPr lang="en-GB" sz="14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O + XCl</a:t>
              </a:r>
              <a:r>
                <a:rPr lang="en-GB" sz="1400" b="1" baseline="-25000" dirty="0"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</a:p>
            <a:p>
              <a:r>
                <a:rPr lang="en-GB" sz="14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	</a:t>
              </a:r>
            </a:p>
            <a:p>
              <a:r>
                <a:rPr lang="en-GB" sz="14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	</a:t>
              </a:r>
              <a:r>
                <a:rPr lang="en-GB" sz="1400" b="1" dirty="0">
                  <a:latin typeface="Tenorite" panose="00000500000000000000" pitchFamily="2" charset="0"/>
                </a:rPr>
                <a:t>Ca(OH)</a:t>
              </a:r>
              <a:r>
                <a:rPr lang="en-GB" sz="1400" b="1" baseline="-25000" dirty="0">
                  <a:latin typeface="Tenorite" panose="00000500000000000000" pitchFamily="2" charset="0"/>
                </a:rPr>
                <a:t>2</a:t>
              </a:r>
              <a:r>
                <a:rPr lang="en-GB" sz="1400" b="1" dirty="0">
                  <a:latin typeface="Tenorite" panose="00000500000000000000" pitchFamily="2" charset="0"/>
                </a:rPr>
                <a:t> + CO</a:t>
              </a:r>
              <a:r>
                <a:rPr lang="en-GB" sz="1400" b="1" baseline="-25000" dirty="0">
                  <a:latin typeface="Tenorite" panose="00000500000000000000" pitchFamily="2" charset="0"/>
                </a:rPr>
                <a:t>2</a:t>
              </a:r>
              <a:r>
                <a:rPr lang="en-GB" sz="1400" b="1" dirty="0">
                  <a:latin typeface="Tenorite" panose="00000500000000000000" pitchFamily="2" charset="0"/>
                </a:rPr>
                <a:t> </a:t>
              </a:r>
              <a:r>
                <a:rPr lang="en-GB" sz="14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</a:t>
              </a:r>
              <a:r>
                <a:rPr lang="en-GB" sz="1400" b="1" dirty="0">
                  <a:latin typeface="Tenorite" panose="00000500000000000000" pitchFamily="2" charset="0"/>
                </a:rPr>
                <a:t> CaCO</a:t>
              </a:r>
              <a:r>
                <a:rPr lang="en-GB" sz="1400" b="1" baseline="-25000" dirty="0">
                  <a:latin typeface="Tenorite" panose="00000500000000000000" pitchFamily="2" charset="0"/>
                </a:rPr>
                <a:t>3</a:t>
              </a:r>
              <a:r>
                <a:rPr lang="en-GB" sz="1400" b="1" dirty="0">
                  <a:latin typeface="Tenorite" panose="00000500000000000000" pitchFamily="2" charset="0"/>
                </a:rPr>
                <a:t> + H</a:t>
              </a:r>
              <a:r>
                <a:rPr lang="en-GB" sz="1400" b="1" baseline="-25000" dirty="0">
                  <a:latin typeface="Tenorite" panose="00000500000000000000" pitchFamily="2" charset="0"/>
                </a:rPr>
                <a:t>2</a:t>
              </a:r>
              <a:r>
                <a:rPr lang="en-GB" sz="1400" b="1" dirty="0">
                  <a:latin typeface="Tenorite" panose="00000500000000000000" pitchFamily="2" charset="0"/>
                </a:rPr>
                <a:t>O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FAF3357-263C-4F40-AA8C-20326ED437B1}"/>
              </a:ext>
            </a:extLst>
          </p:cNvPr>
          <p:cNvGrpSpPr/>
          <p:nvPr/>
        </p:nvGrpSpPr>
        <p:grpSpPr>
          <a:xfrm>
            <a:off x="895349" y="3355480"/>
            <a:ext cx="5343614" cy="2003253"/>
            <a:chOff x="895349" y="3355480"/>
            <a:chExt cx="5343614" cy="200325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0A1D9B8-A302-4806-9F72-A0BC34FBD892}"/>
                </a:ext>
              </a:extLst>
            </p:cNvPr>
            <p:cNvSpPr txBox="1"/>
            <p:nvPr/>
          </p:nvSpPr>
          <p:spPr>
            <a:xfrm>
              <a:off x="895349" y="3355480"/>
              <a:ext cx="2796540" cy="30777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Testing for Sulfate ions (SO</a:t>
              </a:r>
              <a:r>
                <a:rPr lang="en-GB" sz="1400" b="1" baseline="-25000" dirty="0">
                  <a:solidFill>
                    <a:schemeClr val="bg1"/>
                  </a:solidFill>
                </a:rPr>
                <a:t>4</a:t>
              </a:r>
              <a:r>
                <a:rPr lang="en-GB" sz="1400" b="1" baseline="30000" dirty="0">
                  <a:solidFill>
                    <a:schemeClr val="bg1"/>
                  </a:solidFill>
                </a:rPr>
                <a:t>2-</a:t>
              </a:r>
              <a:r>
                <a:rPr lang="en-GB" sz="1400" b="1" dirty="0">
                  <a:solidFill>
                    <a:schemeClr val="bg1"/>
                  </a:solidFill>
                </a:rPr>
                <a:t>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1EEAE5E-C53B-448C-8B31-AF6FCD8DF260}"/>
                </a:ext>
              </a:extLst>
            </p:cNvPr>
            <p:cNvSpPr txBox="1"/>
            <p:nvPr/>
          </p:nvSpPr>
          <p:spPr>
            <a:xfrm>
              <a:off x="895349" y="3758295"/>
              <a:ext cx="5343614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400" dirty="0">
                  <a:latin typeface="Tenorite" panose="00000500000000000000" pitchFamily="2" charset="0"/>
                </a:rPr>
                <a:t>Barium ions react with sulfate ions, SO</a:t>
              </a:r>
              <a:r>
                <a:rPr lang="en-GB" sz="1400" baseline="-25000" dirty="0">
                  <a:latin typeface="Tenorite" panose="00000500000000000000" pitchFamily="2" charset="0"/>
                </a:rPr>
                <a:t>4</a:t>
              </a:r>
              <a:r>
                <a:rPr lang="en-GB" sz="1400" baseline="30000" dirty="0">
                  <a:latin typeface="Tenorite" panose="00000500000000000000" pitchFamily="2" charset="0"/>
                </a:rPr>
                <a:t>2-</a:t>
              </a:r>
              <a:r>
                <a:rPr lang="en-GB" sz="1400" dirty="0">
                  <a:latin typeface="Tenorite" panose="00000500000000000000" pitchFamily="2" charset="0"/>
                </a:rPr>
                <a:t> to form insoluble white barium sulfate:</a:t>
              </a:r>
            </a:p>
            <a:p>
              <a:r>
                <a:rPr lang="en-GB" sz="1400" b="1" dirty="0">
                  <a:latin typeface="Tenorite" panose="00000500000000000000" pitchFamily="2" charset="0"/>
                </a:rPr>
                <a:t>	</a:t>
              </a:r>
              <a:r>
                <a:rPr lang="en-GB" sz="1400" b="1" dirty="0" err="1">
                  <a:latin typeface="Tenorite" panose="00000500000000000000" pitchFamily="2" charset="0"/>
                </a:rPr>
                <a:t>BaCl</a:t>
              </a:r>
              <a:r>
                <a:rPr lang="en-GB" sz="1400" b="1" dirty="0">
                  <a:latin typeface="Tenorite" panose="00000500000000000000" pitchFamily="2" charset="0"/>
                </a:rPr>
                <a:t> + XSO</a:t>
              </a:r>
              <a:r>
                <a:rPr lang="en-GB" sz="1400" b="1" baseline="-25000" dirty="0">
                  <a:latin typeface="Tenorite" panose="00000500000000000000" pitchFamily="2" charset="0"/>
                </a:rPr>
                <a:t>4</a:t>
              </a:r>
              <a:r>
                <a:rPr lang="en-GB" sz="1400" b="1" dirty="0">
                  <a:latin typeface="Tenorite" panose="00000500000000000000" pitchFamily="2" charset="0"/>
                </a:rPr>
                <a:t> </a:t>
              </a:r>
              <a:r>
                <a:rPr lang="en-GB" sz="14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 BaSO</a:t>
              </a:r>
              <a:r>
                <a:rPr lang="en-GB" sz="1400" b="1" baseline="-25000" dirty="0">
                  <a:latin typeface="Tenorite" panose="00000500000000000000" pitchFamily="2" charset="0"/>
                  <a:sym typeface="Wingdings" panose="05000000000000000000" pitchFamily="2" charset="2"/>
                </a:rPr>
                <a:t>4</a:t>
              </a:r>
              <a:r>
                <a:rPr lang="en-GB" sz="1400" b="1" dirty="0">
                  <a:latin typeface="Tenorite" panose="00000500000000000000" pitchFamily="2" charset="0"/>
                  <a:sym typeface="Wingdings" panose="05000000000000000000" pitchFamily="2" charset="2"/>
                </a:rPr>
                <a:t> + XCl</a:t>
              </a:r>
              <a:r>
                <a:rPr lang="en-GB" sz="1400" b="1" baseline="-25000" dirty="0">
                  <a:latin typeface="Tenorite" panose="00000500000000000000" pitchFamily="2" charset="0"/>
                  <a:sym typeface="Wingdings" panose="05000000000000000000" pitchFamily="2" charset="2"/>
                </a:rPr>
                <a:t>2</a:t>
              </a:r>
              <a:endParaRPr lang="en-GB" sz="1400" b="1" baseline="-25000" dirty="0">
                <a:latin typeface="Tenorite" panose="00000500000000000000" pitchFamily="2" charset="0"/>
              </a:endParaRPr>
            </a:p>
            <a:p>
              <a:endParaRPr lang="en-GB" sz="1400" b="1" dirty="0">
                <a:latin typeface="Tenorite" panose="00000500000000000000" pitchFamily="2" charset="0"/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en-GB" sz="1400" dirty="0">
                  <a:latin typeface="Tenorite" panose="00000500000000000000" pitchFamily="2" charset="0"/>
                </a:rPr>
                <a:t>Add a few drops of dilute hydrochloric Acid to the sample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GB" sz="1400" dirty="0">
                  <a:latin typeface="Tenorite" panose="00000500000000000000" pitchFamily="2" charset="0"/>
                </a:rPr>
                <a:t>Add a few drops of dilute barium chloride solution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GB" sz="1400" dirty="0">
                  <a:latin typeface="Tenorite" panose="00000500000000000000" pitchFamily="2" charset="0"/>
                </a:rPr>
                <a:t>A white precipitate forms if sulfate ions are present.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FA57E01-65B0-44C7-80A1-1767F4522AEC}"/>
              </a:ext>
            </a:extLst>
          </p:cNvPr>
          <p:cNvGrpSpPr/>
          <p:nvPr/>
        </p:nvGrpSpPr>
        <p:grpSpPr>
          <a:xfrm>
            <a:off x="895349" y="5691710"/>
            <a:ext cx="5393054" cy="935343"/>
            <a:chOff x="895349" y="5583964"/>
            <a:chExt cx="5393054" cy="935343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32DEE1E-0C18-483F-8A96-72CB38672F17}"/>
                </a:ext>
              </a:extLst>
            </p:cNvPr>
            <p:cNvSpPr/>
            <p:nvPr/>
          </p:nvSpPr>
          <p:spPr>
            <a:xfrm>
              <a:off x="895349" y="6026864"/>
              <a:ext cx="5393054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300" dirty="0">
                  <a:solidFill>
                    <a:srgbClr val="231F20"/>
                  </a:solidFill>
                  <a:latin typeface="Tenorite" panose="00000500000000000000" pitchFamily="2" charset="0"/>
                </a:rPr>
                <a:t>Ammonium ions (NH</a:t>
              </a:r>
              <a:r>
                <a:rPr lang="en-GB" sz="1300" baseline="-25000" dirty="0">
                  <a:solidFill>
                    <a:srgbClr val="231F20"/>
                  </a:solidFill>
                  <a:latin typeface="Tenorite" panose="00000500000000000000" pitchFamily="2" charset="0"/>
                </a:rPr>
                <a:t>4</a:t>
              </a:r>
              <a:r>
                <a:rPr lang="en-GB" sz="1300" baseline="30000" dirty="0">
                  <a:solidFill>
                    <a:srgbClr val="231F20"/>
                  </a:solidFill>
                  <a:latin typeface="Tenorite" panose="00000500000000000000" pitchFamily="2" charset="0"/>
                </a:rPr>
                <a:t>+</a:t>
              </a:r>
              <a:r>
                <a:rPr lang="en-GB" sz="1300" dirty="0">
                  <a:solidFill>
                    <a:srgbClr val="231F20"/>
                  </a:solidFill>
                  <a:latin typeface="Tenorite" panose="00000500000000000000" pitchFamily="2" charset="0"/>
                </a:rPr>
                <a:t>) when added (and warmed) to sodium hydroxide forms Ammonium gas (NH</a:t>
              </a:r>
              <a:r>
                <a:rPr lang="en-GB" sz="1300" baseline="-25000" dirty="0">
                  <a:solidFill>
                    <a:srgbClr val="231F20"/>
                  </a:solidFill>
                  <a:latin typeface="Tenorite" panose="00000500000000000000" pitchFamily="2" charset="0"/>
                </a:rPr>
                <a:t>3</a:t>
              </a:r>
              <a:r>
                <a:rPr lang="en-GB" sz="1300" dirty="0">
                  <a:solidFill>
                    <a:srgbClr val="231F20"/>
                  </a:solidFill>
                  <a:latin typeface="Tenorite" panose="00000500000000000000" pitchFamily="2" charset="0"/>
                </a:rPr>
                <a:t>) which turns damp red litmus paper blue.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D41DDEC-4F56-44D8-9BE8-58AFB3E1B728}"/>
                </a:ext>
              </a:extLst>
            </p:cNvPr>
            <p:cNvSpPr txBox="1"/>
            <p:nvPr/>
          </p:nvSpPr>
          <p:spPr>
            <a:xfrm>
              <a:off x="895349" y="5583964"/>
              <a:ext cx="3120391" cy="30777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Testing for Ammonium ions (NH</a:t>
              </a:r>
              <a:r>
                <a:rPr lang="en-GB" sz="1400" b="1" baseline="-25000" dirty="0">
                  <a:solidFill>
                    <a:schemeClr val="bg1"/>
                  </a:solidFill>
                </a:rPr>
                <a:t>4</a:t>
              </a:r>
              <a:r>
                <a:rPr lang="en-GB" sz="1400" b="1" baseline="30000" dirty="0">
                  <a:solidFill>
                    <a:schemeClr val="bg1"/>
                  </a:solidFill>
                </a:rPr>
                <a:t>+</a:t>
              </a:r>
              <a:r>
                <a:rPr lang="en-GB" sz="1400" b="1" dirty="0">
                  <a:solidFill>
                    <a:schemeClr val="bg1"/>
                  </a:solidFill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8252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>
        <a:spAutoFit/>
      </a:bodyPr>
      <a:lstStyle>
        <a:defPPr algn="l">
          <a:defRPr sz="1300" dirty="0"/>
        </a:defPPr>
      </a:lstStyle>
    </a:spDef>
    <a:txDef>
      <a:spPr>
        <a:noFill/>
      </a:spPr>
      <a:bodyPr wrap="none" rtlCol="0">
        <a:spAutoFit/>
      </a:bodyPr>
      <a:lstStyle>
        <a:defPPr algn="l">
          <a:defRPr sz="13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63C172C-998F-418A-A3E5-7887D1E642B2}">
  <we:reference id="wa200001937" version="1.0.0.0" store="en-US" storeType="OMEX"/>
  <we:alternateReferences>
    <we:reference id="WA200001937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1134</TotalTime>
  <Words>1222</Words>
  <Application>Microsoft Office PowerPoint</Application>
  <PresentationFormat>A4 Paper (210x297 mm)</PresentationFormat>
  <Paragraphs>193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gg sans</vt:lpstr>
      <vt:lpstr>Leelawadee</vt:lpstr>
      <vt:lpstr>Calibri</vt:lpstr>
      <vt:lpstr>Tenorite</vt:lpstr>
      <vt:lpstr>Wingdings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Delane Brandy</dc:creator>
  <cp:lastModifiedBy>Chezka Mae Madrona</cp:lastModifiedBy>
  <cp:revision>52</cp:revision>
  <cp:lastPrinted>2020-01-29T21:21:16Z</cp:lastPrinted>
  <dcterms:created xsi:type="dcterms:W3CDTF">2020-01-20T16:21:29Z</dcterms:created>
  <dcterms:modified xsi:type="dcterms:W3CDTF">2025-07-28T06:47:34Z</dcterms:modified>
</cp:coreProperties>
</file>