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6858000" cy="9906000" type="A4"/>
  <p:notesSz cx="6858000" cy="9144000"/>
  <p:embeddedFontLst>
    <p:embeddedFont>
      <p:font typeface="gg sans" panose="00000800000000000000" pitchFamily="2" charset="0"/>
      <p:bold r:id="rId6"/>
    </p:embeddedFont>
    <p:embeddedFont>
      <p:font typeface="Tenorite" panose="00000500000000000000" pitchFamily="2" charset="0"/>
      <p:regular r:id="rId7"/>
      <p:bold r:id="rId8"/>
      <p:italic r:id="rId9"/>
      <p:boldItalic r:id="rId10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000000"/>
    <a:srgbClr val="FF3300"/>
    <a:srgbClr val="F7896D"/>
    <a:srgbClr val="A6A6A6"/>
    <a:srgbClr val="E6E6E6"/>
    <a:srgbClr val="505046"/>
    <a:srgbClr val="ECECEC"/>
    <a:srgbClr val="33CCFF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1BE435-A5D7-4448-BA92-24BF1664C0E0}" v="6" dt="2021-08-13T10:56:21.6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18" autoAdjust="0"/>
    <p:restoredTop sz="94660" autoAdjust="0"/>
  </p:normalViewPr>
  <p:slideViewPr>
    <p:cSldViewPr snapToGrid="0">
      <p:cViewPr varScale="1">
        <p:scale>
          <a:sx n="67" d="100"/>
          <a:sy n="67" d="100"/>
        </p:scale>
        <p:origin x="1734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5" Type="http://schemas.microsoft.com/office/2016/11/relationships/changesInfo" Target="changesInfos/changesInfo1.xml"/><Relationship Id="rId10" Type="http://schemas.openxmlformats.org/officeDocument/2006/relationships/font" Target="fonts/font5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4.fntdata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lane Brandy" userId="0470fd441968644a" providerId="LiveId" clId="{94FD7C10-CF89-40A5-A1AA-E2BC3E5DFF38}"/>
    <pc:docChg chg="undo redo custSel modSld">
      <pc:chgData name="Delane Brandy" userId="0470fd441968644a" providerId="LiveId" clId="{94FD7C10-CF89-40A5-A1AA-E2BC3E5DFF38}" dt="2020-05-14T10:56:09.646" v="102" actId="1076"/>
      <pc:docMkLst>
        <pc:docMk/>
      </pc:docMkLst>
      <pc:sldChg chg="addSp delSp modSp mod">
        <pc:chgData name="Delane Brandy" userId="0470fd441968644a" providerId="LiveId" clId="{94FD7C10-CF89-40A5-A1AA-E2BC3E5DFF38}" dt="2020-05-14T10:56:09.646" v="102" actId="1076"/>
        <pc:sldMkLst>
          <pc:docMk/>
          <pc:sldMk cId="2041588360" sldId="256"/>
        </pc:sldMkLst>
        <pc:spChg chg="mod">
          <ac:chgData name="Delane Brandy" userId="0470fd441968644a" providerId="LiveId" clId="{94FD7C10-CF89-40A5-A1AA-E2BC3E5DFF38}" dt="2020-05-14T10:30:44.215" v="91" actId="14100"/>
          <ac:spMkLst>
            <pc:docMk/>
            <pc:sldMk cId="2041588360" sldId="256"/>
            <ac:spMk id="2" creationId="{00000000-0000-0000-0000-000000000000}"/>
          </ac:spMkLst>
        </pc:spChg>
        <pc:spChg chg="mod">
          <ac:chgData name="Delane Brandy" userId="0470fd441968644a" providerId="LiveId" clId="{94FD7C10-CF89-40A5-A1AA-E2BC3E5DFF38}" dt="2020-05-14T10:30:30.930" v="88" actId="14100"/>
          <ac:spMkLst>
            <pc:docMk/>
            <pc:sldMk cId="2041588360" sldId="256"/>
            <ac:spMk id="5" creationId="{00000000-0000-0000-0000-000000000000}"/>
          </ac:spMkLst>
        </pc:spChg>
        <pc:spChg chg="mod">
          <ac:chgData name="Delane Brandy" userId="0470fd441968644a" providerId="LiveId" clId="{94FD7C10-CF89-40A5-A1AA-E2BC3E5DFF38}" dt="2020-05-08T12:17:42.428" v="69" actId="207"/>
          <ac:spMkLst>
            <pc:docMk/>
            <pc:sldMk cId="2041588360" sldId="256"/>
            <ac:spMk id="6" creationId="{00000000-0000-0000-0000-000000000000}"/>
          </ac:spMkLst>
        </pc:spChg>
        <pc:spChg chg="mod">
          <ac:chgData name="Delane Brandy" userId="0470fd441968644a" providerId="LiveId" clId="{94FD7C10-CF89-40A5-A1AA-E2BC3E5DFF38}" dt="2020-05-07T15:35:02.711" v="32" actId="207"/>
          <ac:spMkLst>
            <pc:docMk/>
            <pc:sldMk cId="2041588360" sldId="256"/>
            <ac:spMk id="7" creationId="{00000000-0000-0000-0000-000000000000}"/>
          </ac:spMkLst>
        </pc:spChg>
        <pc:spChg chg="ord">
          <ac:chgData name="Delane Brandy" userId="0470fd441968644a" providerId="LiveId" clId="{94FD7C10-CF89-40A5-A1AA-E2BC3E5DFF38}" dt="2020-05-07T15:31:50.592" v="6" actId="167"/>
          <ac:spMkLst>
            <pc:docMk/>
            <pc:sldMk cId="2041588360" sldId="256"/>
            <ac:spMk id="9" creationId="{00000000-0000-0000-0000-000000000000}"/>
          </ac:spMkLst>
        </pc:spChg>
        <pc:spChg chg="mod ord">
          <ac:chgData name="Delane Brandy" userId="0470fd441968644a" providerId="LiveId" clId="{94FD7C10-CF89-40A5-A1AA-E2BC3E5DFF38}" dt="2020-05-07T15:31:55.615" v="8" actId="167"/>
          <ac:spMkLst>
            <pc:docMk/>
            <pc:sldMk cId="2041588360" sldId="256"/>
            <ac:spMk id="11" creationId="{00000000-0000-0000-0000-000000000000}"/>
          </ac:spMkLst>
        </pc:spChg>
        <pc:spChg chg="mod">
          <ac:chgData name="Delane Brandy" userId="0470fd441968644a" providerId="LiveId" clId="{94FD7C10-CF89-40A5-A1AA-E2BC3E5DFF38}" dt="2020-05-14T10:38:22.148" v="96" actId="14100"/>
          <ac:spMkLst>
            <pc:docMk/>
            <pc:sldMk cId="2041588360" sldId="256"/>
            <ac:spMk id="12" creationId="{00000000-0000-0000-0000-000000000000}"/>
          </ac:spMkLst>
        </pc:spChg>
        <pc:spChg chg="mod">
          <ac:chgData name="Delane Brandy" userId="0470fd441968644a" providerId="LiveId" clId="{94FD7C10-CF89-40A5-A1AA-E2BC3E5DFF38}" dt="2020-05-14T10:30:47.339" v="92" actId="14100"/>
          <ac:spMkLst>
            <pc:docMk/>
            <pc:sldMk cId="2041588360" sldId="256"/>
            <ac:spMk id="15" creationId="{00000000-0000-0000-0000-000000000000}"/>
          </ac:spMkLst>
        </pc:spChg>
        <pc:spChg chg="mod">
          <ac:chgData name="Delane Brandy" userId="0470fd441968644a" providerId="LiveId" clId="{94FD7C10-CF89-40A5-A1AA-E2BC3E5DFF38}" dt="2020-05-14T10:56:07.268" v="101" actId="14100"/>
          <ac:spMkLst>
            <pc:docMk/>
            <pc:sldMk cId="2041588360" sldId="256"/>
            <ac:spMk id="19" creationId="{00000000-0000-0000-0000-000000000000}"/>
          </ac:spMkLst>
        </pc:spChg>
        <pc:spChg chg="mod">
          <ac:chgData name="Delane Brandy" userId="0470fd441968644a" providerId="LiveId" clId="{94FD7C10-CF89-40A5-A1AA-E2BC3E5DFF38}" dt="2020-05-08T12:14:38.014" v="41" actId="1076"/>
          <ac:spMkLst>
            <pc:docMk/>
            <pc:sldMk cId="2041588360" sldId="256"/>
            <ac:spMk id="21" creationId="{00000000-0000-0000-0000-000000000000}"/>
          </ac:spMkLst>
        </pc:spChg>
        <pc:spChg chg="mod">
          <ac:chgData name="Delane Brandy" userId="0470fd441968644a" providerId="LiveId" clId="{94FD7C10-CF89-40A5-A1AA-E2BC3E5DFF38}" dt="2020-05-14T10:47:51.791" v="99" actId="14100"/>
          <ac:spMkLst>
            <pc:docMk/>
            <pc:sldMk cId="2041588360" sldId="256"/>
            <ac:spMk id="34" creationId="{00000000-0000-0000-0000-000000000000}"/>
          </ac:spMkLst>
        </pc:spChg>
        <pc:spChg chg="add del mod">
          <ac:chgData name="Delane Brandy" userId="0470fd441968644a" providerId="LiveId" clId="{94FD7C10-CF89-40A5-A1AA-E2BC3E5DFF38}" dt="2020-05-08T12:13:40.001" v="34" actId="478"/>
          <ac:spMkLst>
            <pc:docMk/>
            <pc:sldMk cId="2041588360" sldId="256"/>
            <ac:spMk id="37" creationId="{F30675F6-D227-4258-BD72-9229C7F74D80}"/>
          </ac:spMkLst>
        </pc:spChg>
        <pc:spChg chg="add del mod">
          <ac:chgData name="Delane Brandy" userId="0470fd441968644a" providerId="LiveId" clId="{94FD7C10-CF89-40A5-A1AA-E2BC3E5DFF38}" dt="2020-05-14T10:30:21.753" v="84" actId="478"/>
          <ac:spMkLst>
            <pc:docMk/>
            <pc:sldMk cId="2041588360" sldId="256"/>
            <ac:spMk id="37" creationId="{F54805AE-F4CC-4473-9062-DA3BCECF3DCE}"/>
          </ac:spMkLst>
        </pc:spChg>
        <pc:spChg chg="add del mod">
          <ac:chgData name="Delane Brandy" userId="0470fd441968644a" providerId="LiveId" clId="{94FD7C10-CF89-40A5-A1AA-E2BC3E5DFF38}" dt="2020-05-08T12:15:13.646" v="50" actId="478"/>
          <ac:spMkLst>
            <pc:docMk/>
            <pc:sldMk cId="2041588360" sldId="256"/>
            <ac:spMk id="38" creationId="{6E904E54-2D5B-4A24-B095-C24A1D9D8B18}"/>
          </ac:spMkLst>
        </pc:spChg>
        <pc:spChg chg="add del mod">
          <ac:chgData name="Delane Brandy" userId="0470fd441968644a" providerId="LiveId" clId="{94FD7C10-CF89-40A5-A1AA-E2BC3E5DFF38}" dt="2020-05-14T10:30:23.762" v="86" actId="478"/>
          <ac:spMkLst>
            <pc:docMk/>
            <pc:sldMk cId="2041588360" sldId="256"/>
            <ac:spMk id="38" creationId="{E35F46F6-A400-4C2B-98E8-2BC4A203A90E}"/>
          </ac:spMkLst>
        </pc:spChg>
        <pc:spChg chg="add del mod">
          <ac:chgData name="Delane Brandy" userId="0470fd441968644a" providerId="LiveId" clId="{94FD7C10-CF89-40A5-A1AA-E2BC3E5DFF38}" dt="2020-05-14T10:30:22.798" v="85" actId="478"/>
          <ac:spMkLst>
            <pc:docMk/>
            <pc:sldMk cId="2041588360" sldId="256"/>
            <ac:spMk id="39" creationId="{8681774D-F288-4AF3-98C5-F03BCD7E8B13}"/>
          </ac:spMkLst>
        </pc:spChg>
        <pc:spChg chg="add del mod">
          <ac:chgData name="Delane Brandy" userId="0470fd441968644a" providerId="LiveId" clId="{94FD7C10-CF89-40A5-A1AA-E2BC3E5DFF38}" dt="2020-05-08T12:15:14.247" v="51" actId="478"/>
          <ac:spMkLst>
            <pc:docMk/>
            <pc:sldMk cId="2041588360" sldId="256"/>
            <ac:spMk id="39" creationId="{C1090190-C7D7-43D4-9C13-1AF1920AB049}"/>
          </ac:spMkLst>
        </pc:spChg>
        <pc:spChg chg="add del mod">
          <ac:chgData name="Delane Brandy" userId="0470fd441968644a" providerId="LiveId" clId="{94FD7C10-CF89-40A5-A1AA-E2BC3E5DFF38}" dt="2020-05-14T10:30:41.278" v="90" actId="478"/>
          <ac:spMkLst>
            <pc:docMk/>
            <pc:sldMk cId="2041588360" sldId="256"/>
            <ac:spMk id="40" creationId="{8223AF5C-FEA7-40FA-81F5-5E5AD9A5E4B0}"/>
          </ac:spMkLst>
        </pc:spChg>
        <pc:spChg chg="add del mod">
          <ac:chgData name="Delane Brandy" userId="0470fd441968644a" providerId="LiveId" clId="{94FD7C10-CF89-40A5-A1AA-E2BC3E5DFF38}" dt="2020-05-08T12:15:09.081" v="48" actId="478"/>
          <ac:spMkLst>
            <pc:docMk/>
            <pc:sldMk cId="2041588360" sldId="256"/>
            <ac:spMk id="40" creationId="{FDA4FA71-CC3A-422C-AD57-46B3E9BF8C31}"/>
          </ac:spMkLst>
        </pc:spChg>
        <pc:grpChg chg="mod">
          <ac:chgData name="Delane Brandy" userId="0470fd441968644a" providerId="LiveId" clId="{94FD7C10-CF89-40A5-A1AA-E2BC3E5DFF38}" dt="2020-05-08T12:13:45.253" v="35" actId="1076"/>
          <ac:grpSpMkLst>
            <pc:docMk/>
            <pc:sldMk cId="2041588360" sldId="256"/>
            <ac:grpSpMk id="4" creationId="{00000000-0000-0000-0000-000000000000}"/>
          </ac:grpSpMkLst>
        </pc:grpChg>
        <pc:grpChg chg="mod">
          <ac:chgData name="Delane Brandy" userId="0470fd441968644a" providerId="LiveId" clId="{94FD7C10-CF89-40A5-A1AA-E2BC3E5DFF38}" dt="2020-05-14T10:56:09.646" v="102" actId="1076"/>
          <ac:grpSpMkLst>
            <pc:docMk/>
            <pc:sldMk cId="2041588360" sldId="256"/>
            <ac:grpSpMk id="8" creationId="{00000000-0000-0000-0000-000000000000}"/>
          </ac:grpSpMkLst>
        </pc:grpChg>
        <pc:grpChg chg="mod">
          <ac:chgData name="Delane Brandy" userId="0470fd441968644a" providerId="LiveId" clId="{94FD7C10-CF89-40A5-A1AA-E2BC3E5DFF38}" dt="2020-05-14T10:31:02.091" v="95" actId="1076"/>
          <ac:grpSpMkLst>
            <pc:docMk/>
            <pc:sldMk cId="2041588360" sldId="256"/>
            <ac:grpSpMk id="18" creationId="{00000000-0000-0000-0000-000000000000}"/>
          </ac:grpSpMkLst>
        </pc:grpChg>
        <pc:grpChg chg="mod">
          <ac:chgData name="Delane Brandy" userId="0470fd441968644a" providerId="LiveId" clId="{94FD7C10-CF89-40A5-A1AA-E2BC3E5DFF38}" dt="2020-05-14T10:38:28.710" v="97" actId="1076"/>
          <ac:grpSpMkLst>
            <pc:docMk/>
            <pc:sldMk cId="2041588360" sldId="256"/>
            <ac:grpSpMk id="27" creationId="{00000000-0000-0000-0000-000000000000}"/>
          </ac:grpSpMkLst>
        </pc:grpChg>
        <pc:grpChg chg="mod">
          <ac:chgData name="Delane Brandy" userId="0470fd441968644a" providerId="LiveId" clId="{94FD7C10-CF89-40A5-A1AA-E2BC3E5DFF38}" dt="2020-05-14T10:38:33.816" v="98" actId="1076"/>
          <ac:grpSpMkLst>
            <pc:docMk/>
            <pc:sldMk cId="2041588360" sldId="256"/>
            <ac:grpSpMk id="36" creationId="{00000000-0000-0000-0000-000000000000}"/>
          </ac:grpSpMkLst>
        </pc:grpChg>
      </pc:sldChg>
      <pc:sldChg chg="addSp delSp modSp mod">
        <pc:chgData name="Delane Brandy" userId="0470fd441968644a" providerId="LiveId" clId="{94FD7C10-CF89-40A5-A1AA-E2BC3E5DFF38}" dt="2020-05-08T12:18:17.314" v="74" actId="1076"/>
        <pc:sldMkLst>
          <pc:docMk/>
          <pc:sldMk cId="2770887730" sldId="257"/>
        </pc:sldMkLst>
        <pc:spChg chg="add del mod">
          <ac:chgData name="Delane Brandy" userId="0470fd441968644a" providerId="LiveId" clId="{94FD7C10-CF89-40A5-A1AA-E2BC3E5DFF38}" dt="2020-05-08T12:15:42.812" v="62" actId="20577"/>
          <ac:spMkLst>
            <pc:docMk/>
            <pc:sldMk cId="2770887730" sldId="257"/>
            <ac:spMk id="4" creationId="{C9AE91F4-9AD0-4CE4-A5C1-5CE4EA269289}"/>
          </ac:spMkLst>
        </pc:spChg>
        <pc:spChg chg="add del mod">
          <ac:chgData name="Delane Brandy" userId="0470fd441968644a" providerId="LiveId" clId="{94FD7C10-CF89-40A5-A1AA-E2BC3E5DFF38}" dt="2020-05-08T12:15:38.208" v="61" actId="478"/>
          <ac:spMkLst>
            <pc:docMk/>
            <pc:sldMk cId="2770887730" sldId="257"/>
            <ac:spMk id="5" creationId="{65EF4BB8-0FDE-431B-8FD9-0E21D3928F7F}"/>
          </ac:spMkLst>
        </pc:spChg>
        <pc:spChg chg="add del mod">
          <ac:chgData name="Delane Brandy" userId="0470fd441968644a" providerId="LiveId" clId="{94FD7C10-CF89-40A5-A1AA-E2BC3E5DFF38}" dt="2020-05-08T12:15:37.618" v="60" actId="478"/>
          <ac:spMkLst>
            <pc:docMk/>
            <pc:sldMk cId="2770887730" sldId="257"/>
            <ac:spMk id="6" creationId="{8B8DD758-473E-40D0-96FD-1A018C082817}"/>
          </ac:spMkLst>
        </pc:spChg>
        <pc:spChg chg="add del mod">
          <ac:chgData name="Delane Brandy" userId="0470fd441968644a" providerId="LiveId" clId="{94FD7C10-CF89-40A5-A1AA-E2BC3E5DFF38}" dt="2020-05-08T12:15:36.936" v="59" actId="478"/>
          <ac:spMkLst>
            <pc:docMk/>
            <pc:sldMk cId="2770887730" sldId="257"/>
            <ac:spMk id="7" creationId="{30F1ED03-917A-457D-8ABD-4EE51EB6F2C7}"/>
          </ac:spMkLst>
        </pc:spChg>
        <pc:spChg chg="add del mod">
          <ac:chgData name="Delane Brandy" userId="0470fd441968644a" providerId="LiveId" clId="{94FD7C10-CF89-40A5-A1AA-E2BC3E5DFF38}" dt="2020-05-08T12:15:36.095" v="58" actId="478"/>
          <ac:spMkLst>
            <pc:docMk/>
            <pc:sldMk cId="2770887730" sldId="257"/>
            <ac:spMk id="8" creationId="{8C7EFA27-BC3F-42E5-AD1F-6B02A779AA50}"/>
          </ac:spMkLst>
        </pc:spChg>
        <pc:picChg chg="mod">
          <ac:chgData name="Delane Brandy" userId="0470fd441968644a" providerId="LiveId" clId="{94FD7C10-CF89-40A5-A1AA-E2BC3E5DFF38}" dt="2020-05-08T12:18:17.314" v="74" actId="1076"/>
          <ac:picMkLst>
            <pc:docMk/>
            <pc:sldMk cId="2770887730" sldId="257"/>
            <ac:picMk id="9" creationId="{00000000-0000-0000-0000-000000000000}"/>
          </ac:picMkLst>
        </pc:picChg>
      </pc:sldChg>
    </pc:docChg>
  </pc:docChgLst>
  <pc:docChgLst>
    <pc:chgData name="Delane Brandy" userId="0470fd441968644a" providerId="LiveId" clId="{0DF342AF-B327-426D-B5E1-92E64D8BDCD2}"/>
    <pc:docChg chg="undo redo custSel addSld modSld sldOrd">
      <pc:chgData name="Delane Brandy" userId="0470fd441968644a" providerId="LiveId" clId="{0DF342AF-B327-426D-B5E1-92E64D8BDCD2}" dt="2019-10-23T14:00:07.162" v="1721" actId="478"/>
      <pc:docMkLst>
        <pc:docMk/>
      </pc:docMkLst>
      <pc:sldChg chg="addSp delSp modSp">
        <pc:chgData name="Delane Brandy" userId="0470fd441968644a" providerId="LiveId" clId="{0DF342AF-B327-426D-B5E1-92E64D8BDCD2}" dt="2019-10-21T18:00:17.585" v="887" actId="122"/>
        <pc:sldMkLst>
          <pc:docMk/>
          <pc:sldMk cId="2041588360" sldId="256"/>
        </pc:sldMkLst>
        <pc:spChg chg="add mod">
          <ac:chgData name="Delane Brandy" userId="0470fd441968644a" providerId="LiveId" clId="{0DF342AF-B327-426D-B5E1-92E64D8BDCD2}" dt="2019-10-21T17:06:47.312" v="608" actId="1036"/>
          <ac:spMkLst>
            <pc:docMk/>
            <pc:sldMk cId="2041588360" sldId="256"/>
            <ac:spMk id="3" creationId="{CF15CBAF-3140-46BD-A5C5-5D28B42EE1FF}"/>
          </ac:spMkLst>
        </pc:spChg>
        <pc:spChg chg="add mod">
          <ac:chgData name="Delane Brandy" userId="0470fd441968644a" providerId="LiveId" clId="{0DF342AF-B327-426D-B5E1-92E64D8BDCD2}" dt="2019-10-21T17:06:52.980" v="620" actId="1035"/>
          <ac:spMkLst>
            <pc:docMk/>
            <pc:sldMk cId="2041588360" sldId="256"/>
            <ac:spMk id="7" creationId="{47479988-BDA4-4D9C-977B-12B15864AB05}"/>
          </ac:spMkLst>
        </pc:spChg>
        <pc:spChg chg="add mod">
          <ac:chgData name="Delane Brandy" userId="0470fd441968644a" providerId="LiveId" clId="{0DF342AF-B327-426D-B5E1-92E64D8BDCD2}" dt="2019-10-21T17:06:52.980" v="620" actId="1035"/>
          <ac:spMkLst>
            <pc:docMk/>
            <pc:sldMk cId="2041588360" sldId="256"/>
            <ac:spMk id="9" creationId="{834AA714-7619-43F0-B031-E6F1980B537F}"/>
          </ac:spMkLst>
        </pc:spChg>
        <pc:spChg chg="add mod topLvl">
          <ac:chgData name="Delane Brandy" userId="0470fd441968644a" providerId="LiveId" clId="{0DF342AF-B327-426D-B5E1-92E64D8BDCD2}" dt="2019-10-21T17:57:33.141" v="804" actId="164"/>
          <ac:spMkLst>
            <pc:docMk/>
            <pc:sldMk cId="2041588360" sldId="256"/>
            <ac:spMk id="10" creationId="{6EFF036F-495B-4789-B1C3-1D1C68716E8D}"/>
          </ac:spMkLst>
        </pc:spChg>
        <pc:spChg chg="mod">
          <ac:chgData name="Delane Brandy" userId="0470fd441968644a" providerId="LiveId" clId="{0DF342AF-B327-426D-B5E1-92E64D8BDCD2}" dt="2019-10-21T17:06:47.312" v="608" actId="1036"/>
          <ac:spMkLst>
            <pc:docMk/>
            <pc:sldMk cId="2041588360" sldId="256"/>
            <ac:spMk id="11" creationId="{00000000-0000-0000-0000-000000000000}"/>
          </ac:spMkLst>
        </pc:spChg>
        <pc:spChg chg="add mod">
          <ac:chgData name="Delane Brandy" userId="0470fd441968644a" providerId="LiveId" clId="{0DF342AF-B327-426D-B5E1-92E64D8BDCD2}" dt="2019-10-21T17:44:04.306" v="743" actId="1036"/>
          <ac:spMkLst>
            <pc:docMk/>
            <pc:sldMk cId="2041588360" sldId="256"/>
            <ac:spMk id="12" creationId="{AFC06E1C-925E-480F-9D37-07A280203BCE}"/>
          </ac:spMkLst>
        </pc:spChg>
        <pc:spChg chg="add del mod">
          <ac:chgData name="Delane Brandy" userId="0470fd441968644a" providerId="LiveId" clId="{0DF342AF-B327-426D-B5E1-92E64D8BDCD2}" dt="2019-10-21T17:43:21.238" v="715" actId="478"/>
          <ac:spMkLst>
            <pc:docMk/>
            <pc:sldMk cId="2041588360" sldId="256"/>
            <ac:spMk id="17" creationId="{9B529FD6-FED0-451E-9C9C-FE87647D4247}"/>
          </ac:spMkLst>
        </pc:spChg>
        <pc:spChg chg="add del mod">
          <ac:chgData name="Delane Brandy" userId="0470fd441968644a" providerId="LiveId" clId="{0DF342AF-B327-426D-B5E1-92E64D8BDCD2}" dt="2019-10-21T17:13:29.887" v="714" actId="478"/>
          <ac:spMkLst>
            <pc:docMk/>
            <pc:sldMk cId="2041588360" sldId="256"/>
            <ac:spMk id="18" creationId="{55CB07C8-BD68-4BED-91C3-AFE63423BA53}"/>
          </ac:spMkLst>
        </pc:spChg>
        <pc:spChg chg="add mod">
          <ac:chgData name="Delane Brandy" userId="0470fd441968644a" providerId="LiveId" clId="{0DF342AF-B327-426D-B5E1-92E64D8BDCD2}" dt="2019-10-21T18:00:17.585" v="887" actId="122"/>
          <ac:spMkLst>
            <pc:docMk/>
            <pc:sldMk cId="2041588360" sldId="256"/>
            <ac:spMk id="21" creationId="{423A340C-8E30-44B6-AC17-EDF84F54F7A9}"/>
          </ac:spMkLst>
        </pc:spChg>
        <pc:spChg chg="del topLvl">
          <ac:chgData name="Delane Brandy" userId="0470fd441968644a" providerId="LiveId" clId="{0DF342AF-B327-426D-B5E1-92E64D8BDCD2}" dt="2019-10-21T17:57:15.888" v="800" actId="478"/>
          <ac:spMkLst>
            <pc:docMk/>
            <pc:sldMk cId="2041588360" sldId="256"/>
            <ac:spMk id="24" creationId="{F811B8A0-C5F8-46B4-96E8-BC710FE76A63}"/>
          </ac:spMkLst>
        </pc:spChg>
        <pc:spChg chg="add mod">
          <ac:chgData name="Delane Brandy" userId="0470fd441968644a" providerId="LiveId" clId="{0DF342AF-B327-426D-B5E1-92E64D8BDCD2}" dt="2019-10-21T17:57:33.141" v="804" actId="164"/>
          <ac:spMkLst>
            <pc:docMk/>
            <pc:sldMk cId="2041588360" sldId="256"/>
            <ac:spMk id="25" creationId="{58A7FEAB-87CB-4912-90C6-D6A1E5679EE8}"/>
          </ac:spMkLst>
        </pc:spChg>
        <pc:grpChg chg="add del mod">
          <ac:chgData name="Delane Brandy" userId="0470fd441968644a" providerId="LiveId" clId="{0DF342AF-B327-426D-B5E1-92E64D8BDCD2}" dt="2019-10-21T17:57:00.213" v="796" actId="165"/>
          <ac:grpSpMkLst>
            <pc:docMk/>
            <pc:sldMk cId="2041588360" sldId="256"/>
            <ac:grpSpMk id="14" creationId="{73F5E04E-EC23-4060-9B6A-A0EF315A9E4C}"/>
          </ac:grpSpMkLst>
        </pc:grpChg>
        <pc:grpChg chg="add mod">
          <ac:chgData name="Delane Brandy" userId="0470fd441968644a" providerId="LiveId" clId="{0DF342AF-B327-426D-B5E1-92E64D8BDCD2}" dt="2019-10-21T17:57:33.141" v="804" actId="164"/>
          <ac:grpSpMkLst>
            <pc:docMk/>
            <pc:sldMk cId="2041588360" sldId="256"/>
            <ac:grpSpMk id="20" creationId="{E608E0F9-5A63-480E-A01D-776D4DBAB86D}"/>
          </ac:grpSpMkLst>
        </pc:grpChg>
        <pc:grpChg chg="add del mod">
          <ac:chgData name="Delane Brandy" userId="0470fd441968644a" providerId="LiveId" clId="{0DF342AF-B327-426D-B5E1-92E64D8BDCD2}" dt="2019-10-21T17:57:15.888" v="800" actId="478"/>
          <ac:grpSpMkLst>
            <pc:docMk/>
            <pc:sldMk cId="2041588360" sldId="256"/>
            <ac:grpSpMk id="22" creationId="{B010E806-48DA-44DB-BC89-55BCDE8237A9}"/>
          </ac:grpSpMkLst>
        </pc:grpChg>
        <pc:picChg chg="add mod">
          <ac:chgData name="Delane Brandy" userId="0470fd441968644a" providerId="LiveId" clId="{0DF342AF-B327-426D-B5E1-92E64D8BDCD2}" dt="2019-10-21T17:06:47.312" v="608" actId="1036"/>
          <ac:picMkLst>
            <pc:docMk/>
            <pc:sldMk cId="2041588360" sldId="256"/>
            <ac:picMk id="2" creationId="{0F60F148-6B02-4CC5-8BFF-FDC41D33BF76}"/>
          </ac:picMkLst>
        </pc:picChg>
        <pc:picChg chg="add mod">
          <ac:chgData name="Delane Brandy" userId="0470fd441968644a" providerId="LiveId" clId="{0DF342AF-B327-426D-B5E1-92E64D8BDCD2}" dt="2019-10-21T17:06:52.980" v="620" actId="1035"/>
          <ac:picMkLst>
            <pc:docMk/>
            <pc:sldMk cId="2041588360" sldId="256"/>
            <ac:picMk id="8" creationId="{7C0BCAF1-D0A5-4701-B125-5DC51F4BA1CB}"/>
          </ac:picMkLst>
        </pc:picChg>
        <pc:picChg chg="add mod topLvl">
          <ac:chgData name="Delane Brandy" userId="0470fd441968644a" providerId="LiveId" clId="{0DF342AF-B327-426D-B5E1-92E64D8BDCD2}" dt="2019-10-21T17:57:33.141" v="804" actId="164"/>
          <ac:picMkLst>
            <pc:docMk/>
            <pc:sldMk cId="2041588360" sldId="256"/>
            <ac:picMk id="13" creationId="{BB9B76C4-530A-4858-8CE8-1CC0E0248E37}"/>
          </ac:picMkLst>
        </pc:picChg>
        <pc:picChg chg="mod topLvl">
          <ac:chgData name="Delane Brandy" userId="0470fd441968644a" providerId="LiveId" clId="{0DF342AF-B327-426D-B5E1-92E64D8BDCD2}" dt="2019-10-21T17:57:33.141" v="804" actId="164"/>
          <ac:picMkLst>
            <pc:docMk/>
            <pc:sldMk cId="2041588360" sldId="256"/>
            <ac:picMk id="23" creationId="{E4BAA847-4A2C-4D6D-B08B-740C1EB39133}"/>
          </ac:picMkLst>
        </pc:picChg>
        <pc:picChg chg="add mod topLvl">
          <ac:chgData name="Delane Brandy" userId="0470fd441968644a" providerId="LiveId" clId="{0DF342AF-B327-426D-B5E1-92E64D8BDCD2}" dt="2019-10-21T17:57:33.141" v="804" actId="164"/>
          <ac:picMkLst>
            <pc:docMk/>
            <pc:sldMk cId="2041588360" sldId="256"/>
            <ac:picMk id="1026" creationId="{54597FD4-1036-4B74-AE50-8B1E96D4A166}"/>
          </ac:picMkLst>
        </pc:picChg>
        <pc:picChg chg="add del mod">
          <ac:chgData name="Delane Brandy" userId="0470fd441968644a" providerId="LiveId" clId="{0DF342AF-B327-426D-B5E1-92E64D8BDCD2}" dt="2019-10-21T17:02:17.808" v="552" actId="478"/>
          <ac:picMkLst>
            <pc:docMk/>
            <pc:sldMk cId="2041588360" sldId="256"/>
            <ac:picMk id="1028" creationId="{A685A94D-A542-46BC-A0ED-E9C759EC8120}"/>
          </ac:picMkLst>
        </pc:picChg>
        <pc:cxnChg chg="add del mod">
          <ac:chgData name="Delane Brandy" userId="0470fd441968644a" providerId="LiveId" clId="{0DF342AF-B327-426D-B5E1-92E64D8BDCD2}" dt="2019-10-21T17:08:16.231" v="636" actId="478"/>
          <ac:cxnSpMkLst>
            <pc:docMk/>
            <pc:sldMk cId="2041588360" sldId="256"/>
            <ac:cxnSpMk id="16" creationId="{35703090-6CB5-4048-B26E-FD59D45EAEA2}"/>
          </ac:cxnSpMkLst>
        </pc:cxnChg>
      </pc:sldChg>
      <pc:sldChg chg="addSp delSp modSp add modAnim">
        <pc:chgData name="Delane Brandy" userId="0470fd441968644a" providerId="LiveId" clId="{0DF342AF-B327-426D-B5E1-92E64D8BDCD2}" dt="2019-10-23T13:50:33.253" v="1689" actId="20577"/>
        <pc:sldMkLst>
          <pc:docMk/>
          <pc:sldMk cId="621055753" sldId="257"/>
        </pc:sldMkLst>
        <pc:spChg chg="add mod">
          <ac:chgData name="Delane Brandy" userId="0470fd441968644a" providerId="LiveId" clId="{0DF342AF-B327-426D-B5E1-92E64D8BDCD2}" dt="2019-10-23T13:50:33.253" v="1689" actId="20577"/>
          <ac:spMkLst>
            <pc:docMk/>
            <pc:sldMk cId="621055753" sldId="257"/>
            <ac:spMk id="2" creationId="{C9AE91F4-9AD0-4CE4-A5C1-5CE4EA269289}"/>
          </ac:spMkLst>
        </pc:spChg>
        <pc:spChg chg="add del mod">
          <ac:chgData name="Delane Brandy" userId="0470fd441968644a" providerId="LiveId" clId="{0DF342AF-B327-426D-B5E1-92E64D8BDCD2}" dt="2019-10-21T17:58:40.651" v="807"/>
          <ac:spMkLst>
            <pc:docMk/>
            <pc:sldMk cId="621055753" sldId="257"/>
            <ac:spMk id="4" creationId="{DEFDFA7B-D700-464B-A8E7-034EF1FD6A5A}"/>
          </ac:spMkLst>
        </pc:spChg>
        <pc:spChg chg="add mod">
          <ac:chgData name="Delane Brandy" userId="0470fd441968644a" providerId="LiveId" clId="{0DF342AF-B327-426D-B5E1-92E64D8BDCD2}" dt="2019-10-21T17:53:43.669" v="792" actId="164"/>
          <ac:spMkLst>
            <pc:docMk/>
            <pc:sldMk cId="621055753" sldId="257"/>
            <ac:spMk id="5" creationId="{B66C00ED-BB90-4007-A6EA-396BB59641B2}"/>
          </ac:spMkLst>
        </pc:spChg>
        <pc:spChg chg="add del">
          <ac:chgData name="Delane Brandy" userId="0470fd441968644a" providerId="LiveId" clId="{0DF342AF-B327-426D-B5E1-92E64D8BDCD2}" dt="2019-10-23T13:05:37.423" v="1558"/>
          <ac:spMkLst>
            <pc:docMk/>
            <pc:sldMk cId="621055753" sldId="257"/>
            <ac:spMk id="6" creationId="{AD6F3A0B-4CA0-45CE-84C4-668A8DC828EE}"/>
          </ac:spMkLst>
        </pc:spChg>
        <pc:spChg chg="add del mod">
          <ac:chgData name="Delane Brandy" userId="0470fd441968644a" providerId="LiveId" clId="{0DF342AF-B327-426D-B5E1-92E64D8BDCD2}" dt="2019-10-23T13:02:14.524" v="1538" actId="478"/>
          <ac:spMkLst>
            <pc:docMk/>
            <pc:sldMk cId="621055753" sldId="257"/>
            <ac:spMk id="7" creationId="{999084F0-DEFE-4A1F-9DB4-F171805ECB7F}"/>
          </ac:spMkLst>
        </pc:spChg>
        <pc:grpChg chg="add del mod">
          <ac:chgData name="Delane Brandy" userId="0470fd441968644a" providerId="LiveId" clId="{0DF342AF-B327-426D-B5E1-92E64D8BDCD2}" dt="2019-10-21T17:56:39.505" v="793"/>
          <ac:grpSpMkLst>
            <pc:docMk/>
            <pc:sldMk cId="621055753" sldId="257"/>
            <ac:grpSpMk id="6" creationId="{18BFCDE9-10AD-4031-AD2F-54ECE0B3D05D}"/>
          </ac:grpSpMkLst>
        </pc:grpChg>
        <pc:grpChg chg="add del">
          <ac:chgData name="Delane Brandy" userId="0470fd441968644a" providerId="LiveId" clId="{0DF342AF-B327-426D-B5E1-92E64D8BDCD2}" dt="2019-10-23T12:55:48.990" v="1518"/>
          <ac:grpSpMkLst>
            <pc:docMk/>
            <pc:sldMk cId="621055753" sldId="257"/>
            <ac:grpSpMk id="8" creationId="{675552BD-71F3-4D52-A47A-E5B2F211BB94}"/>
          </ac:grpSpMkLst>
        </pc:grpChg>
        <pc:grpChg chg="add mod">
          <ac:chgData name="Delane Brandy" userId="0470fd441968644a" providerId="LiveId" clId="{0DF342AF-B327-426D-B5E1-92E64D8BDCD2}" dt="2019-10-23T13:48:00.646" v="1677" actId="1076"/>
          <ac:grpSpMkLst>
            <pc:docMk/>
            <pc:sldMk cId="621055753" sldId="257"/>
            <ac:grpSpMk id="24" creationId="{FF849DEF-FA4D-48DE-9D2A-B14B2E10EDF7}"/>
          </ac:grpSpMkLst>
        </pc:grpChg>
        <pc:grpChg chg="add del">
          <ac:chgData name="Delane Brandy" userId="0470fd441968644a" providerId="LiveId" clId="{0DF342AF-B327-426D-B5E1-92E64D8BDCD2}" dt="2019-10-23T13:20:19.216" v="1607" actId="478"/>
          <ac:grpSpMkLst>
            <pc:docMk/>
            <pc:sldMk cId="621055753" sldId="257"/>
            <ac:grpSpMk id="26" creationId="{51C1B622-824C-4D4D-9EFC-FEE1907E35FC}"/>
          </ac:grpSpMkLst>
        </pc:grpChg>
        <pc:graphicFrameChg chg="add mod modGraphic">
          <ac:chgData name="Delane Brandy" userId="0470fd441968644a" providerId="LiveId" clId="{0DF342AF-B327-426D-B5E1-92E64D8BDCD2}" dt="2019-10-23T13:33:31.306" v="1663" actId="14734"/>
          <ac:graphicFrameMkLst>
            <pc:docMk/>
            <pc:sldMk cId="621055753" sldId="257"/>
            <ac:graphicFrameMk id="4" creationId="{85A15749-B50F-435D-8A36-EB25CD03CA4D}"/>
          </ac:graphicFrameMkLst>
        </pc:graphicFrameChg>
        <pc:picChg chg="add mod">
          <ac:chgData name="Delane Brandy" userId="0470fd441968644a" providerId="LiveId" clId="{0DF342AF-B327-426D-B5E1-92E64D8BDCD2}" dt="2019-10-23T13:47:53.843" v="1675" actId="164"/>
          <ac:picMkLst>
            <pc:docMk/>
            <pc:sldMk cId="621055753" sldId="257"/>
            <ac:picMk id="15" creationId="{A07524A3-0A99-4AA5-9C45-BC84A2C2803F}"/>
          </ac:picMkLst>
        </pc:picChg>
        <pc:picChg chg="add del mod">
          <ac:chgData name="Delane Brandy" userId="0470fd441968644a" providerId="LiveId" clId="{0DF342AF-B327-426D-B5E1-92E64D8BDCD2}" dt="2019-10-23T13:09:07.523" v="1570" actId="478"/>
          <ac:picMkLst>
            <pc:docMk/>
            <pc:sldMk cId="621055753" sldId="257"/>
            <ac:picMk id="16" creationId="{5026C794-4624-4826-833F-178D88411610}"/>
          </ac:picMkLst>
        </pc:picChg>
        <pc:picChg chg="add mod">
          <ac:chgData name="Delane Brandy" userId="0470fd441968644a" providerId="LiveId" clId="{0DF342AF-B327-426D-B5E1-92E64D8BDCD2}" dt="2019-10-23T13:47:53.843" v="1675" actId="164"/>
          <ac:picMkLst>
            <pc:docMk/>
            <pc:sldMk cId="621055753" sldId="257"/>
            <ac:picMk id="17" creationId="{1C059A76-239A-4EB8-8ED8-99636241824D}"/>
          </ac:picMkLst>
        </pc:picChg>
        <pc:picChg chg="add del mod">
          <ac:chgData name="Delane Brandy" userId="0470fd441968644a" providerId="LiveId" clId="{0DF342AF-B327-426D-B5E1-92E64D8BDCD2}" dt="2019-10-23T13:26:34.820" v="1617" actId="478"/>
          <ac:picMkLst>
            <pc:docMk/>
            <pc:sldMk cId="621055753" sldId="257"/>
            <ac:picMk id="19" creationId="{105D6ACF-4AD1-461B-A676-56C3088551E2}"/>
          </ac:picMkLst>
        </pc:picChg>
        <pc:picChg chg="add mod">
          <ac:chgData name="Delane Brandy" userId="0470fd441968644a" providerId="LiveId" clId="{0DF342AF-B327-426D-B5E1-92E64D8BDCD2}" dt="2019-10-23T13:47:53.843" v="1675" actId="164"/>
          <ac:picMkLst>
            <pc:docMk/>
            <pc:sldMk cId="621055753" sldId="257"/>
            <ac:picMk id="21" creationId="{443D45D5-1B2A-48F9-B4FD-D7CE748B1D8B}"/>
          </ac:picMkLst>
        </pc:picChg>
        <pc:picChg chg="add mod">
          <ac:chgData name="Delane Brandy" userId="0470fd441968644a" providerId="LiveId" clId="{0DF342AF-B327-426D-B5E1-92E64D8BDCD2}" dt="2019-10-23T13:47:53.843" v="1675" actId="164"/>
          <ac:picMkLst>
            <pc:docMk/>
            <pc:sldMk cId="621055753" sldId="257"/>
            <ac:picMk id="23" creationId="{62C3B337-BCE0-4FFE-B32C-CC564EEA07F9}"/>
          </ac:picMkLst>
        </pc:picChg>
        <pc:picChg chg="add del mod">
          <ac:chgData name="Delane Brandy" userId="0470fd441968644a" providerId="LiveId" clId="{0DF342AF-B327-426D-B5E1-92E64D8BDCD2}" dt="2019-10-23T13:47:53.843" v="1675" actId="164"/>
          <ac:picMkLst>
            <pc:docMk/>
            <pc:sldMk cId="621055753" sldId="257"/>
            <ac:picMk id="1026" creationId="{9B50F033-EC7C-428F-B195-ED82011C01AC}"/>
          </ac:picMkLst>
        </pc:picChg>
        <pc:picChg chg="add del mod">
          <ac:chgData name="Delane Brandy" userId="0470fd441968644a" providerId="LiveId" clId="{0DF342AF-B327-426D-B5E1-92E64D8BDCD2}" dt="2019-10-23T13:05:34.484" v="1556" actId="478"/>
          <ac:picMkLst>
            <pc:docMk/>
            <pc:sldMk cId="621055753" sldId="257"/>
            <ac:picMk id="1028" creationId="{1EE640D4-98E3-4CC0-A4F9-3115A3FE3E25}"/>
          </ac:picMkLst>
        </pc:picChg>
        <pc:picChg chg="add mod">
          <ac:chgData name="Delane Brandy" userId="0470fd441968644a" providerId="LiveId" clId="{0DF342AF-B327-426D-B5E1-92E64D8BDCD2}" dt="2019-10-23T13:47:53.843" v="1675" actId="164"/>
          <ac:picMkLst>
            <pc:docMk/>
            <pc:sldMk cId="621055753" sldId="257"/>
            <ac:picMk id="1030" creationId="{B6EB336D-28D6-4C74-9934-C4C260688F3F}"/>
          </ac:picMkLst>
        </pc:picChg>
        <pc:picChg chg="add mod">
          <ac:chgData name="Delane Brandy" userId="0470fd441968644a" providerId="LiveId" clId="{0DF342AF-B327-426D-B5E1-92E64D8BDCD2}" dt="2019-10-23T13:47:53.843" v="1675" actId="164"/>
          <ac:picMkLst>
            <pc:docMk/>
            <pc:sldMk cId="621055753" sldId="257"/>
            <ac:picMk id="1032" creationId="{46BB3574-7B6E-4713-BAF9-8D768CBF5ECE}"/>
          </ac:picMkLst>
        </pc:picChg>
        <pc:picChg chg="add mod">
          <ac:chgData name="Delane Brandy" userId="0470fd441968644a" providerId="LiveId" clId="{0DF342AF-B327-426D-B5E1-92E64D8BDCD2}" dt="2019-10-23T13:47:53.843" v="1675" actId="164"/>
          <ac:picMkLst>
            <pc:docMk/>
            <pc:sldMk cId="621055753" sldId="257"/>
            <ac:picMk id="1034" creationId="{0E8BE1AB-5625-4F05-B1AB-5A3E1EE4AB90}"/>
          </ac:picMkLst>
        </pc:picChg>
        <pc:picChg chg="add del mod">
          <ac:chgData name="Delane Brandy" userId="0470fd441968644a" providerId="LiveId" clId="{0DF342AF-B327-426D-B5E1-92E64D8BDCD2}" dt="2019-10-23T13:15:44.977" v="1597" actId="478"/>
          <ac:picMkLst>
            <pc:docMk/>
            <pc:sldMk cId="621055753" sldId="257"/>
            <ac:picMk id="1036" creationId="{129E7E73-6E19-402F-8BBB-6FF0AFB017BB}"/>
          </ac:picMkLst>
        </pc:picChg>
        <pc:picChg chg="add del">
          <ac:chgData name="Delane Brandy" userId="0470fd441968644a" providerId="LiveId" clId="{0DF342AF-B327-426D-B5E1-92E64D8BDCD2}" dt="2019-10-23T13:14:56.359" v="1593" actId="478"/>
          <ac:picMkLst>
            <pc:docMk/>
            <pc:sldMk cId="621055753" sldId="257"/>
            <ac:picMk id="1038" creationId="{F967F9EA-E86B-40EB-888E-F65426286D1E}"/>
          </ac:picMkLst>
        </pc:picChg>
        <pc:picChg chg="add del mod">
          <ac:chgData name="Delane Brandy" userId="0470fd441968644a" providerId="LiveId" clId="{0DF342AF-B327-426D-B5E1-92E64D8BDCD2}" dt="2019-10-23T13:30:05.967" v="1628" actId="478"/>
          <ac:picMkLst>
            <pc:docMk/>
            <pc:sldMk cId="621055753" sldId="257"/>
            <ac:picMk id="1040" creationId="{400D32B9-4E4D-4AE2-9FBE-7004B724EB10}"/>
          </ac:picMkLst>
        </pc:picChg>
        <pc:picChg chg="add del mod">
          <ac:chgData name="Delane Brandy" userId="0470fd441968644a" providerId="LiveId" clId="{0DF342AF-B327-426D-B5E1-92E64D8BDCD2}" dt="2019-10-23T13:30:05.289" v="1627" actId="478"/>
          <ac:picMkLst>
            <pc:docMk/>
            <pc:sldMk cId="621055753" sldId="257"/>
            <ac:picMk id="1042" creationId="{CA97DE2D-60F3-4250-8DE9-33282CECE2DA}"/>
          </ac:picMkLst>
        </pc:picChg>
        <pc:picChg chg="add mod">
          <ac:chgData name="Delane Brandy" userId="0470fd441968644a" providerId="LiveId" clId="{0DF342AF-B327-426D-B5E1-92E64D8BDCD2}" dt="2019-10-21T17:53:43.669" v="792" actId="164"/>
          <ac:picMkLst>
            <pc:docMk/>
            <pc:sldMk cId="621055753" sldId="257"/>
            <ac:picMk id="2050" creationId="{0F0E4D70-1320-4835-BDCA-CB7A4D6395DE}"/>
          </ac:picMkLst>
        </pc:picChg>
      </pc:sldChg>
      <pc:sldChg chg="addSp delSp modSp add ord">
        <pc:chgData name="Delane Brandy" userId="0470fd441968644a" providerId="LiveId" clId="{0DF342AF-B327-426D-B5E1-92E64D8BDCD2}" dt="2019-10-23T14:00:07.162" v="1721" actId="478"/>
        <pc:sldMkLst>
          <pc:docMk/>
          <pc:sldMk cId="2019639186" sldId="258"/>
        </pc:sldMkLst>
        <pc:spChg chg="add mod">
          <ac:chgData name="Delane Brandy" userId="0470fd441968644a" providerId="LiveId" clId="{0DF342AF-B327-426D-B5E1-92E64D8BDCD2}" dt="2019-10-23T13:52:03.709" v="1706" actId="115"/>
          <ac:spMkLst>
            <pc:docMk/>
            <pc:sldMk cId="2019639186" sldId="258"/>
            <ac:spMk id="3" creationId="{FAF46582-D48D-486A-A6E7-5692509C167E}"/>
          </ac:spMkLst>
        </pc:spChg>
        <pc:spChg chg="add">
          <ac:chgData name="Delane Brandy" userId="0470fd441968644a" providerId="LiveId" clId="{0DF342AF-B327-426D-B5E1-92E64D8BDCD2}" dt="2019-10-23T13:50:23.493" v="1681"/>
          <ac:spMkLst>
            <pc:docMk/>
            <pc:sldMk cId="2019639186" sldId="258"/>
            <ac:spMk id="4" creationId="{4756C1BA-9DBB-4960-8DFC-114C08AEAD4D}"/>
          </ac:spMkLst>
        </pc:spChg>
        <pc:spChg chg="add mod">
          <ac:chgData name="Delane Brandy" userId="0470fd441968644a" providerId="LiveId" clId="{0DF342AF-B327-426D-B5E1-92E64D8BDCD2}" dt="2019-10-23T13:52:00.652" v="1705" actId="14100"/>
          <ac:spMkLst>
            <pc:docMk/>
            <pc:sldMk cId="2019639186" sldId="258"/>
            <ac:spMk id="5" creationId="{D7BAB356-A8EC-43D9-87E4-E7788FF756CC}"/>
          </ac:spMkLst>
        </pc:spChg>
        <pc:spChg chg="add del mod">
          <ac:chgData name="Delane Brandy" userId="0470fd441968644a" providerId="LiveId" clId="{0DF342AF-B327-426D-B5E1-92E64D8BDCD2}" dt="2019-10-23T14:00:07.162" v="1721" actId="478"/>
          <ac:spMkLst>
            <pc:docMk/>
            <pc:sldMk cId="2019639186" sldId="258"/>
            <ac:spMk id="6" creationId="{4631477D-6FEF-43B8-BDB9-96D851409D18}"/>
          </ac:spMkLst>
        </pc:spChg>
        <pc:picChg chg="add del mod">
          <ac:chgData name="Delane Brandy" userId="0470fd441968644a" providerId="LiveId" clId="{0DF342AF-B327-426D-B5E1-92E64D8BDCD2}" dt="2019-10-23T13:57:54.921" v="1713" actId="478"/>
          <ac:picMkLst>
            <pc:docMk/>
            <pc:sldMk cId="2019639186" sldId="258"/>
            <ac:picMk id="7" creationId="{93DE6FD1-933B-490D-AC28-B5F9A5F321C4}"/>
          </ac:picMkLst>
        </pc:picChg>
        <pc:picChg chg="add del mod">
          <ac:chgData name="Delane Brandy" userId="0470fd441968644a" providerId="LiveId" clId="{0DF342AF-B327-426D-B5E1-92E64D8BDCD2}" dt="2019-10-23T14:00:04.638" v="1720" actId="478"/>
          <ac:picMkLst>
            <pc:docMk/>
            <pc:sldMk cId="2019639186" sldId="258"/>
            <ac:picMk id="8" creationId="{51E32FD6-BAD0-4AE9-9DCC-D447E668F015}"/>
          </ac:picMkLst>
        </pc:picChg>
        <pc:picChg chg="add del mod">
          <ac:chgData name="Delane Brandy" userId="0470fd441968644a" providerId="LiveId" clId="{0DF342AF-B327-426D-B5E1-92E64D8BDCD2}" dt="2019-10-23T14:00:02.541" v="1719" actId="478"/>
          <ac:picMkLst>
            <pc:docMk/>
            <pc:sldMk cId="2019639186" sldId="258"/>
            <ac:picMk id="9" creationId="{A0EC9470-FE42-4B89-A236-01AE022A305A}"/>
          </ac:picMkLst>
        </pc:picChg>
      </pc:sldChg>
    </pc:docChg>
  </pc:docChgLst>
  <pc:docChgLst>
    <pc:chgData name="Delane Brandy" userId="0470fd441968644a" providerId="LiveId" clId="{9E1BE435-A5D7-4448-BA92-24BF1664C0E0}"/>
    <pc:docChg chg="undo custSel modSld">
      <pc:chgData name="Delane Brandy" userId="0470fd441968644a" providerId="LiveId" clId="{9E1BE435-A5D7-4448-BA92-24BF1664C0E0}" dt="2021-08-14T11:24:42.018" v="410" actId="1037"/>
      <pc:docMkLst>
        <pc:docMk/>
      </pc:docMkLst>
      <pc:sldChg chg="modSp mod">
        <pc:chgData name="Delane Brandy" userId="0470fd441968644a" providerId="LiveId" clId="{9E1BE435-A5D7-4448-BA92-24BF1664C0E0}" dt="2021-08-14T11:24:42.018" v="410" actId="1037"/>
        <pc:sldMkLst>
          <pc:docMk/>
          <pc:sldMk cId="2041588360" sldId="256"/>
        </pc:sldMkLst>
        <pc:spChg chg="mod">
          <ac:chgData name="Delane Brandy" userId="0470fd441968644a" providerId="LiveId" clId="{9E1BE435-A5D7-4448-BA92-24BF1664C0E0}" dt="2021-08-11T20:01:21.662" v="19" actId="113"/>
          <ac:spMkLst>
            <pc:docMk/>
            <pc:sldMk cId="2041588360" sldId="256"/>
            <ac:spMk id="2" creationId="{00000000-0000-0000-0000-000000000000}"/>
          </ac:spMkLst>
        </pc:spChg>
        <pc:spChg chg="mod">
          <ac:chgData name="Delane Brandy" userId="0470fd441968644a" providerId="LiveId" clId="{9E1BE435-A5D7-4448-BA92-24BF1664C0E0}" dt="2021-08-11T20:00:32.924" v="9" actId="403"/>
          <ac:spMkLst>
            <pc:docMk/>
            <pc:sldMk cId="2041588360" sldId="256"/>
            <ac:spMk id="3" creationId="{00000000-0000-0000-0000-000000000000}"/>
          </ac:spMkLst>
        </pc:spChg>
        <pc:spChg chg="mod">
          <ac:chgData name="Delane Brandy" userId="0470fd441968644a" providerId="LiveId" clId="{9E1BE435-A5D7-4448-BA92-24BF1664C0E0}" dt="2021-08-14T11:24:42.018" v="410" actId="1037"/>
          <ac:spMkLst>
            <pc:docMk/>
            <pc:sldMk cId="2041588360" sldId="256"/>
            <ac:spMk id="6" creationId="{00000000-0000-0000-0000-000000000000}"/>
          </ac:spMkLst>
        </pc:spChg>
        <pc:spChg chg="mod">
          <ac:chgData name="Delane Brandy" userId="0470fd441968644a" providerId="LiveId" clId="{9E1BE435-A5D7-4448-BA92-24BF1664C0E0}" dt="2021-08-11T20:00:50.628" v="12" actId="14100"/>
          <ac:spMkLst>
            <pc:docMk/>
            <pc:sldMk cId="2041588360" sldId="256"/>
            <ac:spMk id="7" creationId="{00000000-0000-0000-0000-000000000000}"/>
          </ac:spMkLst>
        </pc:spChg>
        <pc:spChg chg="mod ord">
          <ac:chgData name="Delane Brandy" userId="0470fd441968644a" providerId="LiveId" clId="{9E1BE435-A5D7-4448-BA92-24BF1664C0E0}" dt="2021-08-11T20:01:49.481" v="23" actId="167"/>
          <ac:spMkLst>
            <pc:docMk/>
            <pc:sldMk cId="2041588360" sldId="256"/>
            <ac:spMk id="9" creationId="{00000000-0000-0000-0000-000000000000}"/>
          </ac:spMkLst>
        </pc:spChg>
        <pc:spChg chg="mod">
          <ac:chgData name="Delane Brandy" userId="0470fd441968644a" providerId="LiveId" clId="{9E1BE435-A5D7-4448-BA92-24BF1664C0E0}" dt="2021-08-11T20:02:15.460" v="31" actId="2711"/>
          <ac:spMkLst>
            <pc:docMk/>
            <pc:sldMk cId="2041588360" sldId="256"/>
            <ac:spMk id="10" creationId="{00000000-0000-0000-0000-000000000000}"/>
          </ac:spMkLst>
        </pc:spChg>
        <pc:spChg chg="mod ord">
          <ac:chgData name="Delane Brandy" userId="0470fd441968644a" providerId="LiveId" clId="{9E1BE435-A5D7-4448-BA92-24BF1664C0E0}" dt="2021-08-11T20:02:04.529" v="28" actId="167"/>
          <ac:spMkLst>
            <pc:docMk/>
            <pc:sldMk cId="2041588360" sldId="256"/>
            <ac:spMk id="11" creationId="{00000000-0000-0000-0000-000000000000}"/>
          </ac:spMkLst>
        </pc:spChg>
        <pc:spChg chg="mod">
          <ac:chgData name="Delane Brandy" userId="0470fd441968644a" providerId="LiveId" clId="{9E1BE435-A5D7-4448-BA92-24BF1664C0E0}" dt="2021-08-11T20:06:56.912" v="115" actId="20577"/>
          <ac:spMkLst>
            <pc:docMk/>
            <pc:sldMk cId="2041588360" sldId="256"/>
            <ac:spMk id="12" creationId="{00000000-0000-0000-0000-000000000000}"/>
          </ac:spMkLst>
        </pc:spChg>
        <pc:spChg chg="mod">
          <ac:chgData name="Delane Brandy" userId="0470fd441968644a" providerId="LiveId" clId="{9E1BE435-A5D7-4448-BA92-24BF1664C0E0}" dt="2021-08-11T20:02:20.327" v="32" actId="2711"/>
          <ac:spMkLst>
            <pc:docMk/>
            <pc:sldMk cId="2041588360" sldId="256"/>
            <ac:spMk id="13" creationId="{00000000-0000-0000-0000-000000000000}"/>
          </ac:spMkLst>
        </pc:spChg>
        <pc:spChg chg="mod">
          <ac:chgData name="Delane Brandy" userId="0470fd441968644a" providerId="LiveId" clId="{9E1BE435-A5D7-4448-BA92-24BF1664C0E0}" dt="2021-08-11T20:02:27.528" v="33" actId="2711"/>
          <ac:spMkLst>
            <pc:docMk/>
            <pc:sldMk cId="2041588360" sldId="256"/>
            <ac:spMk id="16" creationId="{00000000-0000-0000-0000-000000000000}"/>
          </ac:spMkLst>
        </pc:spChg>
        <pc:spChg chg="mod">
          <ac:chgData name="Delane Brandy" userId="0470fd441968644a" providerId="LiveId" clId="{9E1BE435-A5D7-4448-BA92-24BF1664C0E0}" dt="2021-08-11T20:04:14.136" v="57" actId="113"/>
          <ac:spMkLst>
            <pc:docMk/>
            <pc:sldMk cId="2041588360" sldId="256"/>
            <ac:spMk id="17" creationId="{00000000-0000-0000-0000-000000000000}"/>
          </ac:spMkLst>
        </pc:spChg>
        <pc:spChg chg="mod">
          <ac:chgData name="Delane Brandy" userId="0470fd441968644a" providerId="LiveId" clId="{9E1BE435-A5D7-4448-BA92-24BF1664C0E0}" dt="2021-08-11T20:05:58.404" v="81" actId="113"/>
          <ac:spMkLst>
            <pc:docMk/>
            <pc:sldMk cId="2041588360" sldId="256"/>
            <ac:spMk id="19" creationId="{00000000-0000-0000-0000-000000000000}"/>
          </ac:spMkLst>
        </pc:spChg>
        <pc:spChg chg="mod">
          <ac:chgData name="Delane Brandy" userId="0470fd441968644a" providerId="LiveId" clId="{9E1BE435-A5D7-4448-BA92-24BF1664C0E0}" dt="2021-08-11T20:03:08.286" v="43" actId="2711"/>
          <ac:spMkLst>
            <pc:docMk/>
            <pc:sldMk cId="2041588360" sldId="256"/>
            <ac:spMk id="20" creationId="{00000000-0000-0000-0000-000000000000}"/>
          </ac:spMkLst>
        </pc:spChg>
        <pc:spChg chg="mod">
          <ac:chgData name="Delane Brandy" userId="0470fd441968644a" providerId="LiveId" clId="{9E1BE435-A5D7-4448-BA92-24BF1664C0E0}" dt="2021-08-11T20:03:43.102" v="51" actId="1076"/>
          <ac:spMkLst>
            <pc:docMk/>
            <pc:sldMk cId="2041588360" sldId="256"/>
            <ac:spMk id="22" creationId="{00000000-0000-0000-0000-000000000000}"/>
          </ac:spMkLst>
        </pc:spChg>
        <pc:spChg chg="mod">
          <ac:chgData name="Delane Brandy" userId="0470fd441968644a" providerId="LiveId" clId="{9E1BE435-A5D7-4448-BA92-24BF1664C0E0}" dt="2021-08-11T20:03:15.296" v="44" actId="2711"/>
          <ac:spMkLst>
            <pc:docMk/>
            <pc:sldMk cId="2041588360" sldId="256"/>
            <ac:spMk id="23" creationId="{00000000-0000-0000-0000-000000000000}"/>
          </ac:spMkLst>
        </pc:spChg>
        <pc:spChg chg="mod">
          <ac:chgData name="Delane Brandy" userId="0470fd441968644a" providerId="LiveId" clId="{9E1BE435-A5D7-4448-BA92-24BF1664C0E0}" dt="2021-08-11T20:03:39.600" v="50" actId="1076"/>
          <ac:spMkLst>
            <pc:docMk/>
            <pc:sldMk cId="2041588360" sldId="256"/>
            <ac:spMk id="24" creationId="{00000000-0000-0000-0000-000000000000}"/>
          </ac:spMkLst>
        </pc:spChg>
        <pc:spChg chg="mod">
          <ac:chgData name="Delane Brandy" userId="0470fd441968644a" providerId="LiveId" clId="{9E1BE435-A5D7-4448-BA92-24BF1664C0E0}" dt="2021-08-11T20:03:36.880" v="49" actId="1076"/>
          <ac:spMkLst>
            <pc:docMk/>
            <pc:sldMk cId="2041588360" sldId="256"/>
            <ac:spMk id="25" creationId="{00000000-0000-0000-0000-000000000000}"/>
          </ac:spMkLst>
        </pc:spChg>
        <pc:spChg chg="mod">
          <ac:chgData name="Delane Brandy" userId="0470fd441968644a" providerId="LiveId" clId="{9E1BE435-A5D7-4448-BA92-24BF1664C0E0}" dt="2021-08-11T20:02:59.814" v="40" actId="14100"/>
          <ac:spMkLst>
            <pc:docMk/>
            <pc:sldMk cId="2041588360" sldId="256"/>
            <ac:spMk id="26" creationId="{00000000-0000-0000-0000-000000000000}"/>
          </ac:spMkLst>
        </pc:spChg>
        <pc:spChg chg="mod">
          <ac:chgData name="Delane Brandy" userId="0470fd441968644a" providerId="LiveId" clId="{9E1BE435-A5D7-4448-BA92-24BF1664C0E0}" dt="2021-08-11T20:05:15.277" v="69" actId="207"/>
          <ac:spMkLst>
            <pc:docMk/>
            <pc:sldMk cId="2041588360" sldId="256"/>
            <ac:spMk id="28" creationId="{00000000-0000-0000-0000-000000000000}"/>
          </ac:spMkLst>
        </pc:spChg>
        <pc:spChg chg="mod">
          <ac:chgData name="Delane Brandy" userId="0470fd441968644a" providerId="LiveId" clId="{9E1BE435-A5D7-4448-BA92-24BF1664C0E0}" dt="2021-08-11T20:05:01.414" v="67" actId="2711"/>
          <ac:spMkLst>
            <pc:docMk/>
            <pc:sldMk cId="2041588360" sldId="256"/>
            <ac:spMk id="29" creationId="{00000000-0000-0000-0000-000000000000}"/>
          </ac:spMkLst>
        </pc:spChg>
        <pc:spChg chg="mod">
          <ac:chgData name="Delane Brandy" userId="0470fd441968644a" providerId="LiveId" clId="{9E1BE435-A5D7-4448-BA92-24BF1664C0E0}" dt="2021-08-11T20:04:57.132" v="66" actId="1076"/>
          <ac:spMkLst>
            <pc:docMk/>
            <pc:sldMk cId="2041588360" sldId="256"/>
            <ac:spMk id="30" creationId="{00000000-0000-0000-0000-000000000000}"/>
          </ac:spMkLst>
        </pc:spChg>
        <pc:spChg chg="mod">
          <ac:chgData name="Delane Brandy" userId="0470fd441968644a" providerId="LiveId" clId="{9E1BE435-A5D7-4448-BA92-24BF1664C0E0}" dt="2021-08-11T20:04:51.026" v="64" actId="1076"/>
          <ac:spMkLst>
            <pc:docMk/>
            <pc:sldMk cId="2041588360" sldId="256"/>
            <ac:spMk id="31" creationId="{00000000-0000-0000-0000-000000000000}"/>
          </ac:spMkLst>
        </pc:spChg>
        <pc:spChg chg="mod">
          <ac:chgData name="Delane Brandy" userId="0470fd441968644a" providerId="LiveId" clId="{9E1BE435-A5D7-4448-BA92-24BF1664C0E0}" dt="2021-08-11T20:04:42.674" v="62" actId="1076"/>
          <ac:spMkLst>
            <pc:docMk/>
            <pc:sldMk cId="2041588360" sldId="256"/>
            <ac:spMk id="32" creationId="{00000000-0000-0000-0000-000000000000}"/>
          </ac:spMkLst>
        </pc:spChg>
        <pc:spChg chg="mod">
          <ac:chgData name="Delane Brandy" userId="0470fd441968644a" providerId="LiveId" clId="{9E1BE435-A5D7-4448-BA92-24BF1664C0E0}" dt="2021-08-11T20:04:32.958" v="60" actId="2711"/>
          <ac:spMkLst>
            <pc:docMk/>
            <pc:sldMk cId="2041588360" sldId="256"/>
            <ac:spMk id="33" creationId="{00000000-0000-0000-0000-000000000000}"/>
          </ac:spMkLst>
        </pc:spChg>
        <pc:spChg chg="mod">
          <ac:chgData name="Delane Brandy" userId="0470fd441968644a" providerId="LiveId" clId="{9E1BE435-A5D7-4448-BA92-24BF1664C0E0}" dt="2021-08-11T20:07:11.039" v="122" actId="115"/>
          <ac:spMkLst>
            <pc:docMk/>
            <pc:sldMk cId="2041588360" sldId="256"/>
            <ac:spMk id="34" creationId="{00000000-0000-0000-0000-000000000000}"/>
          </ac:spMkLst>
        </pc:spChg>
        <pc:spChg chg="mod">
          <ac:chgData name="Delane Brandy" userId="0470fd441968644a" providerId="LiveId" clId="{9E1BE435-A5D7-4448-BA92-24BF1664C0E0}" dt="2021-08-11T20:04:08.771" v="56" actId="14100"/>
          <ac:spMkLst>
            <pc:docMk/>
            <pc:sldMk cId="2041588360" sldId="256"/>
            <ac:spMk id="35" creationId="{00000000-0000-0000-0000-000000000000}"/>
          </ac:spMkLst>
        </pc:spChg>
      </pc:sldChg>
      <pc:sldChg chg="addSp delSp modSp mod">
        <pc:chgData name="Delane Brandy" userId="0470fd441968644a" providerId="LiveId" clId="{9E1BE435-A5D7-4448-BA92-24BF1664C0E0}" dt="2021-08-13T10:56:58.734" v="409" actId="114"/>
        <pc:sldMkLst>
          <pc:docMk/>
          <pc:sldMk cId="2770887730" sldId="257"/>
        </pc:sldMkLst>
        <pc:spChg chg="add mod">
          <ac:chgData name="Delane Brandy" userId="0470fd441968644a" providerId="LiveId" clId="{9E1BE435-A5D7-4448-BA92-24BF1664C0E0}" dt="2021-08-13T10:56:58.734" v="409" actId="114"/>
          <ac:spMkLst>
            <pc:docMk/>
            <pc:sldMk cId="2770887730" sldId="257"/>
            <ac:spMk id="6" creationId="{AF9720D3-9A47-4E1F-98D7-AEDB83370501}"/>
          </ac:spMkLst>
        </pc:spChg>
        <pc:spChg chg="add mod">
          <ac:chgData name="Delane Brandy" userId="0470fd441968644a" providerId="LiveId" clId="{9E1BE435-A5D7-4448-BA92-24BF1664C0E0}" dt="2021-08-13T10:55:03.720" v="351" actId="20577"/>
          <ac:spMkLst>
            <pc:docMk/>
            <pc:sldMk cId="2770887730" sldId="257"/>
            <ac:spMk id="7" creationId="{4B44CB08-EB4B-450F-AFC9-7C2075FDEF81}"/>
          </ac:spMkLst>
        </pc:spChg>
        <pc:spChg chg="add mod">
          <ac:chgData name="Delane Brandy" userId="0470fd441968644a" providerId="LiveId" clId="{9E1BE435-A5D7-4448-BA92-24BF1664C0E0}" dt="2021-08-13T10:56:08.041" v="388" actId="113"/>
          <ac:spMkLst>
            <pc:docMk/>
            <pc:sldMk cId="2770887730" sldId="257"/>
            <ac:spMk id="12" creationId="{CFF2599F-03F3-4AC7-A8EA-6BBBBFA4E3AF}"/>
          </ac:spMkLst>
        </pc:spChg>
        <pc:spChg chg="add mod">
          <ac:chgData name="Delane Brandy" userId="0470fd441968644a" providerId="LiveId" clId="{9E1BE435-A5D7-4448-BA92-24BF1664C0E0}" dt="2021-08-13T10:56:45.715" v="405" actId="1076"/>
          <ac:spMkLst>
            <pc:docMk/>
            <pc:sldMk cId="2770887730" sldId="257"/>
            <ac:spMk id="13" creationId="{96874F04-AB0E-4200-A6EB-B3A95B068F42}"/>
          </ac:spMkLst>
        </pc:spChg>
        <pc:picChg chg="add del mod modCrop">
          <ac:chgData name="Delane Brandy" userId="0470fd441968644a" providerId="LiveId" clId="{9E1BE435-A5D7-4448-BA92-24BF1664C0E0}" dt="2021-08-13T10:56:53.544" v="408" actId="478"/>
          <ac:picMkLst>
            <pc:docMk/>
            <pc:sldMk cId="2770887730" sldId="257"/>
            <ac:picMk id="9" creationId="{00000000-0000-0000-0000-000000000000}"/>
          </ac:picMkLst>
        </pc:picChg>
        <pc:cxnChg chg="add mod">
          <ac:chgData name="Delane Brandy" userId="0470fd441968644a" providerId="LiveId" clId="{9E1BE435-A5D7-4448-BA92-24BF1664C0E0}" dt="2021-08-13T10:53:47.662" v="324" actId="14100"/>
          <ac:cxnSpMkLst>
            <pc:docMk/>
            <pc:sldMk cId="2770887730" sldId="257"/>
            <ac:cxnSpMk id="8" creationId="{9DB6962A-75E7-44BA-B955-F5594CF3C309}"/>
          </ac:cxnSpMkLst>
        </pc:cxnChg>
        <pc:cxnChg chg="add mod">
          <ac:chgData name="Delane Brandy" userId="0470fd441968644a" providerId="LiveId" clId="{9E1BE435-A5D7-4448-BA92-24BF1664C0E0}" dt="2021-08-13T10:53:58.840" v="326" actId="1076"/>
          <ac:cxnSpMkLst>
            <pc:docMk/>
            <pc:sldMk cId="2770887730" sldId="257"/>
            <ac:cxnSpMk id="11" creationId="{DCDAF0F4-EAF0-46F5-9B13-D3AFECD6C298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5365CA-9939-407B-95D7-A5C01F6C42E1}" type="datetimeFigureOut">
              <a:rPr lang="en-GB" smtClean="0"/>
              <a:t>28/07/2025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B6E755-67CE-4F05-9F0F-4D78DB5C07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219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962A6E-F4F9-414B-A2E9-5CB460DC8F2F}" type="datetimeFigureOut">
              <a:rPr lang="en-GB" smtClean="0"/>
              <a:t>28/07/2025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717FAD-5ED0-4CE7-A08B-69DABE7387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08634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08C0E-DCB0-489B-A4AA-2278056CE582}" type="datetime1">
              <a:rPr lang="en-GB" smtClean="0"/>
              <a:t>28/07/2025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999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0379-6562-48BB-A9D9-01323F16031F}" type="datetime1">
              <a:rPr lang="en-GB" smtClean="0"/>
              <a:t>28/07/2025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4110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FC013-BBD0-4860-AC5E-7A4A8A37A4BB}" type="datetime1">
              <a:rPr lang="en-GB" smtClean="0"/>
              <a:t>28/07/2025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940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23B9E-364E-4520-9F27-D9B87DD30BCA}" type="datetime1">
              <a:rPr lang="en-GB" smtClean="0"/>
              <a:t>28/07/2025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1038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B1EA9-6F8F-4502-8981-FEE3B5924674}" type="datetime1">
              <a:rPr lang="en-GB" smtClean="0"/>
              <a:t>28/07/2025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369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2E86A-044B-4874-8BF0-6C9CE4C84048}" type="datetime1">
              <a:rPr lang="en-GB" smtClean="0"/>
              <a:t>28/07/2025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3987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2BAC-F829-419F-A751-CEE79CA0D10B}" type="datetime1">
              <a:rPr lang="en-GB" smtClean="0"/>
              <a:t>28/07/2025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5921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E31C-8F44-46D5-9BBF-5492927BB149}" type="datetime1">
              <a:rPr lang="en-GB" smtClean="0"/>
              <a:t>28/07/2025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868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1016-5D4C-4B5E-90B9-1E829EF86194}" type="datetime1">
              <a:rPr lang="en-GB" smtClean="0"/>
              <a:t>28/07/2025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0746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62D73-742B-4AAB-922A-1FDCEE396433}" type="datetime1">
              <a:rPr lang="en-GB" smtClean="0"/>
              <a:t>28/07/2025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525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FAB2-BE1F-4E31-80EE-597A28A46553}" type="datetime1">
              <a:rPr lang="en-GB" smtClean="0"/>
              <a:t>28/07/2025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913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90297-3051-40BF-964F-BBA616502D35}" type="datetime1">
              <a:rPr lang="en-GB" smtClean="0"/>
              <a:t>28/07/2025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2CAD6C03-EC97-8363-1D82-350816435F83}"/>
              </a:ext>
            </a:extLst>
          </p:cNvPr>
          <p:cNvSpPr txBox="1">
            <a:spLocks/>
          </p:cNvSpPr>
          <p:nvPr userDrawn="1"/>
        </p:nvSpPr>
        <p:spPr>
          <a:xfrm>
            <a:off x="1243013" y="963422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7074099-4EDC-B3EB-ADAC-2244A6EB8157}"/>
              </a:ext>
            </a:extLst>
          </p:cNvPr>
          <p:cNvSpPr txBox="1"/>
          <p:nvPr userDrawn="1"/>
        </p:nvSpPr>
        <p:spPr>
          <a:xfrm>
            <a:off x="1738313" y="628967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1">
                    <a:lumMod val="8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4D9CEEC-7553-D60E-0A89-489D2E7B7A6D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377" y="3695811"/>
            <a:ext cx="6245245" cy="251437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02EFAF4-5AD1-2A46-5D95-056A97AF943F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2293" y="72117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992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37770" y="631662"/>
            <a:ext cx="5790833" cy="429260"/>
            <a:chOff x="510159" y="4521200"/>
            <a:chExt cx="5790833" cy="429260"/>
          </a:xfrm>
        </p:grpSpPr>
        <p:sp>
          <p:nvSpPr>
            <p:cNvPr id="5" name="Rectangle 4"/>
            <p:cNvSpPr/>
            <p:nvPr/>
          </p:nvSpPr>
          <p:spPr>
            <a:xfrm>
              <a:off x="1644013" y="4521200"/>
              <a:ext cx="4656979" cy="42926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1900" b="1" dirty="0">
                  <a:latin typeface="Arial" panose="020B0604020202020204" pitchFamily="34" charset="0"/>
                  <a:cs typeface="Arial" panose="020B0604020202020204" pitchFamily="34" charset="0"/>
                </a:rPr>
                <a:t>Redox I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510159" y="4521200"/>
              <a:ext cx="1138120" cy="429260"/>
            </a:xfrm>
            <a:prstGeom prst="rect">
              <a:avLst/>
            </a:prstGeom>
            <a:solidFill>
              <a:srgbClr val="D9D9D9">
                <a:alpha val="74902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Topic 3</a:t>
              </a:r>
              <a:endParaRPr lang="en-GB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1</a:t>
            </a:fld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1581985" y="1251473"/>
            <a:ext cx="464661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b="1" dirty="0">
                <a:solidFill>
                  <a:srgbClr val="0070C0"/>
                </a:solidFill>
              </a:rPr>
              <a:t>Oxidation Number </a:t>
            </a:r>
            <a:r>
              <a:rPr lang="en-GB" sz="1300" dirty="0"/>
              <a:t>– </a:t>
            </a:r>
            <a:r>
              <a:rPr lang="en-GB" sz="1200" dirty="0"/>
              <a:t>The charge that an ion has or the charge that it would have if the species were fully ionic</a:t>
            </a:r>
            <a:r>
              <a:rPr lang="en-GB" sz="1300" dirty="0"/>
              <a:t> </a:t>
            </a:r>
          </a:p>
        </p:txBody>
      </p:sp>
      <p:sp>
        <p:nvSpPr>
          <p:cNvPr id="2" name="Rectangle 1"/>
          <p:cNvSpPr/>
          <p:nvPr/>
        </p:nvSpPr>
        <p:spPr>
          <a:xfrm>
            <a:off x="1571624" y="1820354"/>
            <a:ext cx="4667340" cy="2208297"/>
          </a:xfrm>
          <a:prstGeom prst="rect">
            <a:avLst/>
          </a:prstGeom>
          <a:solidFill>
            <a:srgbClr val="D9D9D9">
              <a:alpha val="74902"/>
            </a:srgbClr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50" dirty="0">
                <a:latin typeface="Tenorite" panose="00000500000000000000" pitchFamily="2" charset="0"/>
              </a:rPr>
              <a:t>Oxidation number of an element is zero.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50" dirty="0">
                <a:latin typeface="Tenorite" panose="00000500000000000000" pitchFamily="2" charset="0"/>
              </a:rPr>
              <a:t>Oxidation numbers in a compound adds up to the charge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50" dirty="0">
                <a:latin typeface="Tenorite" panose="00000500000000000000" pitchFamily="2" charset="0"/>
              </a:rPr>
              <a:t>Hydrogen has an oxidation number of +1 </a:t>
            </a:r>
            <a:r>
              <a:rPr lang="en-GB" sz="1250" b="1" dirty="0">
                <a:latin typeface="Tenorite" panose="00000500000000000000" pitchFamily="2" charset="0"/>
              </a:rPr>
              <a:t>unless</a:t>
            </a:r>
            <a:r>
              <a:rPr lang="en-GB" sz="1250" dirty="0">
                <a:latin typeface="Tenorite" panose="00000500000000000000" pitchFamily="2" charset="0"/>
              </a:rPr>
              <a:t> its in a compound with a less electronegative element where it becomes -1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50" dirty="0">
                <a:latin typeface="Tenorite" panose="00000500000000000000" pitchFamily="2" charset="0"/>
              </a:rPr>
              <a:t>Oxygen almost always an oxidation number of -2, </a:t>
            </a:r>
            <a:r>
              <a:rPr lang="en-GB" sz="1250" b="1" dirty="0">
                <a:latin typeface="Tenorite" panose="00000500000000000000" pitchFamily="2" charset="0"/>
              </a:rPr>
              <a:t>except</a:t>
            </a:r>
            <a:r>
              <a:rPr lang="en-GB" sz="1250" dirty="0">
                <a:latin typeface="Tenorite" panose="00000500000000000000" pitchFamily="2" charset="0"/>
              </a:rPr>
              <a:t> in: H</a:t>
            </a:r>
            <a:r>
              <a:rPr lang="en-GB" sz="1250" baseline="-25000" dirty="0">
                <a:latin typeface="Tenorite" panose="00000500000000000000" pitchFamily="2" charset="0"/>
              </a:rPr>
              <a:t>2</a:t>
            </a:r>
            <a:r>
              <a:rPr lang="en-GB" sz="1250" dirty="0">
                <a:latin typeface="Tenorite" panose="00000500000000000000" pitchFamily="2" charset="0"/>
              </a:rPr>
              <a:t>O</a:t>
            </a:r>
            <a:r>
              <a:rPr lang="en-GB" sz="1250" baseline="-25000" dirty="0">
                <a:latin typeface="Tenorite" panose="00000500000000000000" pitchFamily="2" charset="0"/>
              </a:rPr>
              <a:t>2</a:t>
            </a:r>
            <a:r>
              <a:rPr lang="en-GB" sz="1250" dirty="0">
                <a:latin typeface="Tenorite" panose="00000500000000000000" pitchFamily="2" charset="0"/>
              </a:rPr>
              <a:t>, OF</a:t>
            </a:r>
            <a:r>
              <a:rPr lang="en-GB" sz="1250" baseline="-25000" dirty="0">
                <a:latin typeface="Tenorite" panose="00000500000000000000" pitchFamily="2" charset="0"/>
              </a:rPr>
              <a:t>2</a:t>
            </a:r>
            <a:r>
              <a:rPr lang="en-GB" sz="1250" dirty="0">
                <a:latin typeface="Tenorite" panose="00000500000000000000" pitchFamily="2" charset="0"/>
              </a:rPr>
              <a:t>, BaO</a:t>
            </a:r>
            <a:r>
              <a:rPr lang="en-GB" sz="1250" baseline="-25000" dirty="0">
                <a:latin typeface="Tenorite" panose="00000500000000000000" pitchFamily="2" charset="0"/>
              </a:rPr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50" dirty="0">
                <a:latin typeface="Tenorite" panose="00000500000000000000" pitchFamily="2" charset="0"/>
              </a:rPr>
              <a:t>All halogens have an oxidation number of -1 </a:t>
            </a:r>
            <a:r>
              <a:rPr lang="en-GB" sz="1250" b="1" dirty="0">
                <a:latin typeface="Tenorite" panose="00000500000000000000" pitchFamily="2" charset="0"/>
              </a:rPr>
              <a:t>unless</a:t>
            </a:r>
            <a:r>
              <a:rPr lang="en-GB" sz="1250" dirty="0">
                <a:latin typeface="Tenorite" panose="00000500000000000000" pitchFamily="2" charset="0"/>
              </a:rPr>
              <a:t> it’s in a compound with a more electronegative element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50" dirty="0">
                <a:latin typeface="Tenorite" panose="00000500000000000000" pitchFamily="2" charset="0"/>
              </a:rPr>
              <a:t>Group I metals have an oxidation number of +1.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50" dirty="0">
                <a:latin typeface="Tenorite" panose="00000500000000000000" pitchFamily="2" charset="0"/>
              </a:rPr>
              <a:t>Group 2 metals have an oxidation number of +2. 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595898" y="4180078"/>
            <a:ext cx="2959081" cy="523220"/>
            <a:chOff x="1516379" y="4015740"/>
            <a:chExt cx="2959081" cy="523220"/>
          </a:xfrm>
          <a:solidFill>
            <a:schemeClr val="tx2"/>
          </a:solidFill>
        </p:grpSpPr>
        <p:sp>
          <p:nvSpPr>
            <p:cNvPr id="3" name="TextBox 2"/>
            <p:cNvSpPr txBox="1"/>
            <p:nvPr/>
          </p:nvSpPr>
          <p:spPr>
            <a:xfrm>
              <a:off x="1516379" y="4015740"/>
              <a:ext cx="1396365" cy="52322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GB" sz="2800" b="1" dirty="0">
                  <a:solidFill>
                    <a:schemeClr val="bg1"/>
                  </a:solidFill>
                  <a:latin typeface="Tenorite" panose="00000500000000000000" pitchFamily="2" charset="0"/>
                </a:rPr>
                <a:t>OIL RIG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2912743" y="4015740"/>
              <a:ext cx="1562717" cy="523220"/>
            </a:xfrm>
            <a:prstGeom prst="rect">
              <a:avLst/>
            </a:prstGeom>
            <a:solidFill>
              <a:srgbClr val="505046"/>
            </a:solidFill>
          </p:spPr>
          <p:txBody>
            <a:bodyPr wrap="square">
              <a:spAutoFit/>
            </a:bodyPr>
            <a:lstStyle/>
            <a:p>
              <a:r>
                <a:rPr lang="en-GB" sz="1400" i="1" dirty="0">
                  <a:solidFill>
                    <a:schemeClr val="bg1"/>
                  </a:solidFill>
                  <a:latin typeface="Tenorite" panose="00000500000000000000" pitchFamily="2" charset="0"/>
                </a:rPr>
                <a:t>Oxidation is loss </a:t>
              </a:r>
            </a:p>
            <a:p>
              <a:r>
                <a:rPr lang="en-GB" sz="1400" i="1" dirty="0">
                  <a:solidFill>
                    <a:schemeClr val="bg1"/>
                  </a:solidFill>
                  <a:latin typeface="Tenorite" panose="00000500000000000000" pitchFamily="2" charset="0"/>
                </a:rPr>
                <a:t>Reduction is gain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596148" y="4667165"/>
            <a:ext cx="1022984" cy="1015663"/>
            <a:chOff x="1499235" y="4572000"/>
            <a:chExt cx="1022984" cy="1015663"/>
          </a:xfrm>
        </p:grpSpPr>
        <p:sp>
          <p:nvSpPr>
            <p:cNvPr id="11" name="Rectangle 10"/>
            <p:cNvSpPr/>
            <p:nvPr/>
          </p:nvSpPr>
          <p:spPr>
            <a:xfrm>
              <a:off x="1994777" y="4673991"/>
              <a:ext cx="400016" cy="247959"/>
            </a:xfrm>
            <a:prstGeom prst="rect">
              <a:avLst/>
            </a:prstGeom>
            <a:solidFill>
              <a:srgbClr val="ECECE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499235" y="4572000"/>
              <a:ext cx="102298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solidFill>
                    <a:srgbClr val="FF0000"/>
                  </a:solidFill>
                  <a:latin typeface="Tenorite" panose="00000500000000000000" pitchFamily="2" charset="0"/>
                </a:rPr>
                <a:t>Na</a:t>
              </a:r>
              <a:r>
                <a:rPr lang="en-GB" sz="2000" b="1" baseline="-25000" dirty="0">
                  <a:solidFill>
                    <a:srgbClr val="FF0000"/>
                  </a:solidFill>
                  <a:latin typeface="Tenorite" panose="00000500000000000000" pitchFamily="2" charset="0"/>
                </a:rPr>
                <a:t>2</a:t>
              </a:r>
              <a:r>
                <a:rPr lang="en-GB" sz="2000" b="1" dirty="0">
                  <a:solidFill>
                    <a:srgbClr val="00B050"/>
                  </a:solidFill>
                  <a:latin typeface="Tenorite" panose="00000500000000000000" pitchFamily="2" charset="0"/>
                </a:rPr>
                <a:t>S</a:t>
              </a:r>
              <a:r>
                <a:rPr lang="en-GB" sz="2000" b="1" dirty="0">
                  <a:solidFill>
                    <a:srgbClr val="0070C0"/>
                  </a:solidFill>
                  <a:latin typeface="Tenorite" panose="00000500000000000000" pitchFamily="2" charset="0"/>
                </a:rPr>
                <a:t>O</a:t>
              </a:r>
              <a:r>
                <a:rPr lang="en-GB" sz="2000" b="1" baseline="-25000" dirty="0">
                  <a:solidFill>
                    <a:srgbClr val="0070C0"/>
                  </a:solidFill>
                  <a:latin typeface="Tenorite" panose="00000500000000000000" pitchFamily="2" charset="0"/>
                </a:rPr>
                <a:t>4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535111" y="4941332"/>
              <a:ext cx="98710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FF0000"/>
                  </a:solidFill>
                  <a:latin typeface="Tenorite" panose="00000500000000000000" pitchFamily="2" charset="0"/>
                </a:rPr>
                <a:t>+1  </a:t>
              </a:r>
              <a:r>
                <a:rPr lang="en-GB" sz="1200" dirty="0">
                  <a:solidFill>
                    <a:srgbClr val="00B050"/>
                  </a:solidFill>
                  <a:latin typeface="Tenorite" panose="00000500000000000000" pitchFamily="2" charset="0"/>
                </a:rPr>
                <a:t>+6  </a:t>
              </a:r>
              <a:r>
                <a:rPr lang="en-GB" sz="1200" dirty="0">
                  <a:solidFill>
                    <a:srgbClr val="0070C0"/>
                  </a:solidFill>
                  <a:latin typeface="Tenorite" panose="00000500000000000000" pitchFamily="2" charset="0"/>
                </a:rPr>
                <a:t>-2</a:t>
              </a:r>
            </a:p>
            <a:p>
              <a:endParaRPr lang="en-GB" sz="1200" dirty="0">
                <a:solidFill>
                  <a:srgbClr val="FF0000"/>
                </a:solidFill>
                <a:latin typeface="Tenorite" panose="00000500000000000000" pitchFamily="2" charset="0"/>
              </a:endParaRPr>
            </a:p>
            <a:p>
              <a:r>
                <a:rPr lang="en-GB" sz="1200" dirty="0">
                  <a:solidFill>
                    <a:srgbClr val="FF0000"/>
                  </a:solidFill>
                  <a:latin typeface="Tenorite" panose="00000500000000000000" pitchFamily="2" charset="0"/>
                </a:rPr>
                <a:t>+2  </a:t>
              </a:r>
              <a:r>
                <a:rPr lang="en-GB" sz="1200" dirty="0">
                  <a:solidFill>
                    <a:srgbClr val="00B050"/>
                  </a:solidFill>
                  <a:latin typeface="Tenorite" panose="00000500000000000000" pitchFamily="2" charset="0"/>
                </a:rPr>
                <a:t>+6  </a:t>
              </a:r>
              <a:r>
                <a:rPr lang="en-GB" sz="1200" dirty="0">
                  <a:solidFill>
                    <a:srgbClr val="0070C0"/>
                  </a:solidFill>
                  <a:latin typeface="Tenorite" panose="00000500000000000000" pitchFamily="2" charset="0"/>
                </a:rPr>
                <a:t>-8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499235" y="5112265"/>
              <a:ext cx="57740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200" dirty="0">
                  <a:solidFill>
                    <a:srgbClr val="FF0000"/>
                  </a:solidFill>
                  <a:latin typeface="Tenorite" panose="00000500000000000000" pitchFamily="2" charset="0"/>
                </a:rPr>
                <a:t>(1x2) </a:t>
              </a:r>
              <a:endParaRPr lang="en-GB" sz="1200" dirty="0">
                <a:latin typeface="Tenorite" panose="00000500000000000000" pitchFamily="2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917434" y="5112266"/>
              <a:ext cx="596766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200" dirty="0">
                  <a:solidFill>
                    <a:srgbClr val="0070C0"/>
                  </a:solidFill>
                  <a:latin typeface="Tenorite" panose="00000500000000000000" pitchFamily="2" charset="0"/>
                </a:rPr>
                <a:t>(-2x4)</a:t>
              </a:r>
            </a:p>
          </p:txBody>
        </p:sp>
      </p:grpSp>
      <p:sp>
        <p:nvSpPr>
          <p:cNvPr id="19" name="Rectangle 18"/>
          <p:cNvSpPr/>
          <p:nvPr/>
        </p:nvSpPr>
        <p:spPr>
          <a:xfrm>
            <a:off x="2619132" y="4750035"/>
            <a:ext cx="36094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rgbClr val="0070C0"/>
                </a:solidFill>
                <a:latin typeface="Tenorite" panose="00000500000000000000" pitchFamily="2" charset="0"/>
              </a:rPr>
              <a:t>Oxidising agents </a:t>
            </a:r>
            <a:r>
              <a:rPr lang="en-GB" sz="1200" dirty="0">
                <a:latin typeface="Tenorite" panose="00000500000000000000" pitchFamily="2" charset="0"/>
              </a:rPr>
              <a:t>accepts electrons from the species that is being oxidised. </a:t>
            </a:r>
            <a:r>
              <a:rPr lang="en-GB" sz="1200" b="1" dirty="0">
                <a:latin typeface="Tenorite" panose="00000500000000000000" pitchFamily="2" charset="0"/>
              </a:rPr>
              <a:t>It’s reduced. </a:t>
            </a:r>
          </a:p>
          <a:p>
            <a:r>
              <a:rPr lang="en-GB" sz="1200" b="1" dirty="0">
                <a:solidFill>
                  <a:srgbClr val="0070C0"/>
                </a:solidFill>
                <a:latin typeface="Tenorite" panose="00000500000000000000" pitchFamily="2" charset="0"/>
              </a:rPr>
              <a:t>Reducing agents </a:t>
            </a:r>
            <a:r>
              <a:rPr lang="en-GB" sz="1200" dirty="0">
                <a:latin typeface="Tenorite" panose="00000500000000000000" pitchFamily="2" charset="0"/>
              </a:rPr>
              <a:t>donates electrons to the species being reduced. </a:t>
            </a:r>
            <a:r>
              <a:rPr lang="en-GB" sz="1200" b="1" dirty="0">
                <a:latin typeface="Tenorite" panose="00000500000000000000" pitchFamily="2" charset="0"/>
              </a:rPr>
              <a:t>It’s oxidised.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41727" y="5842523"/>
            <a:ext cx="4806633" cy="12509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1571624" y="5696136"/>
            <a:ext cx="466734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b="1" dirty="0">
                <a:solidFill>
                  <a:srgbClr val="0070C0"/>
                </a:solidFill>
                <a:latin typeface="Tenorite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Disproportionation</a:t>
            </a:r>
            <a:r>
              <a:rPr lang="en-GB" sz="1300" dirty="0">
                <a:latin typeface="Tenorite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 – </a:t>
            </a:r>
            <a:r>
              <a:rPr lang="en-GB" sz="1200" dirty="0">
                <a:latin typeface="Tenorite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An element in a single species being simultaneously oxidised and reduced.</a:t>
            </a:r>
          </a:p>
          <a:p>
            <a:endParaRPr lang="en-GB" sz="1300" dirty="0"/>
          </a:p>
          <a:p>
            <a:endParaRPr lang="en-GB" sz="1300" dirty="0"/>
          </a:p>
          <a:p>
            <a:endParaRPr lang="en-GB" sz="1300" dirty="0"/>
          </a:p>
          <a:p>
            <a:r>
              <a:rPr lang="en-GB" sz="1200" b="1" dirty="0">
                <a:solidFill>
                  <a:srgbClr val="0070C0"/>
                </a:solidFill>
                <a:latin typeface="Tenorite" panose="00000500000000000000" pitchFamily="2" charset="0"/>
              </a:rPr>
              <a:t>Symproportionation</a:t>
            </a:r>
            <a:r>
              <a:rPr lang="en-GB" sz="1400" dirty="0">
                <a:latin typeface="Tenorite" panose="00000500000000000000" pitchFamily="2" charset="0"/>
              </a:rPr>
              <a:t> – </a:t>
            </a:r>
            <a:r>
              <a:rPr lang="en-GB" sz="1200" dirty="0">
                <a:latin typeface="Tenorite" panose="00000500000000000000" pitchFamily="2" charset="0"/>
              </a:rPr>
              <a:t>Two reactants, each containing the same element with a different oxidation number, form a product that has one oxidation number.</a:t>
            </a:r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r>
              <a:rPr lang="en-GB" sz="1200" dirty="0">
                <a:latin typeface="Tenorite" panose="00000500000000000000" pitchFamily="2" charset="0"/>
              </a:rPr>
              <a:t>Oxidation numbers are indicated in other ways, them being though roman numerals:</a:t>
            </a:r>
          </a:p>
          <a:p>
            <a:r>
              <a:rPr lang="en-GB" sz="1200" b="1" dirty="0">
                <a:latin typeface="Tenorite" panose="00000500000000000000" pitchFamily="2" charset="0"/>
              </a:rPr>
              <a:t>Iron(III) oxide </a:t>
            </a:r>
            <a:r>
              <a:rPr lang="en-GB" sz="1200" dirty="0">
                <a:latin typeface="Tenorite" panose="00000500000000000000" pitchFamily="2" charset="0"/>
              </a:rPr>
              <a:t>– (III) being the oxidation number of iron 3+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1577855" y="6170367"/>
            <a:ext cx="1954381" cy="496959"/>
            <a:chOff x="1516379" y="6035538"/>
            <a:chExt cx="1954381" cy="496959"/>
          </a:xfrm>
        </p:grpSpPr>
        <p:sp>
          <p:nvSpPr>
            <p:cNvPr id="26" name="Rectangle 25"/>
            <p:cNvSpPr/>
            <p:nvPr/>
          </p:nvSpPr>
          <p:spPr>
            <a:xfrm>
              <a:off x="1568450" y="6076950"/>
              <a:ext cx="1844794" cy="424770"/>
            </a:xfrm>
            <a:prstGeom prst="rect">
              <a:avLst/>
            </a:prstGeom>
            <a:solidFill>
              <a:srgbClr val="A6A6A6">
                <a:alpha val="1882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516379" y="6193943"/>
              <a:ext cx="195438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sz="1600" b="1" dirty="0">
                  <a:solidFill>
                    <a:srgbClr val="000000"/>
                  </a:solidFill>
                  <a:latin typeface="Tenorite" panose="00000500000000000000" pitchFamily="2" charset="0"/>
                </a:rPr>
                <a:t>2</a:t>
              </a:r>
              <a:r>
                <a:rPr lang="pt-BR" sz="1600" b="1" dirty="0">
                  <a:solidFill>
                    <a:srgbClr val="CC0099"/>
                  </a:solidFill>
                  <a:latin typeface="Tenorite" panose="00000500000000000000" pitchFamily="2" charset="0"/>
                </a:rPr>
                <a:t>H</a:t>
              </a:r>
              <a:r>
                <a:rPr lang="pt-BR" sz="1600" b="1" baseline="-25000" dirty="0">
                  <a:solidFill>
                    <a:srgbClr val="CC0099"/>
                  </a:solidFill>
                  <a:latin typeface="Tenorite" panose="00000500000000000000" pitchFamily="2" charset="0"/>
                </a:rPr>
                <a:t>2</a:t>
              </a:r>
              <a:r>
                <a:rPr lang="pt-BR" sz="1600" b="1" dirty="0">
                  <a:solidFill>
                    <a:srgbClr val="FF3300"/>
                  </a:solidFill>
                  <a:latin typeface="Tenorite" panose="00000500000000000000" pitchFamily="2" charset="0"/>
                </a:rPr>
                <a:t>O</a:t>
              </a:r>
              <a:r>
                <a:rPr lang="pt-BR" sz="1600" b="1" baseline="-25000" dirty="0">
                  <a:solidFill>
                    <a:srgbClr val="FF3300"/>
                  </a:solidFill>
                  <a:latin typeface="Tenorite" panose="00000500000000000000" pitchFamily="2" charset="0"/>
                </a:rPr>
                <a:t>2</a:t>
              </a:r>
              <a:r>
                <a:rPr lang="pt-BR" sz="1600" b="1" dirty="0">
                  <a:solidFill>
                    <a:srgbClr val="000000"/>
                  </a:solidFill>
                  <a:latin typeface="Tenorite" panose="00000500000000000000" pitchFamily="2" charset="0"/>
                </a:rPr>
                <a:t> → 2</a:t>
              </a:r>
              <a:r>
                <a:rPr lang="pt-BR" sz="1600" b="1" dirty="0">
                  <a:solidFill>
                    <a:srgbClr val="CC0099"/>
                  </a:solidFill>
                  <a:latin typeface="Tenorite" panose="00000500000000000000" pitchFamily="2" charset="0"/>
                </a:rPr>
                <a:t>H</a:t>
              </a:r>
              <a:r>
                <a:rPr lang="pt-BR" sz="1600" b="1" baseline="-25000" dirty="0">
                  <a:solidFill>
                    <a:srgbClr val="CC0099"/>
                  </a:solidFill>
                  <a:latin typeface="Tenorite" panose="00000500000000000000" pitchFamily="2" charset="0"/>
                </a:rPr>
                <a:t>2</a:t>
              </a:r>
              <a:r>
                <a:rPr lang="pt-BR" sz="1600" b="1" dirty="0">
                  <a:solidFill>
                    <a:srgbClr val="FF3300"/>
                  </a:solidFill>
                  <a:latin typeface="Tenorite" panose="00000500000000000000" pitchFamily="2" charset="0"/>
                </a:rPr>
                <a:t>O</a:t>
              </a:r>
              <a:r>
                <a:rPr lang="pt-BR" sz="1600" b="1" dirty="0">
                  <a:solidFill>
                    <a:srgbClr val="000000"/>
                  </a:solidFill>
                  <a:latin typeface="Tenorite" panose="00000500000000000000" pitchFamily="2" charset="0"/>
                </a:rPr>
                <a:t> + </a:t>
              </a:r>
              <a:r>
                <a:rPr lang="pt-BR" sz="1600" b="1" dirty="0">
                  <a:solidFill>
                    <a:srgbClr val="FF3300"/>
                  </a:solidFill>
                  <a:latin typeface="Tenorite" panose="00000500000000000000" pitchFamily="2" charset="0"/>
                </a:rPr>
                <a:t>O</a:t>
              </a:r>
              <a:r>
                <a:rPr lang="pt-BR" sz="1600" b="1" baseline="-25000" dirty="0">
                  <a:solidFill>
                    <a:srgbClr val="FF3300"/>
                  </a:solidFill>
                  <a:latin typeface="Tenorite" panose="00000500000000000000" pitchFamily="2" charset="0"/>
                </a:rPr>
                <a:t>2</a:t>
              </a:r>
              <a:endParaRPr lang="en-US" sz="1600" b="1" dirty="0">
                <a:solidFill>
                  <a:srgbClr val="FF3300"/>
                </a:solidFill>
                <a:latin typeface="Tenorite" panose="00000500000000000000" pitchFamily="2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591103" y="6035538"/>
              <a:ext cx="3484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>
                  <a:solidFill>
                    <a:srgbClr val="CC0099"/>
                  </a:solidFill>
                  <a:latin typeface="Tenorite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+1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438141" y="6044665"/>
              <a:ext cx="3593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>
                  <a:solidFill>
                    <a:srgbClr val="CC0099"/>
                  </a:solidFill>
                  <a:latin typeface="Tenorite" panose="00000500000000000000" pitchFamily="2" charset="0"/>
                </a:rPr>
                <a:t>+1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820402" y="6035538"/>
              <a:ext cx="33124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>
                  <a:solidFill>
                    <a:srgbClr val="FF3300"/>
                  </a:solidFill>
                  <a:latin typeface="Tenorite" panose="00000500000000000000" pitchFamily="2" charset="0"/>
                </a:rPr>
                <a:t>-1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637834" y="6035538"/>
              <a:ext cx="33124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>
                  <a:solidFill>
                    <a:srgbClr val="FF3300"/>
                  </a:solidFill>
                  <a:latin typeface="Tenorite" panose="00000500000000000000" pitchFamily="2" charset="0"/>
                </a:rPr>
                <a:t>-2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084028" y="6044665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>
                  <a:solidFill>
                    <a:srgbClr val="FF3300"/>
                  </a:solidFill>
                  <a:latin typeface="Tenorite" panose="00000500000000000000" pitchFamily="2" charset="0"/>
                </a:rPr>
                <a:t>0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1571624" y="7374163"/>
            <a:ext cx="3005456" cy="525709"/>
            <a:chOff x="1411567" y="7389707"/>
            <a:chExt cx="3005456" cy="525709"/>
          </a:xfrm>
        </p:grpSpPr>
        <p:sp>
          <p:nvSpPr>
            <p:cNvPr id="35" name="Rectangle 34"/>
            <p:cNvSpPr/>
            <p:nvPr/>
          </p:nvSpPr>
          <p:spPr>
            <a:xfrm>
              <a:off x="1487099" y="7454321"/>
              <a:ext cx="2769904" cy="424770"/>
            </a:xfrm>
            <a:prstGeom prst="rect">
              <a:avLst/>
            </a:prstGeom>
            <a:solidFill>
              <a:schemeClr val="bg1">
                <a:lumMod val="65000"/>
                <a:alpha val="1882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516379" y="7495878"/>
              <a:ext cx="2900644" cy="4195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  <a:defRPr/>
              </a:pPr>
              <a:r>
                <a:rPr lang="en-US" sz="1600" b="1" dirty="0">
                  <a:solidFill>
                    <a:srgbClr val="CC0099"/>
                  </a:solidFill>
                  <a:latin typeface="Tenorite" panose="00000500000000000000" pitchFamily="2" charset="0"/>
                </a:rPr>
                <a:t>I</a:t>
              </a:r>
              <a:r>
                <a:rPr lang="en-US" sz="1600" b="1" dirty="0">
                  <a:solidFill>
                    <a:srgbClr val="FF3300"/>
                  </a:solidFill>
                  <a:latin typeface="Tenorite" panose="00000500000000000000" pitchFamily="2" charset="0"/>
                </a:rPr>
                <a:t>O</a:t>
              </a:r>
              <a:r>
                <a:rPr lang="en-US" sz="1600" b="1" baseline="-25000" dirty="0">
                  <a:solidFill>
                    <a:srgbClr val="FF3300"/>
                  </a:solidFill>
                  <a:latin typeface="Tenorite" panose="00000500000000000000" pitchFamily="2" charset="0"/>
                </a:rPr>
                <a:t>3</a:t>
              </a:r>
              <a:r>
                <a:rPr lang="en-US" sz="1600" b="1" baseline="30000" dirty="0">
                  <a:solidFill>
                    <a:srgbClr val="FF3300"/>
                  </a:solidFill>
                  <a:latin typeface="Tenorite" panose="00000500000000000000" pitchFamily="2" charset="0"/>
                </a:rPr>
                <a:t>-</a:t>
              </a:r>
              <a:r>
                <a:rPr lang="en-US" sz="1600" b="1" dirty="0">
                  <a:solidFill>
                    <a:srgbClr val="000000"/>
                  </a:solidFill>
                  <a:latin typeface="Tenorite" panose="00000500000000000000" pitchFamily="2" charset="0"/>
                </a:rPr>
                <a:t> + 5</a:t>
              </a:r>
              <a:r>
                <a:rPr lang="en-US" sz="1600" b="1" dirty="0">
                  <a:solidFill>
                    <a:srgbClr val="CC0099"/>
                  </a:solidFill>
                  <a:latin typeface="Tenorite" panose="00000500000000000000" pitchFamily="2" charset="0"/>
                </a:rPr>
                <a:t>I</a:t>
              </a:r>
              <a:r>
                <a:rPr lang="en-US" sz="1600" b="1" baseline="30000" dirty="0">
                  <a:solidFill>
                    <a:srgbClr val="CC0099"/>
                  </a:solidFill>
                  <a:latin typeface="Tenorite" panose="00000500000000000000" pitchFamily="2" charset="0"/>
                </a:rPr>
                <a:t>-</a:t>
              </a:r>
              <a:r>
                <a:rPr lang="en-US" sz="1600" b="1" dirty="0">
                  <a:solidFill>
                    <a:srgbClr val="000000"/>
                  </a:solidFill>
                  <a:latin typeface="Tenorite" panose="00000500000000000000" pitchFamily="2" charset="0"/>
                </a:rPr>
                <a:t> + 6</a:t>
              </a:r>
              <a:r>
                <a:rPr lang="en-US" sz="1600" b="1" dirty="0">
                  <a:solidFill>
                    <a:srgbClr val="00B050"/>
                  </a:solidFill>
                  <a:latin typeface="Tenorite" panose="00000500000000000000" pitchFamily="2" charset="0"/>
                </a:rPr>
                <a:t>H</a:t>
              </a:r>
              <a:r>
                <a:rPr lang="en-US" sz="1600" b="1" baseline="30000" dirty="0">
                  <a:solidFill>
                    <a:srgbClr val="00B050"/>
                  </a:solidFill>
                  <a:latin typeface="Tenorite" panose="00000500000000000000" pitchFamily="2" charset="0"/>
                </a:rPr>
                <a:t>+</a:t>
              </a:r>
              <a:r>
                <a:rPr lang="en-US" sz="1600" b="1" dirty="0">
                  <a:solidFill>
                    <a:srgbClr val="00B050"/>
                  </a:solidFill>
                  <a:latin typeface="Tenorite" panose="00000500000000000000" pitchFamily="2" charset="0"/>
                </a:rPr>
                <a:t> </a:t>
              </a:r>
              <a:r>
                <a:rPr lang="en-US" sz="1600" b="1" dirty="0">
                  <a:solidFill>
                    <a:srgbClr val="000000"/>
                  </a:solidFill>
                  <a:latin typeface="Tenorite" panose="00000500000000000000" pitchFamily="2" charset="0"/>
                </a:rPr>
                <a:t>→ 3</a:t>
              </a:r>
              <a:r>
                <a:rPr lang="en-US" sz="1600" b="1" dirty="0">
                  <a:solidFill>
                    <a:srgbClr val="CC0099"/>
                  </a:solidFill>
                  <a:latin typeface="Tenorite" panose="00000500000000000000" pitchFamily="2" charset="0"/>
                </a:rPr>
                <a:t>I</a:t>
              </a:r>
              <a:r>
                <a:rPr lang="en-US" sz="1600" b="1" baseline="-25000" dirty="0">
                  <a:solidFill>
                    <a:srgbClr val="CC0099"/>
                  </a:solidFill>
                  <a:latin typeface="Tenorite" panose="00000500000000000000" pitchFamily="2" charset="0"/>
                </a:rPr>
                <a:t>2</a:t>
              </a:r>
              <a:r>
                <a:rPr lang="en-US" sz="1600" b="1" dirty="0">
                  <a:solidFill>
                    <a:srgbClr val="000000"/>
                  </a:solidFill>
                  <a:latin typeface="Tenorite" panose="00000500000000000000" pitchFamily="2" charset="0"/>
                </a:rPr>
                <a:t> + 3</a:t>
              </a:r>
              <a:r>
                <a:rPr lang="en-US" sz="1600" b="1" dirty="0">
                  <a:solidFill>
                    <a:srgbClr val="00B050"/>
                  </a:solidFill>
                  <a:latin typeface="Tenorite" panose="00000500000000000000" pitchFamily="2" charset="0"/>
                </a:rPr>
                <a:t>H</a:t>
              </a:r>
              <a:r>
                <a:rPr lang="en-US" sz="1600" b="1" baseline="-25000" dirty="0">
                  <a:solidFill>
                    <a:srgbClr val="00B050"/>
                  </a:solidFill>
                  <a:latin typeface="Tenorite" panose="00000500000000000000" pitchFamily="2" charset="0"/>
                </a:rPr>
                <a:t>2</a:t>
              </a:r>
              <a:r>
                <a:rPr lang="en-US" sz="1600" b="1" dirty="0">
                  <a:solidFill>
                    <a:srgbClr val="FF3300"/>
                  </a:solidFill>
                  <a:latin typeface="Tenorite" panose="00000500000000000000" pitchFamily="2" charset="0"/>
                </a:rPr>
                <a:t>O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411567" y="7389707"/>
              <a:ext cx="5444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>
                  <a:solidFill>
                    <a:srgbClr val="CC0099"/>
                  </a:solidFill>
                  <a:latin typeface="Tenorite" panose="00000500000000000000" pitchFamily="2" charset="0"/>
                </a:rPr>
                <a:t>+5 </a:t>
              </a:r>
              <a:r>
                <a:rPr lang="en-GB" sz="1200" dirty="0">
                  <a:solidFill>
                    <a:srgbClr val="FF3300"/>
                  </a:solidFill>
                  <a:latin typeface="Tenorite" panose="00000500000000000000" pitchFamily="2" charset="0"/>
                </a:rPr>
                <a:t>-2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152386" y="7408193"/>
              <a:ext cx="33124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>
                  <a:solidFill>
                    <a:srgbClr val="CC0099"/>
                  </a:solidFill>
                  <a:latin typeface="Tenorite" panose="00000500000000000000" pitchFamily="2" charset="0"/>
                </a:rPr>
                <a:t>-1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630954" y="7410448"/>
              <a:ext cx="3593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>
                  <a:solidFill>
                    <a:srgbClr val="00B050"/>
                  </a:solidFill>
                  <a:latin typeface="Tenorite" panose="00000500000000000000" pitchFamily="2" charset="0"/>
                </a:rPr>
                <a:t>+1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284993" y="7391339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>
                  <a:solidFill>
                    <a:srgbClr val="CC0099"/>
                  </a:solidFill>
                  <a:latin typeface="Tenorite" panose="00000500000000000000" pitchFamily="2" charset="0"/>
                </a:rPr>
                <a:t>0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704072" y="7417991"/>
              <a:ext cx="59125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>
                  <a:solidFill>
                    <a:srgbClr val="00B050"/>
                  </a:solidFill>
                  <a:latin typeface="Tenorite" panose="00000500000000000000" pitchFamily="2" charset="0"/>
                </a:rPr>
                <a:t>+1  </a:t>
              </a:r>
              <a:r>
                <a:rPr lang="en-GB" sz="1200" dirty="0">
                  <a:solidFill>
                    <a:srgbClr val="FF3300"/>
                  </a:solidFill>
                  <a:latin typeface="Tenorite" panose="00000500000000000000" pitchFamily="2" charset="0"/>
                </a:rPr>
                <a:t>-2</a:t>
              </a:r>
            </a:p>
          </p:txBody>
        </p:sp>
      </p:grpSp>
      <p:sp>
        <p:nvSpPr>
          <p:cNvPr id="34" name="Rectangle 33"/>
          <p:cNvSpPr/>
          <p:nvPr/>
        </p:nvSpPr>
        <p:spPr>
          <a:xfrm>
            <a:off x="1640287" y="8773825"/>
            <a:ext cx="4598677" cy="492443"/>
          </a:xfrm>
          <a:prstGeom prst="rect">
            <a:avLst/>
          </a:prstGeom>
          <a:solidFill>
            <a:srgbClr val="D9D9D9">
              <a:alpha val="74902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en-GB" sz="1300" b="1" dirty="0">
                <a:latin typeface="Tenorite" panose="00000500000000000000" pitchFamily="2" charset="0"/>
              </a:rPr>
              <a:t>Metals, in general, form positive ions</a:t>
            </a:r>
          </a:p>
          <a:p>
            <a:pPr algn="ctr"/>
            <a:r>
              <a:rPr lang="en-GB" sz="1300" b="1" dirty="0">
                <a:latin typeface="Tenorite" panose="00000500000000000000" pitchFamily="2" charset="0"/>
              </a:rPr>
              <a:t>Non-Metals, in general, form negative ions</a:t>
            </a:r>
          </a:p>
        </p:txBody>
      </p:sp>
    </p:spTree>
    <p:extLst>
      <p:ext uri="{BB962C8B-B14F-4D97-AF65-F5344CB8AC3E}">
        <p14:creationId xmlns:p14="http://schemas.microsoft.com/office/powerpoint/2010/main" val="2041588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2</a:t>
            </a:fld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AE91F4-9AD0-4CE4-A5C1-5CE4EA269289}"/>
              </a:ext>
            </a:extLst>
          </p:cNvPr>
          <p:cNvSpPr txBox="1"/>
          <p:nvPr/>
        </p:nvSpPr>
        <p:spPr>
          <a:xfrm>
            <a:off x="895797" y="638627"/>
            <a:ext cx="5332808" cy="369332"/>
          </a:xfrm>
          <a:prstGeom prst="rect">
            <a:avLst/>
          </a:prstGeom>
          <a:solidFill>
            <a:srgbClr val="FF0000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Ionic Equations Example</a:t>
            </a:r>
            <a:r>
              <a:rPr lang="en-GB" b="1" dirty="0">
                <a:solidFill>
                  <a:srgbClr val="FF0000"/>
                </a:solidFill>
              </a:rPr>
              <a:t>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9720D3-9A47-4E1F-98D7-AEDB83370501}"/>
              </a:ext>
            </a:extLst>
          </p:cNvPr>
          <p:cNvSpPr txBox="1"/>
          <p:nvPr/>
        </p:nvSpPr>
        <p:spPr>
          <a:xfrm>
            <a:off x="895796" y="1077575"/>
            <a:ext cx="533280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i="1" dirty="0">
                <a:latin typeface="Tenorite" panose="00000500000000000000" pitchFamily="2" charset="0"/>
              </a:rPr>
              <a:t>	The reaction between manganate(VII) and iron(</a:t>
            </a:r>
            <a:r>
              <a:rPr lang="en-GB" sz="1400" b="1" i="1" dirty="0" err="1">
                <a:latin typeface="Tenorite" panose="00000500000000000000" pitchFamily="2" charset="0"/>
              </a:rPr>
              <a:t>ll</a:t>
            </a:r>
            <a:r>
              <a:rPr lang="en-GB" sz="1400" b="1" i="1" dirty="0">
                <a:latin typeface="Tenorite" panose="00000500000000000000" pitchFamily="2" charset="0"/>
              </a:rPr>
              <a:t>).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44CB08-EB4B-450F-AFC9-7C2075FDEF81}"/>
              </a:ext>
            </a:extLst>
          </p:cNvPr>
          <p:cNvSpPr txBox="1"/>
          <p:nvPr/>
        </p:nvSpPr>
        <p:spPr>
          <a:xfrm>
            <a:off x="895795" y="1454968"/>
            <a:ext cx="5332807" cy="23339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300" b="1" i="1" dirty="0">
                <a:solidFill>
                  <a:srgbClr val="0070C0"/>
                </a:solidFill>
                <a:latin typeface="Tenorite" panose="00000500000000000000" pitchFamily="2" charset="0"/>
              </a:rPr>
              <a:t>Step 1 </a:t>
            </a:r>
            <a:r>
              <a:rPr lang="en-GB" sz="1300" dirty="0">
                <a:latin typeface="Tenorite" panose="00000500000000000000" pitchFamily="2" charset="0"/>
              </a:rPr>
              <a:t>Fe</a:t>
            </a:r>
            <a:r>
              <a:rPr lang="en-GB" sz="1300" baseline="30000" dirty="0">
                <a:latin typeface="Tenorite" panose="00000500000000000000" pitchFamily="2" charset="0"/>
              </a:rPr>
              <a:t>2+ </a:t>
            </a:r>
            <a:r>
              <a:rPr lang="en-GB" sz="1400" b="1" dirty="0">
                <a:latin typeface="Tenorite" panose="00000500000000000000" pitchFamily="2" charset="0"/>
              </a:rPr>
              <a:t>→</a:t>
            </a:r>
            <a:r>
              <a:rPr lang="en-GB" sz="1300" dirty="0">
                <a:latin typeface="Tenorite" panose="00000500000000000000" pitchFamily="2" charset="0"/>
              </a:rPr>
              <a:t> Fe</a:t>
            </a:r>
            <a:r>
              <a:rPr lang="en-GB" sz="1300" baseline="30000" dirty="0">
                <a:latin typeface="Tenorite" panose="00000500000000000000" pitchFamily="2" charset="0"/>
              </a:rPr>
              <a:t>3+ </a:t>
            </a:r>
            <a:r>
              <a:rPr lang="en-GB" sz="1300" dirty="0">
                <a:latin typeface="Tenorite" panose="00000500000000000000" pitchFamily="2" charset="0"/>
              </a:rPr>
              <a:t>+ e</a:t>
            </a:r>
            <a:r>
              <a:rPr lang="en-GB" sz="1300" baseline="30000" dirty="0">
                <a:latin typeface="Tenorite" panose="00000500000000000000" pitchFamily="2" charset="0"/>
              </a:rPr>
              <a:t>-</a:t>
            </a:r>
          </a:p>
          <a:p>
            <a:r>
              <a:rPr lang="en-GB" sz="1300" b="1" dirty="0">
                <a:latin typeface="Tenorite" panose="00000500000000000000" pitchFamily="2" charset="0"/>
              </a:rPr>
              <a:t>	  </a:t>
            </a:r>
            <a:r>
              <a:rPr lang="en-GB" sz="1300" dirty="0">
                <a:latin typeface="Tenorite" panose="00000500000000000000" pitchFamily="2" charset="0"/>
              </a:rPr>
              <a:t>MnO</a:t>
            </a:r>
            <a:r>
              <a:rPr lang="en-GB" sz="1300" baseline="-25000" dirty="0">
                <a:latin typeface="Tenorite" panose="00000500000000000000" pitchFamily="2" charset="0"/>
              </a:rPr>
              <a:t>4</a:t>
            </a:r>
            <a:r>
              <a:rPr lang="en-GB" sz="1300" baseline="30000" dirty="0">
                <a:latin typeface="Tenorite" panose="00000500000000000000" pitchFamily="2" charset="0"/>
              </a:rPr>
              <a:t>-</a:t>
            </a:r>
            <a:r>
              <a:rPr lang="en-GB" sz="1300" dirty="0">
                <a:latin typeface="Tenorite" panose="00000500000000000000" pitchFamily="2" charset="0"/>
              </a:rPr>
              <a:t> + 5e</a:t>
            </a:r>
            <a:r>
              <a:rPr lang="en-GB" sz="1300" baseline="30000" dirty="0">
                <a:latin typeface="Tenorite" panose="00000500000000000000" pitchFamily="2" charset="0"/>
              </a:rPr>
              <a:t>-</a:t>
            </a:r>
            <a:r>
              <a:rPr lang="en-GB" sz="1300" dirty="0">
                <a:latin typeface="Tenorite" panose="00000500000000000000" pitchFamily="2" charset="0"/>
              </a:rPr>
              <a:t> + 8H</a:t>
            </a:r>
            <a:r>
              <a:rPr lang="en-GB" sz="1300" baseline="30000" dirty="0">
                <a:latin typeface="Tenorite" panose="00000500000000000000" pitchFamily="2" charset="0"/>
              </a:rPr>
              <a:t>+</a:t>
            </a:r>
            <a:r>
              <a:rPr lang="en-GB" sz="1300" dirty="0">
                <a:latin typeface="Tenorite" panose="00000500000000000000" pitchFamily="2" charset="0"/>
              </a:rPr>
              <a:t> </a:t>
            </a:r>
            <a:r>
              <a:rPr lang="en-GB" sz="1400" b="1" dirty="0">
                <a:latin typeface="Tenorite" panose="00000500000000000000" pitchFamily="2" charset="0"/>
              </a:rPr>
              <a:t>→</a:t>
            </a:r>
            <a:r>
              <a:rPr lang="en-GB" sz="1300" dirty="0">
                <a:latin typeface="Tenorite" panose="00000500000000000000" pitchFamily="2" charset="0"/>
              </a:rPr>
              <a:t> Mn</a:t>
            </a:r>
            <a:r>
              <a:rPr lang="en-GB" sz="1300" baseline="30000" dirty="0">
                <a:latin typeface="Tenorite" panose="00000500000000000000" pitchFamily="2" charset="0"/>
              </a:rPr>
              <a:t>2+ </a:t>
            </a:r>
            <a:r>
              <a:rPr lang="en-GB" sz="1300" dirty="0">
                <a:latin typeface="Tenorite" panose="00000500000000000000" pitchFamily="2" charset="0"/>
              </a:rPr>
              <a:t>+ 4H</a:t>
            </a:r>
            <a:r>
              <a:rPr lang="en-GB" sz="1300" baseline="-25000" dirty="0">
                <a:latin typeface="Tenorite" panose="00000500000000000000" pitchFamily="2" charset="0"/>
              </a:rPr>
              <a:t>2</a:t>
            </a:r>
            <a:r>
              <a:rPr lang="en-GB" sz="1300" dirty="0">
                <a:latin typeface="Tenorite" panose="00000500000000000000" pitchFamily="2" charset="0"/>
              </a:rPr>
              <a:t>O</a:t>
            </a:r>
          </a:p>
          <a:p>
            <a:endParaRPr lang="en-GB" sz="1300" dirty="0">
              <a:latin typeface="Tenorite" panose="00000500000000000000" pitchFamily="2" charset="0"/>
            </a:endParaRPr>
          </a:p>
          <a:p>
            <a:r>
              <a:rPr lang="en-GB" sz="1300" b="1" i="1" dirty="0">
                <a:solidFill>
                  <a:srgbClr val="0070C0"/>
                </a:solidFill>
                <a:latin typeface="Tenorite" panose="00000500000000000000" pitchFamily="2" charset="0"/>
              </a:rPr>
              <a:t>Step 2 </a:t>
            </a:r>
            <a:r>
              <a:rPr lang="en-GB" sz="1300" b="1" dirty="0">
                <a:latin typeface="Tenorite" panose="00000500000000000000" pitchFamily="2" charset="0"/>
              </a:rPr>
              <a:t>5</a:t>
            </a:r>
            <a:r>
              <a:rPr lang="en-GB" sz="1300" dirty="0">
                <a:latin typeface="Tenorite" panose="00000500000000000000" pitchFamily="2" charset="0"/>
              </a:rPr>
              <a:t>Fe</a:t>
            </a:r>
            <a:r>
              <a:rPr lang="en-GB" sz="1300" baseline="30000" dirty="0">
                <a:latin typeface="Tenorite" panose="00000500000000000000" pitchFamily="2" charset="0"/>
              </a:rPr>
              <a:t>2+ </a:t>
            </a:r>
            <a:r>
              <a:rPr lang="en-GB" sz="1400" b="1" dirty="0">
                <a:latin typeface="Tenorite" panose="00000500000000000000" pitchFamily="2" charset="0"/>
              </a:rPr>
              <a:t>→</a:t>
            </a:r>
            <a:r>
              <a:rPr lang="en-GB" sz="1400" dirty="0">
                <a:latin typeface="Tenorite" panose="00000500000000000000" pitchFamily="2" charset="0"/>
              </a:rPr>
              <a:t> </a:t>
            </a:r>
            <a:r>
              <a:rPr lang="en-GB" sz="1300" b="1" dirty="0">
                <a:latin typeface="Tenorite" panose="00000500000000000000" pitchFamily="2" charset="0"/>
              </a:rPr>
              <a:t>5</a:t>
            </a:r>
            <a:r>
              <a:rPr lang="en-GB" sz="1300" dirty="0">
                <a:latin typeface="Tenorite" panose="00000500000000000000" pitchFamily="2" charset="0"/>
              </a:rPr>
              <a:t>Fe</a:t>
            </a:r>
            <a:r>
              <a:rPr lang="en-GB" sz="1300" baseline="30000" dirty="0">
                <a:latin typeface="Tenorite" panose="00000500000000000000" pitchFamily="2" charset="0"/>
              </a:rPr>
              <a:t>3+ </a:t>
            </a:r>
            <a:r>
              <a:rPr lang="en-GB" sz="1300" dirty="0">
                <a:latin typeface="Tenorite" panose="00000500000000000000" pitchFamily="2" charset="0"/>
              </a:rPr>
              <a:t>+ </a:t>
            </a:r>
            <a:r>
              <a:rPr lang="en-GB" sz="1300" b="1" dirty="0">
                <a:latin typeface="Tenorite" panose="00000500000000000000" pitchFamily="2" charset="0"/>
              </a:rPr>
              <a:t>5</a:t>
            </a:r>
            <a:r>
              <a:rPr lang="en-GB" sz="1300" dirty="0">
                <a:latin typeface="Tenorite" panose="00000500000000000000" pitchFamily="2" charset="0"/>
              </a:rPr>
              <a:t>e</a:t>
            </a:r>
            <a:r>
              <a:rPr lang="en-GB" sz="1300" baseline="30000" dirty="0">
                <a:latin typeface="Tenorite" panose="00000500000000000000" pitchFamily="2" charset="0"/>
              </a:rPr>
              <a:t>-</a:t>
            </a:r>
          </a:p>
          <a:p>
            <a:r>
              <a:rPr lang="en-GB" sz="1300" baseline="30000" dirty="0">
                <a:latin typeface="Tenorite" panose="00000500000000000000" pitchFamily="2" charset="0"/>
              </a:rPr>
              <a:t>	</a:t>
            </a:r>
            <a:r>
              <a:rPr lang="en-GB" sz="1300" dirty="0">
                <a:latin typeface="Tenorite" panose="00000500000000000000" pitchFamily="2" charset="0"/>
              </a:rPr>
              <a:t>  MnO</a:t>
            </a:r>
            <a:r>
              <a:rPr lang="en-GB" sz="1300" baseline="-25000" dirty="0">
                <a:latin typeface="Tenorite" panose="00000500000000000000" pitchFamily="2" charset="0"/>
              </a:rPr>
              <a:t>4</a:t>
            </a:r>
            <a:r>
              <a:rPr lang="en-GB" sz="1300" baseline="30000" dirty="0">
                <a:latin typeface="Tenorite" panose="00000500000000000000" pitchFamily="2" charset="0"/>
              </a:rPr>
              <a:t>-</a:t>
            </a:r>
            <a:r>
              <a:rPr lang="en-GB" sz="1300" dirty="0">
                <a:latin typeface="Tenorite" panose="00000500000000000000" pitchFamily="2" charset="0"/>
              </a:rPr>
              <a:t> + 5e</a:t>
            </a:r>
            <a:r>
              <a:rPr lang="en-GB" sz="1300" baseline="30000" dirty="0">
                <a:latin typeface="Tenorite" panose="00000500000000000000" pitchFamily="2" charset="0"/>
              </a:rPr>
              <a:t>-</a:t>
            </a:r>
            <a:r>
              <a:rPr lang="en-GB" sz="1300" dirty="0">
                <a:latin typeface="Tenorite" panose="00000500000000000000" pitchFamily="2" charset="0"/>
              </a:rPr>
              <a:t> + 8H</a:t>
            </a:r>
            <a:r>
              <a:rPr lang="en-GB" sz="1300" baseline="30000" dirty="0">
                <a:latin typeface="Tenorite" panose="00000500000000000000" pitchFamily="2" charset="0"/>
              </a:rPr>
              <a:t>+</a:t>
            </a:r>
            <a:r>
              <a:rPr lang="en-GB" sz="1300" dirty="0">
                <a:latin typeface="Tenorite" panose="00000500000000000000" pitchFamily="2" charset="0"/>
              </a:rPr>
              <a:t> </a:t>
            </a:r>
            <a:r>
              <a:rPr lang="en-GB" sz="1400" b="1" dirty="0">
                <a:latin typeface="Tenorite" panose="00000500000000000000" pitchFamily="2" charset="0"/>
              </a:rPr>
              <a:t>→</a:t>
            </a:r>
            <a:r>
              <a:rPr lang="en-GB" sz="1300" dirty="0">
                <a:latin typeface="Tenorite" panose="00000500000000000000" pitchFamily="2" charset="0"/>
              </a:rPr>
              <a:t> Mn</a:t>
            </a:r>
            <a:r>
              <a:rPr lang="en-GB" sz="1300" baseline="30000" dirty="0">
                <a:latin typeface="Tenorite" panose="00000500000000000000" pitchFamily="2" charset="0"/>
              </a:rPr>
              <a:t>2+ </a:t>
            </a:r>
            <a:r>
              <a:rPr lang="en-GB" sz="1300" dirty="0">
                <a:latin typeface="Tenorite" panose="00000500000000000000" pitchFamily="2" charset="0"/>
              </a:rPr>
              <a:t>+ 4H</a:t>
            </a:r>
            <a:r>
              <a:rPr lang="en-GB" sz="1300" baseline="-25000" dirty="0">
                <a:latin typeface="Tenorite" panose="00000500000000000000" pitchFamily="2" charset="0"/>
              </a:rPr>
              <a:t>2</a:t>
            </a:r>
            <a:r>
              <a:rPr lang="en-GB" sz="1300" dirty="0">
                <a:latin typeface="Tenorite" panose="00000500000000000000" pitchFamily="2" charset="0"/>
              </a:rPr>
              <a:t>O</a:t>
            </a:r>
          </a:p>
          <a:p>
            <a:endParaRPr lang="en-GB" sz="1300" dirty="0">
              <a:latin typeface="Tenorite" panose="00000500000000000000" pitchFamily="2" charset="0"/>
            </a:endParaRPr>
          </a:p>
          <a:p>
            <a:r>
              <a:rPr lang="en-GB" sz="1300" b="1" i="1" dirty="0">
                <a:solidFill>
                  <a:srgbClr val="0070C0"/>
                </a:solidFill>
                <a:latin typeface="Tenorite" panose="00000500000000000000" pitchFamily="2" charset="0"/>
              </a:rPr>
              <a:t>Step 3 </a:t>
            </a:r>
            <a:r>
              <a:rPr lang="en-GB" sz="1300" dirty="0">
                <a:latin typeface="Tenorite" panose="00000500000000000000" pitchFamily="2" charset="0"/>
              </a:rPr>
              <a:t>MnO</a:t>
            </a:r>
            <a:r>
              <a:rPr lang="en-GB" sz="1300" baseline="-25000" dirty="0">
                <a:latin typeface="Tenorite" panose="00000500000000000000" pitchFamily="2" charset="0"/>
              </a:rPr>
              <a:t>4</a:t>
            </a:r>
            <a:r>
              <a:rPr lang="en-GB" sz="1300" baseline="30000" dirty="0">
                <a:latin typeface="Tenorite" panose="00000500000000000000" pitchFamily="2" charset="0"/>
              </a:rPr>
              <a:t>-</a:t>
            </a:r>
            <a:r>
              <a:rPr lang="en-GB" sz="1300" dirty="0">
                <a:latin typeface="Tenorite" panose="00000500000000000000" pitchFamily="2" charset="0"/>
              </a:rPr>
              <a:t> + 5e</a:t>
            </a:r>
            <a:r>
              <a:rPr lang="en-GB" sz="1300" baseline="30000" dirty="0">
                <a:latin typeface="Tenorite" panose="00000500000000000000" pitchFamily="2" charset="0"/>
              </a:rPr>
              <a:t>-</a:t>
            </a:r>
            <a:r>
              <a:rPr lang="en-GB" sz="1300" dirty="0">
                <a:latin typeface="Tenorite" panose="00000500000000000000" pitchFamily="2" charset="0"/>
              </a:rPr>
              <a:t> + 8H</a:t>
            </a:r>
            <a:r>
              <a:rPr lang="en-GB" sz="1300" baseline="30000" dirty="0">
                <a:latin typeface="Tenorite" panose="00000500000000000000" pitchFamily="2" charset="0"/>
              </a:rPr>
              <a:t>+</a:t>
            </a:r>
            <a:r>
              <a:rPr lang="en-GB" sz="1300" dirty="0">
                <a:latin typeface="Tenorite" panose="00000500000000000000" pitchFamily="2" charset="0"/>
              </a:rPr>
              <a:t> + 5Fe</a:t>
            </a:r>
            <a:r>
              <a:rPr lang="en-GB" sz="1300" baseline="30000" dirty="0">
                <a:latin typeface="Tenorite" panose="00000500000000000000" pitchFamily="2" charset="0"/>
              </a:rPr>
              <a:t>2+ </a:t>
            </a:r>
            <a:r>
              <a:rPr lang="en-GB" sz="1400" b="1" dirty="0">
                <a:latin typeface="Tenorite" panose="00000500000000000000" pitchFamily="2" charset="0"/>
              </a:rPr>
              <a:t>→</a:t>
            </a:r>
            <a:r>
              <a:rPr lang="en-GB" sz="1300" dirty="0">
                <a:latin typeface="Tenorite" panose="00000500000000000000" pitchFamily="2" charset="0"/>
              </a:rPr>
              <a:t> Mn</a:t>
            </a:r>
            <a:r>
              <a:rPr lang="en-GB" sz="1300" baseline="30000" dirty="0">
                <a:latin typeface="Tenorite" panose="00000500000000000000" pitchFamily="2" charset="0"/>
              </a:rPr>
              <a:t>2+ </a:t>
            </a:r>
            <a:r>
              <a:rPr lang="en-GB" sz="1300" dirty="0">
                <a:latin typeface="Tenorite" panose="00000500000000000000" pitchFamily="2" charset="0"/>
              </a:rPr>
              <a:t>+ 4H</a:t>
            </a:r>
            <a:r>
              <a:rPr lang="en-GB" sz="1300" baseline="-25000" dirty="0">
                <a:latin typeface="Tenorite" panose="00000500000000000000" pitchFamily="2" charset="0"/>
              </a:rPr>
              <a:t>2</a:t>
            </a:r>
            <a:r>
              <a:rPr lang="en-GB" sz="1300" dirty="0">
                <a:latin typeface="Tenorite" panose="00000500000000000000" pitchFamily="2" charset="0"/>
              </a:rPr>
              <a:t>O + 5Fe</a:t>
            </a:r>
            <a:r>
              <a:rPr lang="en-GB" sz="1300" baseline="30000" dirty="0">
                <a:latin typeface="Tenorite" panose="00000500000000000000" pitchFamily="2" charset="0"/>
              </a:rPr>
              <a:t>3+ </a:t>
            </a:r>
            <a:r>
              <a:rPr lang="en-GB" sz="1300" dirty="0">
                <a:latin typeface="Tenorite" panose="00000500000000000000" pitchFamily="2" charset="0"/>
              </a:rPr>
              <a:t>+ 5e</a:t>
            </a:r>
            <a:r>
              <a:rPr lang="en-GB" sz="1300" baseline="30000" dirty="0">
                <a:latin typeface="Tenorite" panose="00000500000000000000" pitchFamily="2" charset="0"/>
              </a:rPr>
              <a:t>-</a:t>
            </a:r>
          </a:p>
          <a:p>
            <a:r>
              <a:rPr lang="en-GB" sz="1300" dirty="0">
                <a:latin typeface="Tenorite" panose="00000500000000000000" pitchFamily="2" charset="0"/>
              </a:rPr>
              <a:t>	 MnO</a:t>
            </a:r>
            <a:r>
              <a:rPr lang="en-GB" sz="1300" baseline="-25000" dirty="0">
                <a:latin typeface="Tenorite" panose="00000500000000000000" pitchFamily="2" charset="0"/>
              </a:rPr>
              <a:t>4</a:t>
            </a:r>
            <a:r>
              <a:rPr lang="en-GB" sz="1300" baseline="30000" dirty="0">
                <a:latin typeface="Tenorite" panose="00000500000000000000" pitchFamily="2" charset="0"/>
              </a:rPr>
              <a:t>-</a:t>
            </a:r>
            <a:r>
              <a:rPr lang="en-GB" sz="1300" dirty="0">
                <a:latin typeface="Tenorite" panose="00000500000000000000" pitchFamily="2" charset="0"/>
              </a:rPr>
              <a:t> + 5e</a:t>
            </a:r>
            <a:r>
              <a:rPr lang="en-GB" sz="1300" baseline="30000" dirty="0">
                <a:latin typeface="Tenorite" panose="00000500000000000000" pitchFamily="2" charset="0"/>
              </a:rPr>
              <a:t>-</a:t>
            </a:r>
            <a:r>
              <a:rPr lang="en-GB" sz="1300" dirty="0">
                <a:latin typeface="Tenorite" panose="00000500000000000000" pitchFamily="2" charset="0"/>
              </a:rPr>
              <a:t> + 8H</a:t>
            </a:r>
            <a:r>
              <a:rPr lang="en-GB" sz="1300" baseline="30000" dirty="0">
                <a:latin typeface="Tenorite" panose="00000500000000000000" pitchFamily="2" charset="0"/>
              </a:rPr>
              <a:t>+</a:t>
            </a:r>
            <a:r>
              <a:rPr lang="en-GB" sz="1300" dirty="0">
                <a:latin typeface="Tenorite" panose="00000500000000000000" pitchFamily="2" charset="0"/>
              </a:rPr>
              <a:t> + 5Fe</a:t>
            </a:r>
            <a:r>
              <a:rPr lang="en-GB" sz="1300" baseline="30000" dirty="0">
                <a:latin typeface="Tenorite" panose="00000500000000000000" pitchFamily="2" charset="0"/>
              </a:rPr>
              <a:t>2+ </a:t>
            </a:r>
            <a:r>
              <a:rPr lang="en-GB" sz="1400" b="1" dirty="0">
                <a:latin typeface="Tenorite" panose="00000500000000000000" pitchFamily="2" charset="0"/>
              </a:rPr>
              <a:t>→</a:t>
            </a:r>
            <a:r>
              <a:rPr lang="en-GB" sz="1300" dirty="0">
                <a:latin typeface="Tenorite" panose="00000500000000000000" pitchFamily="2" charset="0"/>
              </a:rPr>
              <a:t> Mn</a:t>
            </a:r>
            <a:r>
              <a:rPr lang="en-GB" sz="1300" baseline="30000" dirty="0">
                <a:latin typeface="Tenorite" panose="00000500000000000000" pitchFamily="2" charset="0"/>
              </a:rPr>
              <a:t>2+ </a:t>
            </a:r>
            <a:r>
              <a:rPr lang="en-GB" sz="1300" dirty="0">
                <a:latin typeface="Tenorite" panose="00000500000000000000" pitchFamily="2" charset="0"/>
              </a:rPr>
              <a:t>+ 4H</a:t>
            </a:r>
            <a:r>
              <a:rPr lang="en-GB" sz="1300" baseline="-25000" dirty="0">
                <a:latin typeface="Tenorite" panose="00000500000000000000" pitchFamily="2" charset="0"/>
              </a:rPr>
              <a:t>2</a:t>
            </a:r>
            <a:r>
              <a:rPr lang="en-GB" sz="1300" dirty="0">
                <a:latin typeface="Tenorite" panose="00000500000000000000" pitchFamily="2" charset="0"/>
              </a:rPr>
              <a:t>O + 5Fe</a:t>
            </a:r>
            <a:r>
              <a:rPr lang="en-GB" sz="1300" baseline="30000" dirty="0">
                <a:latin typeface="Tenorite" panose="00000500000000000000" pitchFamily="2" charset="0"/>
              </a:rPr>
              <a:t>3+ </a:t>
            </a:r>
            <a:r>
              <a:rPr lang="en-GB" sz="1300" dirty="0">
                <a:latin typeface="Tenorite" panose="00000500000000000000" pitchFamily="2" charset="0"/>
              </a:rPr>
              <a:t>+ 5e</a:t>
            </a:r>
            <a:r>
              <a:rPr lang="en-GB" sz="1300" baseline="30000" dirty="0">
                <a:latin typeface="Tenorite" panose="00000500000000000000" pitchFamily="2" charset="0"/>
              </a:rPr>
              <a:t>-</a:t>
            </a:r>
          </a:p>
          <a:p>
            <a:endParaRPr lang="en-GB" sz="1300" baseline="30000" dirty="0">
              <a:latin typeface="Tenorite" panose="00000500000000000000" pitchFamily="2" charset="0"/>
            </a:endParaRPr>
          </a:p>
          <a:p>
            <a:r>
              <a:rPr lang="en-GB" sz="1300" b="1" dirty="0">
                <a:latin typeface="Tenorite" panose="00000500000000000000" pitchFamily="2" charset="0"/>
              </a:rPr>
              <a:t>	 </a:t>
            </a:r>
          </a:p>
          <a:p>
            <a:r>
              <a:rPr lang="en-GB" sz="1300" b="1" dirty="0">
                <a:latin typeface="Tenorite" panose="00000500000000000000" pitchFamily="2" charset="0"/>
              </a:rPr>
              <a:t>	 MnO</a:t>
            </a:r>
            <a:r>
              <a:rPr lang="en-GB" sz="1300" b="1" baseline="-25000" dirty="0">
                <a:latin typeface="Tenorite" panose="00000500000000000000" pitchFamily="2" charset="0"/>
              </a:rPr>
              <a:t>4</a:t>
            </a:r>
            <a:r>
              <a:rPr lang="en-GB" sz="1300" b="1" baseline="30000" dirty="0">
                <a:latin typeface="Tenorite" panose="00000500000000000000" pitchFamily="2" charset="0"/>
              </a:rPr>
              <a:t>-</a:t>
            </a:r>
            <a:r>
              <a:rPr lang="en-GB" sz="1300" b="1" dirty="0">
                <a:latin typeface="Tenorite" panose="00000500000000000000" pitchFamily="2" charset="0"/>
              </a:rPr>
              <a:t> + 8H</a:t>
            </a:r>
            <a:r>
              <a:rPr lang="en-GB" sz="1300" b="1" baseline="30000" dirty="0">
                <a:latin typeface="Tenorite" panose="00000500000000000000" pitchFamily="2" charset="0"/>
              </a:rPr>
              <a:t>+</a:t>
            </a:r>
            <a:r>
              <a:rPr lang="en-GB" sz="1300" b="1" dirty="0">
                <a:latin typeface="Tenorite" panose="00000500000000000000" pitchFamily="2" charset="0"/>
              </a:rPr>
              <a:t> + 5Fe</a:t>
            </a:r>
            <a:r>
              <a:rPr lang="en-GB" sz="1300" b="1" baseline="30000" dirty="0">
                <a:latin typeface="Tenorite" panose="00000500000000000000" pitchFamily="2" charset="0"/>
              </a:rPr>
              <a:t>2+ </a:t>
            </a:r>
            <a:r>
              <a:rPr lang="en-GB" sz="1400" b="1" dirty="0">
                <a:latin typeface="Tenorite" panose="00000500000000000000" pitchFamily="2" charset="0"/>
              </a:rPr>
              <a:t>→</a:t>
            </a:r>
            <a:r>
              <a:rPr lang="en-GB" sz="1300" b="1" dirty="0">
                <a:latin typeface="Tenorite" panose="00000500000000000000" pitchFamily="2" charset="0"/>
              </a:rPr>
              <a:t> Mn</a:t>
            </a:r>
            <a:r>
              <a:rPr lang="en-GB" sz="1300" b="1" baseline="30000" dirty="0">
                <a:latin typeface="Tenorite" panose="00000500000000000000" pitchFamily="2" charset="0"/>
              </a:rPr>
              <a:t>2+ </a:t>
            </a:r>
            <a:r>
              <a:rPr lang="en-GB" sz="1300" b="1" dirty="0">
                <a:latin typeface="Tenorite" panose="00000500000000000000" pitchFamily="2" charset="0"/>
              </a:rPr>
              <a:t>+ 4H</a:t>
            </a:r>
            <a:r>
              <a:rPr lang="en-GB" sz="1300" b="1" baseline="-25000" dirty="0">
                <a:latin typeface="Tenorite" panose="00000500000000000000" pitchFamily="2" charset="0"/>
              </a:rPr>
              <a:t>2</a:t>
            </a:r>
            <a:r>
              <a:rPr lang="en-GB" sz="1300" b="1" dirty="0">
                <a:latin typeface="Tenorite" panose="00000500000000000000" pitchFamily="2" charset="0"/>
              </a:rPr>
              <a:t>O + 5Fe</a:t>
            </a:r>
            <a:r>
              <a:rPr lang="en-GB" sz="1300" b="1" baseline="30000" dirty="0">
                <a:latin typeface="Tenorite" panose="00000500000000000000" pitchFamily="2" charset="0"/>
              </a:rPr>
              <a:t>3+ </a:t>
            </a:r>
            <a:endParaRPr lang="en-GB" sz="1300" b="1" i="1" dirty="0">
              <a:latin typeface="Tenorite" panose="00000500000000000000" pitchFamily="2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DB6962A-75E7-44BA-B955-F5594CF3C309}"/>
              </a:ext>
            </a:extLst>
          </p:cNvPr>
          <p:cNvCxnSpPr>
            <a:cxnSpLocks/>
          </p:cNvCxnSpPr>
          <p:nvPr/>
        </p:nvCxnSpPr>
        <p:spPr>
          <a:xfrm flipH="1">
            <a:off x="2114550" y="3013710"/>
            <a:ext cx="251460" cy="13716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CDAF0F4-EAF0-46F5-9B13-D3AFECD6C298}"/>
              </a:ext>
            </a:extLst>
          </p:cNvPr>
          <p:cNvCxnSpPr>
            <a:cxnSpLocks/>
          </p:cNvCxnSpPr>
          <p:nvPr/>
        </p:nvCxnSpPr>
        <p:spPr>
          <a:xfrm flipH="1">
            <a:off x="5215890" y="3013710"/>
            <a:ext cx="251460" cy="13716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FF2599F-03F3-4AC7-A8EA-6BBBBFA4E3AF}"/>
              </a:ext>
            </a:extLst>
          </p:cNvPr>
          <p:cNvSpPr txBox="1"/>
          <p:nvPr/>
        </p:nvSpPr>
        <p:spPr>
          <a:xfrm>
            <a:off x="4414203" y="1473554"/>
            <a:ext cx="858520" cy="461665"/>
          </a:xfrm>
          <a:prstGeom prst="rect">
            <a:avLst/>
          </a:prstGeom>
          <a:solidFill>
            <a:srgbClr val="D9D9D9">
              <a:alpha val="74902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Tenorite" panose="00000500000000000000" pitchFamily="2" charset="0"/>
              </a:rPr>
              <a:t>Oxidation</a:t>
            </a:r>
          </a:p>
          <a:p>
            <a:r>
              <a:rPr lang="en-GB" sz="1200" dirty="0">
                <a:latin typeface="Tenorite" panose="00000500000000000000" pitchFamily="2" charset="0"/>
              </a:rPr>
              <a:t>Reduction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6874F04-AB0E-4200-A6EB-B3A95B068F42}"/>
              </a:ext>
            </a:extLst>
          </p:cNvPr>
          <p:cNvSpPr txBox="1"/>
          <p:nvPr/>
        </p:nvSpPr>
        <p:spPr>
          <a:xfrm>
            <a:off x="4414203" y="2080455"/>
            <a:ext cx="429260" cy="461665"/>
          </a:xfrm>
          <a:prstGeom prst="rect">
            <a:avLst/>
          </a:prstGeom>
          <a:solidFill>
            <a:srgbClr val="D9D9D9">
              <a:alpha val="74902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Tenorite" panose="00000500000000000000" pitchFamily="2" charset="0"/>
              </a:rPr>
              <a:t>× 5</a:t>
            </a:r>
          </a:p>
          <a:p>
            <a:r>
              <a:rPr lang="en-GB" sz="1200" b="1" dirty="0">
                <a:latin typeface="Tenorite" panose="00000500000000000000" pitchFamily="2" charset="0"/>
              </a:rPr>
              <a:t>× 1</a:t>
            </a:r>
          </a:p>
        </p:txBody>
      </p:sp>
    </p:spTree>
    <p:extLst>
      <p:ext uri="{BB962C8B-B14F-4D97-AF65-F5344CB8AC3E}">
        <p14:creationId xmlns:p14="http://schemas.microsoft.com/office/powerpoint/2010/main" val="2770887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8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B5DFB9E8-C0D0-430E-A61A-B4417BC93DAB}">
  <we:reference id="wa200001937" version="1.0.0.0" store="en-US" storeType="OMEX"/>
  <we:alternateReferences>
    <we:reference id="WA200001937" version="1.0.0.0" store="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790</TotalTime>
  <Words>433</Words>
  <Application>Microsoft Office PowerPoint</Application>
  <PresentationFormat>A4 Paper (210x297 mm)</PresentationFormat>
  <Paragraphs>65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gg sans</vt:lpstr>
      <vt:lpstr>Calibri</vt:lpstr>
      <vt:lpstr>Tenorite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Delane BRANDY</dc:creator>
  <cp:lastModifiedBy>Chezka Mae Madrona</cp:lastModifiedBy>
  <cp:revision>74</cp:revision>
  <dcterms:created xsi:type="dcterms:W3CDTF">2019-10-15T10:49:42Z</dcterms:created>
  <dcterms:modified xsi:type="dcterms:W3CDTF">2025-07-28T06:42:06Z</dcterms:modified>
</cp:coreProperties>
</file>