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62" r:id="rId2"/>
    <p:sldId id="263" r:id="rId3"/>
    <p:sldId id="264" r:id="rId4"/>
    <p:sldId id="265" r:id="rId5"/>
    <p:sldId id="266" r:id="rId6"/>
    <p:sldId id="267" r:id="rId7"/>
  </p:sldIdLst>
  <p:sldSz cx="6858000" cy="9906000" type="A4"/>
  <p:notesSz cx="6858000" cy="9144000"/>
  <p:embeddedFontLst>
    <p:embeddedFont>
      <p:font typeface="gg sans" panose="00000800000000000000" pitchFamily="2" charset="0"/>
      <p:bold r:id="rId9"/>
    </p:embeddedFont>
    <p:embeddedFont>
      <p:font typeface="Tenorite" panose="000005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ne Brandy" initials="DB" lastIdx="1" clrIdx="0">
    <p:extLst>
      <p:ext uri="{19B8F6BF-5375-455C-9EA6-DF929625EA0E}">
        <p15:presenceInfo xmlns:p15="http://schemas.microsoft.com/office/powerpoint/2012/main" userId="0470fd4419686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753090-9416-4FE3-81B4-B1793327D5A1}" v="7" dt="2021-08-13T10:42:18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88682" autoAdjust="0"/>
  </p:normalViewPr>
  <p:slideViewPr>
    <p:cSldViewPr snapToGrid="0">
      <p:cViewPr varScale="1">
        <p:scale>
          <a:sx n="66" d="100"/>
          <a:sy n="66" d="100"/>
        </p:scale>
        <p:origin x="17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F4B7DC7D-2B1F-46A1-AB3B-4695CFC74162}"/>
    <pc:docChg chg="undo redo custSel modSld">
      <pc:chgData name="Delane Brandy" userId="0470fd441968644a" providerId="LiveId" clId="{F4B7DC7D-2B1F-46A1-AB3B-4695CFC74162}" dt="2021-06-01T19:16:08.961" v="797" actId="1035"/>
      <pc:docMkLst>
        <pc:docMk/>
      </pc:docMkLst>
      <pc:sldChg chg="modSp mod">
        <pc:chgData name="Delane Brandy" userId="0470fd441968644a" providerId="LiveId" clId="{F4B7DC7D-2B1F-46A1-AB3B-4695CFC74162}" dt="2021-06-01T18:48:56.479" v="125" actId="1076"/>
        <pc:sldMkLst>
          <pc:docMk/>
          <pc:sldMk cId="2041588360" sldId="256"/>
        </pc:sldMkLst>
        <pc:spChg chg="mod">
          <ac:chgData name="Delane Brandy" userId="0470fd441968644a" providerId="LiveId" clId="{F4B7DC7D-2B1F-46A1-AB3B-4695CFC74162}" dt="2021-06-01T18:40:33.717" v="18" actId="403"/>
          <ac:spMkLst>
            <pc:docMk/>
            <pc:sldMk cId="2041588360" sldId="256"/>
            <ac:spMk id="3" creationId="{CF15CBAF-3140-46BD-A5C5-5D28B42EE1FF}"/>
          </ac:spMkLst>
        </pc:spChg>
        <pc:spChg chg="mod">
          <ac:chgData name="Delane Brandy" userId="0470fd441968644a" providerId="LiveId" clId="{F4B7DC7D-2B1F-46A1-AB3B-4695CFC74162}" dt="2021-06-01T18:48:45.039" v="122" actId="1076"/>
          <ac:spMkLst>
            <pc:docMk/>
            <pc:sldMk cId="2041588360" sldId="256"/>
            <ac:spMk id="7" creationId="{47479988-BDA4-4D9C-977B-12B15864AB05}"/>
          </ac:spMkLst>
        </pc:spChg>
        <pc:spChg chg="mod">
          <ac:chgData name="Delane Brandy" userId="0470fd441968644a" providerId="LiveId" clId="{F4B7DC7D-2B1F-46A1-AB3B-4695CFC74162}" dt="2021-06-01T18:48:45.039" v="122" actId="1076"/>
          <ac:spMkLst>
            <pc:docMk/>
            <pc:sldMk cId="2041588360" sldId="256"/>
            <ac:spMk id="9" creationId="{834AA714-7619-43F0-B031-E6F1980B537F}"/>
          </ac:spMkLst>
        </pc:spChg>
        <pc:spChg chg="mod">
          <ac:chgData name="Delane Brandy" userId="0470fd441968644a" providerId="LiveId" clId="{F4B7DC7D-2B1F-46A1-AB3B-4695CFC74162}" dt="2021-06-01T18:48:52.846" v="124" actId="14100"/>
          <ac:spMkLst>
            <pc:docMk/>
            <pc:sldMk cId="2041588360" sldId="256"/>
            <ac:spMk id="10" creationId="{6EFF036F-495B-4789-B1C3-1D1C68716E8D}"/>
          </ac:spMkLst>
        </pc:spChg>
        <pc:spChg chg="mod">
          <ac:chgData name="Delane Brandy" userId="0470fd441968644a" providerId="LiveId" clId="{F4B7DC7D-2B1F-46A1-AB3B-4695CFC74162}" dt="2021-06-01T18:43:33.288" v="95" actId="21"/>
          <ac:spMkLst>
            <pc:docMk/>
            <pc:sldMk cId="2041588360" sldId="256"/>
            <ac:spMk id="11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8:48:45.039" v="122" actId="1076"/>
          <ac:spMkLst>
            <pc:docMk/>
            <pc:sldMk cId="2041588360" sldId="256"/>
            <ac:spMk id="12" creationId="{AFC06E1C-925E-480F-9D37-07A280203BCE}"/>
          </ac:spMkLst>
        </pc:spChg>
        <pc:spChg chg="mod">
          <ac:chgData name="Delane Brandy" userId="0470fd441968644a" providerId="LiveId" clId="{F4B7DC7D-2B1F-46A1-AB3B-4695CFC74162}" dt="2021-06-01T18:48:56.479" v="125" actId="1076"/>
          <ac:spMkLst>
            <pc:docMk/>
            <pc:sldMk cId="2041588360" sldId="256"/>
            <ac:spMk id="17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8:48:45.039" v="122" actId="1076"/>
          <ac:spMkLst>
            <pc:docMk/>
            <pc:sldMk cId="2041588360" sldId="256"/>
            <ac:spMk id="21" creationId="{423A340C-8E30-44B6-AC17-EDF84F54F7A9}"/>
          </ac:spMkLst>
        </pc:spChg>
        <pc:spChg chg="mod">
          <ac:chgData name="Delane Brandy" userId="0470fd441968644a" providerId="LiveId" clId="{F4B7DC7D-2B1F-46A1-AB3B-4695CFC74162}" dt="2021-06-01T18:48:47.392" v="123" actId="1076"/>
          <ac:spMkLst>
            <pc:docMk/>
            <pc:sldMk cId="2041588360" sldId="256"/>
            <ac:spMk id="25" creationId="{58A7FEAB-87CB-4912-90C6-D6A1E5679EE8}"/>
          </ac:spMkLst>
        </pc:spChg>
        <pc:grpChg chg="mod">
          <ac:chgData name="Delane Brandy" userId="0470fd441968644a" providerId="LiveId" clId="{F4B7DC7D-2B1F-46A1-AB3B-4695CFC74162}" dt="2021-06-01T18:48:45.039" v="122" actId="1076"/>
          <ac:grpSpMkLst>
            <pc:docMk/>
            <pc:sldMk cId="2041588360" sldId="256"/>
            <ac:grpSpMk id="16" creationId="{00000000-0000-0000-0000-000000000000}"/>
          </ac:grpSpMkLst>
        </pc:grpChg>
        <pc:grpChg chg="mod">
          <ac:chgData name="Delane Brandy" userId="0470fd441968644a" providerId="LiveId" clId="{F4B7DC7D-2B1F-46A1-AB3B-4695CFC74162}" dt="2021-06-01T18:48:45.039" v="122" actId="1076"/>
          <ac:grpSpMkLst>
            <pc:docMk/>
            <pc:sldMk cId="2041588360" sldId="256"/>
            <ac:grpSpMk id="20" creationId="{E608E0F9-5A63-480E-A01D-776D4DBAB86D}"/>
          </ac:grpSpMkLst>
        </pc:grpChg>
        <pc:picChg chg="mod modCrop">
          <ac:chgData name="Delane Brandy" userId="0470fd441968644a" providerId="LiveId" clId="{F4B7DC7D-2B1F-46A1-AB3B-4695CFC74162}" dt="2021-06-01T18:43:05.503" v="65" actId="732"/>
          <ac:picMkLst>
            <pc:docMk/>
            <pc:sldMk cId="2041588360" sldId="256"/>
            <ac:picMk id="2" creationId="{0F60F148-6B02-4CC5-8BFF-FDC41D33BF76}"/>
          </ac:picMkLst>
        </pc:picChg>
        <pc:picChg chg="mod">
          <ac:chgData name="Delane Brandy" userId="0470fd441968644a" providerId="LiveId" clId="{F4B7DC7D-2B1F-46A1-AB3B-4695CFC74162}" dt="2021-06-01T18:48:45.039" v="122" actId="1076"/>
          <ac:picMkLst>
            <pc:docMk/>
            <pc:sldMk cId="2041588360" sldId="256"/>
            <ac:picMk id="8" creationId="{7C0BCAF1-D0A5-4701-B125-5DC51F4BA1CB}"/>
          </ac:picMkLst>
        </pc:picChg>
        <pc:picChg chg="mod">
          <ac:chgData name="Delane Brandy" userId="0470fd441968644a" providerId="LiveId" clId="{F4B7DC7D-2B1F-46A1-AB3B-4695CFC74162}" dt="2021-06-01T18:48:45.039" v="122" actId="1076"/>
          <ac:picMkLst>
            <pc:docMk/>
            <pc:sldMk cId="2041588360" sldId="256"/>
            <ac:picMk id="13" creationId="{BB9B76C4-530A-4858-8CE8-1CC0E0248E37}"/>
          </ac:picMkLst>
        </pc:picChg>
        <pc:picChg chg="mod">
          <ac:chgData name="Delane Brandy" userId="0470fd441968644a" providerId="LiveId" clId="{F4B7DC7D-2B1F-46A1-AB3B-4695CFC74162}" dt="2021-06-01T18:48:45.039" v="122" actId="1076"/>
          <ac:picMkLst>
            <pc:docMk/>
            <pc:sldMk cId="2041588360" sldId="256"/>
            <ac:picMk id="23" creationId="{E4BAA847-4A2C-4D6D-B08B-740C1EB39133}"/>
          </ac:picMkLst>
        </pc:picChg>
        <pc:picChg chg="mod">
          <ac:chgData name="Delane Brandy" userId="0470fd441968644a" providerId="LiveId" clId="{F4B7DC7D-2B1F-46A1-AB3B-4695CFC74162}" dt="2021-06-01T18:48:45.039" v="122" actId="1076"/>
          <ac:picMkLst>
            <pc:docMk/>
            <pc:sldMk cId="2041588360" sldId="256"/>
            <ac:picMk id="1026" creationId="{54597FD4-1036-4B74-AE50-8B1E96D4A166}"/>
          </ac:picMkLst>
        </pc:picChg>
      </pc:sldChg>
      <pc:sldChg chg="addSp delSp modSp mod">
        <pc:chgData name="Delane Brandy" userId="0470fd441968644a" providerId="LiveId" clId="{F4B7DC7D-2B1F-46A1-AB3B-4695CFC74162}" dt="2021-06-01T18:56:16.672" v="338" actId="1076"/>
        <pc:sldMkLst>
          <pc:docMk/>
          <pc:sldMk cId="2019639186" sldId="258"/>
        </pc:sldMkLst>
        <pc:spChg chg="mod">
          <ac:chgData name="Delane Brandy" userId="0470fd441968644a" providerId="LiveId" clId="{F4B7DC7D-2B1F-46A1-AB3B-4695CFC74162}" dt="2021-06-01T18:51:26.488" v="207" actId="20577"/>
          <ac:spMkLst>
            <pc:docMk/>
            <pc:sldMk cId="2019639186" sldId="258"/>
            <ac:spMk id="3" creationId="{FAF46582-D48D-486A-A6E7-5692509C167E}"/>
          </ac:spMkLst>
        </pc:spChg>
        <pc:spChg chg="mod">
          <ac:chgData name="Delane Brandy" userId="0470fd441968644a" providerId="LiveId" clId="{F4B7DC7D-2B1F-46A1-AB3B-4695CFC74162}" dt="2021-06-01T18:55:07.329" v="320" actId="6549"/>
          <ac:spMkLst>
            <pc:docMk/>
            <pc:sldMk cId="2019639186" sldId="258"/>
            <ac:spMk id="4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8:50:08.819" v="176" actId="1076"/>
          <ac:spMkLst>
            <pc:docMk/>
            <pc:sldMk cId="2019639186" sldId="258"/>
            <ac:spMk id="5" creationId="{D7BAB356-A8EC-43D9-87E4-E7788FF756CC}"/>
          </ac:spMkLst>
        </pc:spChg>
        <pc:spChg chg="del mod">
          <ac:chgData name="Delane Brandy" userId="0470fd441968644a" providerId="LiveId" clId="{F4B7DC7D-2B1F-46A1-AB3B-4695CFC74162}" dt="2021-06-01T18:54:44.640" v="308" actId="478"/>
          <ac:spMkLst>
            <pc:docMk/>
            <pc:sldMk cId="2019639186" sldId="258"/>
            <ac:spMk id="6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8:55:49.441" v="333" actId="1076"/>
          <ac:spMkLst>
            <pc:docMk/>
            <pc:sldMk cId="2019639186" sldId="258"/>
            <ac:spMk id="7" creationId="{00000000-0000-0000-0000-000000000000}"/>
          </ac:spMkLst>
        </pc:spChg>
        <pc:spChg chg="add del mod">
          <ac:chgData name="Delane Brandy" userId="0470fd441968644a" providerId="LiveId" clId="{F4B7DC7D-2B1F-46A1-AB3B-4695CFC74162}" dt="2021-06-01T18:49:42.730" v="147" actId="478"/>
          <ac:spMkLst>
            <pc:docMk/>
            <pc:sldMk cId="2019639186" sldId="258"/>
            <ac:spMk id="8" creationId="{0AB60839-2001-46F2-BAA8-F2607A7D2011}"/>
          </ac:spMkLst>
        </pc:spChg>
        <pc:spChg chg="add mod">
          <ac:chgData name="Delane Brandy" userId="0470fd441968644a" providerId="LiveId" clId="{F4B7DC7D-2B1F-46A1-AB3B-4695CFC74162}" dt="2021-06-01T18:56:04.506" v="337" actId="1076"/>
          <ac:spMkLst>
            <pc:docMk/>
            <pc:sldMk cId="2019639186" sldId="258"/>
            <ac:spMk id="11" creationId="{28CD66DA-3F17-46C0-A1E4-D2A1922173AB}"/>
          </ac:spMkLst>
        </pc:spChg>
        <pc:spChg chg="add mod">
          <ac:chgData name="Delane Brandy" userId="0470fd441968644a" providerId="LiveId" clId="{F4B7DC7D-2B1F-46A1-AB3B-4695CFC74162}" dt="2021-06-01T18:56:16.672" v="338" actId="1076"/>
          <ac:spMkLst>
            <pc:docMk/>
            <pc:sldMk cId="2019639186" sldId="258"/>
            <ac:spMk id="14" creationId="{F479AE60-297B-4D31-8429-6675A10F09F7}"/>
          </ac:spMkLst>
        </pc:spChg>
        <pc:spChg chg="add mod">
          <ac:chgData name="Delane Brandy" userId="0470fd441968644a" providerId="LiveId" clId="{F4B7DC7D-2B1F-46A1-AB3B-4695CFC74162}" dt="2021-06-01T18:56:16.672" v="338" actId="1076"/>
          <ac:spMkLst>
            <pc:docMk/>
            <pc:sldMk cId="2019639186" sldId="258"/>
            <ac:spMk id="16" creationId="{B5D82EDD-4E32-41AB-8B40-563D62CFDCC7}"/>
          </ac:spMkLst>
        </pc:spChg>
        <pc:spChg chg="add mod">
          <ac:chgData name="Delane Brandy" userId="0470fd441968644a" providerId="LiveId" clId="{F4B7DC7D-2B1F-46A1-AB3B-4695CFC74162}" dt="2021-06-01T18:55:57.938" v="335" actId="14100"/>
          <ac:spMkLst>
            <pc:docMk/>
            <pc:sldMk cId="2019639186" sldId="258"/>
            <ac:spMk id="18" creationId="{4A22AC58-805F-4DB5-AE38-2857E5E9B271}"/>
          </ac:spMkLst>
        </pc:spChg>
      </pc:sldChg>
      <pc:sldChg chg="addSp delSp modSp mod">
        <pc:chgData name="Delane Brandy" userId="0470fd441968644a" providerId="LiveId" clId="{F4B7DC7D-2B1F-46A1-AB3B-4695CFC74162}" dt="2021-06-01T19:09:48.900" v="700" actId="1076"/>
        <pc:sldMkLst>
          <pc:docMk/>
          <pc:sldMk cId="504007855" sldId="259"/>
        </pc:sldMkLst>
        <pc:spChg chg="mod">
          <ac:chgData name="Delane Brandy" userId="0470fd441968644a" providerId="LiveId" clId="{F4B7DC7D-2B1F-46A1-AB3B-4695CFC74162}" dt="2021-06-01T19:06:22.529" v="645" actId="20577"/>
          <ac:spMkLst>
            <pc:docMk/>
            <pc:sldMk cId="504007855" sldId="259"/>
            <ac:spMk id="3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9:06:26.462" v="646" actId="1076"/>
          <ac:spMkLst>
            <pc:docMk/>
            <pc:sldMk cId="504007855" sldId="259"/>
            <ac:spMk id="5" creationId="{00000000-0000-0000-0000-000000000000}"/>
          </ac:spMkLst>
        </pc:spChg>
        <pc:spChg chg="add mod">
          <ac:chgData name="Delane Brandy" userId="0470fd441968644a" providerId="LiveId" clId="{F4B7DC7D-2B1F-46A1-AB3B-4695CFC74162}" dt="2021-06-01T19:09:35.685" v="697" actId="164"/>
          <ac:spMkLst>
            <pc:docMk/>
            <pc:sldMk cId="504007855" sldId="259"/>
            <ac:spMk id="18" creationId="{4F720ED5-7DAD-4BB6-89CE-0E980A943986}"/>
          </ac:spMkLst>
        </pc:spChg>
        <pc:spChg chg="add mod">
          <ac:chgData name="Delane Brandy" userId="0470fd441968644a" providerId="LiveId" clId="{F4B7DC7D-2B1F-46A1-AB3B-4695CFC74162}" dt="2021-06-01T19:09:35.685" v="697" actId="164"/>
          <ac:spMkLst>
            <pc:docMk/>
            <pc:sldMk cId="504007855" sldId="259"/>
            <ac:spMk id="23" creationId="{CFA1781A-8738-44B7-82EC-62B19E65C4E6}"/>
          </ac:spMkLst>
        </pc:spChg>
        <pc:spChg chg="del">
          <ac:chgData name="Delane Brandy" userId="0470fd441968644a" providerId="LiveId" clId="{F4B7DC7D-2B1F-46A1-AB3B-4695CFC74162}" dt="2021-06-01T18:54:16.955" v="301" actId="478"/>
          <ac:spMkLst>
            <pc:docMk/>
            <pc:sldMk cId="504007855" sldId="259"/>
            <ac:spMk id="24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9:07:14.358" v="678" actId="20577"/>
          <ac:spMkLst>
            <pc:docMk/>
            <pc:sldMk cId="504007855" sldId="259"/>
            <ac:spMk id="25" creationId="{00000000-0000-0000-0000-000000000000}"/>
          </ac:spMkLst>
        </pc:spChg>
        <pc:spChg chg="add mod">
          <ac:chgData name="Delane Brandy" userId="0470fd441968644a" providerId="LiveId" clId="{F4B7DC7D-2B1F-46A1-AB3B-4695CFC74162}" dt="2021-06-01T19:08:19.306" v="688" actId="1076"/>
          <ac:spMkLst>
            <pc:docMk/>
            <pc:sldMk cId="504007855" sldId="259"/>
            <ac:spMk id="26" creationId="{9B8471E3-A245-43D3-9E78-F7B4F419E874}"/>
          </ac:spMkLst>
        </pc:spChg>
        <pc:spChg chg="add mod">
          <ac:chgData name="Delane Brandy" userId="0470fd441968644a" providerId="LiveId" clId="{F4B7DC7D-2B1F-46A1-AB3B-4695CFC74162}" dt="2021-06-01T19:09:35.685" v="697" actId="164"/>
          <ac:spMkLst>
            <pc:docMk/>
            <pc:sldMk cId="504007855" sldId="259"/>
            <ac:spMk id="27" creationId="{313C9820-9823-4929-8F97-1C8D13A56A74}"/>
          </ac:spMkLst>
        </pc:spChg>
        <pc:spChg chg="add mod">
          <ac:chgData name="Delane Brandy" userId="0470fd441968644a" providerId="LiveId" clId="{F4B7DC7D-2B1F-46A1-AB3B-4695CFC74162}" dt="2021-06-01T19:09:48.900" v="700" actId="1076"/>
          <ac:spMkLst>
            <pc:docMk/>
            <pc:sldMk cId="504007855" sldId="259"/>
            <ac:spMk id="28" creationId="{F3E42D9B-6151-470F-9861-D6DF58E99CB0}"/>
          </ac:spMkLst>
        </pc:spChg>
        <pc:spChg chg="add mod">
          <ac:chgData name="Delane Brandy" userId="0470fd441968644a" providerId="LiveId" clId="{F4B7DC7D-2B1F-46A1-AB3B-4695CFC74162}" dt="2021-06-01T19:09:48.900" v="700" actId="1076"/>
          <ac:spMkLst>
            <pc:docMk/>
            <pc:sldMk cId="504007855" sldId="259"/>
            <ac:spMk id="29" creationId="{1AA69F39-0B9A-47E5-850E-158FD2A4D7A2}"/>
          </ac:spMkLst>
        </pc:spChg>
        <pc:spChg chg="add del mod">
          <ac:chgData name="Delane Brandy" userId="0470fd441968644a" providerId="LiveId" clId="{F4B7DC7D-2B1F-46A1-AB3B-4695CFC74162}" dt="2021-06-01T19:09:48.900" v="700" actId="1076"/>
          <ac:spMkLst>
            <pc:docMk/>
            <pc:sldMk cId="504007855" sldId="259"/>
            <ac:spMk id="30" creationId="{96E818BB-40E4-4E39-98E6-1FE0AD769487}"/>
          </ac:spMkLst>
        </pc:spChg>
        <pc:spChg chg="add mod">
          <ac:chgData name="Delane Brandy" userId="0470fd441968644a" providerId="LiveId" clId="{F4B7DC7D-2B1F-46A1-AB3B-4695CFC74162}" dt="2021-06-01T19:09:44.172" v="699" actId="1076"/>
          <ac:spMkLst>
            <pc:docMk/>
            <pc:sldMk cId="504007855" sldId="259"/>
            <ac:spMk id="31" creationId="{D0ACD5E5-7994-45B5-8935-C627E0992B45}"/>
          </ac:spMkLst>
        </pc:spChg>
        <pc:spChg chg="add mod">
          <ac:chgData name="Delane Brandy" userId="0470fd441968644a" providerId="LiveId" clId="{F4B7DC7D-2B1F-46A1-AB3B-4695CFC74162}" dt="2021-06-01T19:09:44.172" v="699" actId="1076"/>
          <ac:spMkLst>
            <pc:docMk/>
            <pc:sldMk cId="504007855" sldId="259"/>
            <ac:spMk id="32" creationId="{B5197069-9E40-4F6E-827E-A42AC6ED4827}"/>
          </ac:spMkLst>
        </pc:spChg>
        <pc:grpChg chg="add mod">
          <ac:chgData name="Delane Brandy" userId="0470fd441968644a" providerId="LiveId" clId="{F4B7DC7D-2B1F-46A1-AB3B-4695CFC74162}" dt="2021-06-01T19:09:44.172" v="699" actId="1076"/>
          <ac:grpSpMkLst>
            <pc:docMk/>
            <pc:sldMk cId="504007855" sldId="259"/>
            <ac:grpSpMk id="10" creationId="{7821A0AB-BD27-4AAE-B7DD-5FECAD7880FE}"/>
          </ac:grpSpMkLst>
        </pc:grpChg>
        <pc:grpChg chg="add mod">
          <ac:chgData name="Delane Brandy" userId="0470fd441968644a" providerId="LiveId" clId="{F4B7DC7D-2B1F-46A1-AB3B-4695CFC74162}" dt="2021-06-01T19:09:48.900" v="700" actId="1076"/>
          <ac:grpSpMkLst>
            <pc:docMk/>
            <pc:sldMk cId="504007855" sldId="259"/>
            <ac:grpSpMk id="11" creationId="{F1776588-878F-448F-83D0-83C2AFCE6149}"/>
          </ac:grpSpMkLst>
        </pc:grpChg>
        <pc:grpChg chg="add mod">
          <ac:chgData name="Delane Brandy" userId="0470fd441968644a" providerId="LiveId" clId="{F4B7DC7D-2B1F-46A1-AB3B-4695CFC74162}" dt="2021-06-01T19:09:35.685" v="697" actId="164"/>
          <ac:grpSpMkLst>
            <pc:docMk/>
            <pc:sldMk cId="504007855" sldId="259"/>
            <ac:grpSpMk id="12" creationId="{4B1FFE3E-C41D-4287-B240-A319F1F0171A}"/>
          </ac:grpSpMkLst>
        </pc:grpChg>
        <pc:picChg chg="mod">
          <ac:chgData name="Delane Brandy" userId="0470fd441968644a" providerId="LiveId" clId="{F4B7DC7D-2B1F-46A1-AB3B-4695CFC74162}" dt="2021-06-01T19:09:48.900" v="700" actId="1076"/>
          <ac:picMkLst>
            <pc:docMk/>
            <pc:sldMk cId="504007855" sldId="259"/>
            <ac:picMk id="1026" creationId="{00000000-0000-0000-0000-000000000000}"/>
          </ac:picMkLst>
        </pc:picChg>
        <pc:picChg chg="mod">
          <ac:chgData name="Delane Brandy" userId="0470fd441968644a" providerId="LiveId" clId="{F4B7DC7D-2B1F-46A1-AB3B-4695CFC74162}" dt="2021-06-01T19:09:44.172" v="699" actId="1076"/>
          <ac:picMkLst>
            <pc:docMk/>
            <pc:sldMk cId="504007855" sldId="259"/>
            <ac:picMk id="1028" creationId="{00000000-0000-0000-0000-000000000000}"/>
          </ac:picMkLst>
        </pc:picChg>
      </pc:sldChg>
      <pc:sldChg chg="addSp modSp mod">
        <pc:chgData name="Delane Brandy" userId="0470fd441968644a" providerId="LiveId" clId="{F4B7DC7D-2B1F-46A1-AB3B-4695CFC74162}" dt="2021-06-01T19:02:16.368" v="481" actId="255"/>
        <pc:sldMkLst>
          <pc:docMk/>
          <pc:sldMk cId="2044770578" sldId="260"/>
        </pc:sldMkLst>
        <pc:spChg chg="mod">
          <ac:chgData name="Delane Brandy" userId="0470fd441968644a" providerId="LiveId" clId="{F4B7DC7D-2B1F-46A1-AB3B-4695CFC74162}" dt="2021-06-01T18:57:48.602" v="351" actId="20577"/>
          <ac:spMkLst>
            <pc:docMk/>
            <pc:sldMk cId="2044770578" sldId="260"/>
            <ac:spMk id="3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9:00:26.464" v="445" actId="1035"/>
          <ac:spMkLst>
            <pc:docMk/>
            <pc:sldMk cId="2044770578" sldId="260"/>
            <ac:spMk id="4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9:01:38.650" v="469" actId="1076"/>
          <ac:spMkLst>
            <pc:docMk/>
            <pc:sldMk cId="2044770578" sldId="260"/>
            <ac:spMk id="5" creationId="{4756C1BA-9DBB-4960-8DFC-114C08AEAD4D}"/>
          </ac:spMkLst>
        </pc:spChg>
        <pc:spChg chg="mod">
          <ac:chgData name="Delane Brandy" userId="0470fd441968644a" providerId="LiveId" clId="{F4B7DC7D-2B1F-46A1-AB3B-4695CFC74162}" dt="2021-06-01T19:01:14.712" v="462" actId="1076"/>
          <ac:spMkLst>
            <pc:docMk/>
            <pc:sldMk cId="2044770578" sldId="260"/>
            <ac:spMk id="6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9:00:41.988" v="455" actId="207"/>
          <ac:spMkLst>
            <pc:docMk/>
            <pc:sldMk cId="2044770578" sldId="260"/>
            <ac:spMk id="7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9:00:50.388" v="458" actId="207"/>
          <ac:spMkLst>
            <pc:docMk/>
            <pc:sldMk cId="2044770578" sldId="260"/>
            <ac:spMk id="9" creationId="{00000000-0000-0000-0000-000000000000}"/>
          </ac:spMkLst>
        </pc:spChg>
        <pc:spChg chg="mod">
          <ac:chgData name="Delane Brandy" userId="0470fd441968644a" providerId="LiveId" clId="{F4B7DC7D-2B1F-46A1-AB3B-4695CFC74162}" dt="2021-06-01T19:02:16.368" v="481" actId="255"/>
          <ac:spMkLst>
            <pc:docMk/>
            <pc:sldMk cId="2044770578" sldId="260"/>
            <ac:spMk id="10" creationId="{E460CECD-4D5A-4A7A-8917-0DB1A748F87C}"/>
          </ac:spMkLst>
        </pc:spChg>
        <pc:spChg chg="add mod">
          <ac:chgData name="Delane Brandy" userId="0470fd441968644a" providerId="LiveId" clId="{F4B7DC7D-2B1F-46A1-AB3B-4695CFC74162}" dt="2021-06-01T19:00:22.225" v="434" actId="1076"/>
          <ac:spMkLst>
            <pc:docMk/>
            <pc:sldMk cId="2044770578" sldId="260"/>
            <ac:spMk id="12" creationId="{35A347F6-AD56-489A-BE06-BAF80B86C893}"/>
          </ac:spMkLst>
        </pc:spChg>
        <pc:spChg chg="add mod">
          <ac:chgData name="Delane Brandy" userId="0470fd441968644a" providerId="LiveId" clId="{F4B7DC7D-2B1F-46A1-AB3B-4695CFC74162}" dt="2021-06-01T19:01:33.538" v="468" actId="14100"/>
          <ac:spMkLst>
            <pc:docMk/>
            <pc:sldMk cId="2044770578" sldId="260"/>
            <ac:spMk id="14" creationId="{00EA6FB0-74CD-42B3-9EAD-BF98F77322D2}"/>
          </ac:spMkLst>
        </pc:spChg>
        <pc:grpChg chg="mod">
          <ac:chgData name="Delane Brandy" userId="0470fd441968644a" providerId="LiveId" clId="{F4B7DC7D-2B1F-46A1-AB3B-4695CFC74162}" dt="2021-06-01T19:00:31.298" v="454" actId="1035"/>
          <ac:grpSpMkLst>
            <pc:docMk/>
            <pc:sldMk cId="2044770578" sldId="260"/>
            <ac:grpSpMk id="8" creationId="{00000000-0000-0000-0000-000000000000}"/>
          </ac:grpSpMkLst>
        </pc:grpChg>
        <pc:picChg chg="mod">
          <ac:chgData name="Delane Brandy" userId="0470fd441968644a" providerId="LiveId" clId="{F4B7DC7D-2B1F-46A1-AB3B-4695CFC74162}" dt="2021-06-01T19:00:31.298" v="454" actId="1035"/>
          <ac:picMkLst>
            <pc:docMk/>
            <pc:sldMk cId="2044770578" sldId="260"/>
            <ac:picMk id="1026" creationId="{00000000-0000-0000-0000-000000000000}"/>
          </ac:picMkLst>
        </pc:picChg>
      </pc:sldChg>
      <pc:sldChg chg="addSp delSp modSp mod">
        <pc:chgData name="Delane Brandy" userId="0470fd441968644a" providerId="LiveId" clId="{F4B7DC7D-2B1F-46A1-AB3B-4695CFC74162}" dt="2021-06-01T19:16:08.961" v="797" actId="1035"/>
        <pc:sldMkLst>
          <pc:docMk/>
          <pc:sldMk cId="4243974290" sldId="261"/>
        </pc:sldMkLst>
        <pc:graphicFrameChg chg="mod modGraphic">
          <ac:chgData name="Delane Brandy" userId="0470fd441968644a" providerId="LiveId" clId="{F4B7DC7D-2B1F-46A1-AB3B-4695CFC74162}" dt="2021-06-01T19:16:08.961" v="797" actId="1035"/>
          <ac:graphicFrameMkLst>
            <pc:docMk/>
            <pc:sldMk cId="4243974290" sldId="261"/>
            <ac:graphicFrameMk id="4" creationId="{00000000-0000-0000-0000-000000000000}"/>
          </ac:graphicFrameMkLst>
        </pc:graphicFrameChg>
        <pc:graphicFrameChg chg="add del mod modGraphic">
          <ac:chgData name="Delane Brandy" userId="0470fd441968644a" providerId="LiveId" clId="{F4B7DC7D-2B1F-46A1-AB3B-4695CFC74162}" dt="2021-06-01T19:02:41.268" v="485" actId="27309"/>
          <ac:graphicFrameMkLst>
            <pc:docMk/>
            <pc:sldMk cId="4243974290" sldId="261"/>
            <ac:graphicFrameMk id="5" creationId="{C114236A-F37E-43B2-AB0A-DC3A2581A3F8}"/>
          </ac:graphicFrameMkLst>
        </pc:graphicFrameChg>
      </pc:sldChg>
    </pc:docChg>
  </pc:docChgLst>
  <pc:docChgLst>
    <pc:chgData name="Delane Brandy" userId="0470fd441968644a" providerId="LiveId" clId="{5BF18FD0-1AF0-4542-A0F4-42C5525E59BF}"/>
    <pc:docChg chg="undo redo custSel modSld">
      <pc:chgData name="Delane Brandy" userId="0470fd441968644a" providerId="LiveId" clId="{5BF18FD0-1AF0-4542-A0F4-42C5525E59BF}" dt="2020-05-08T12:51:55.236" v="631" actId="207"/>
      <pc:docMkLst>
        <pc:docMk/>
      </pc:docMkLst>
      <pc:sldChg chg="addSp delSp modSp mod">
        <pc:chgData name="Delane Brandy" userId="0470fd441968644a" providerId="LiveId" clId="{5BF18FD0-1AF0-4542-A0F4-42C5525E59BF}" dt="2020-05-08T12:43:45.042" v="407" actId="5793"/>
        <pc:sldMkLst>
          <pc:docMk/>
          <pc:sldMk cId="2041588360" sldId="256"/>
        </pc:sldMkLst>
        <pc:spChg chg="mod">
          <ac:chgData name="Delane Brandy" userId="0470fd441968644a" providerId="LiveId" clId="{5BF18FD0-1AF0-4542-A0F4-42C5525E59BF}" dt="2020-05-08T12:43:09.488" v="396" actId="207"/>
          <ac:spMkLst>
            <pc:docMk/>
            <pc:sldMk cId="2041588360" sldId="256"/>
            <ac:spMk id="3" creationId="{CF15CBAF-3140-46BD-A5C5-5D28B42EE1FF}"/>
          </ac:spMkLst>
        </pc:spChg>
        <pc:spChg chg="mod">
          <ac:chgData name="Delane Brandy" userId="0470fd441968644a" providerId="LiveId" clId="{5BF18FD0-1AF0-4542-A0F4-42C5525E59BF}" dt="2020-05-08T12:31:27.104" v="301" actId="14100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43:07.699" v="395" actId="207"/>
          <ac:spMkLst>
            <pc:docMk/>
            <pc:sldMk cId="2041588360" sldId="256"/>
            <ac:spMk id="6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43:19.568" v="398" actId="207"/>
          <ac:spMkLst>
            <pc:docMk/>
            <pc:sldMk cId="2041588360" sldId="256"/>
            <ac:spMk id="7" creationId="{47479988-BDA4-4D9C-977B-12B15864AB05}"/>
          </ac:spMkLst>
        </pc:spChg>
        <pc:spChg chg="mod">
          <ac:chgData name="Delane Brandy" userId="0470fd441968644a" providerId="LiveId" clId="{5BF18FD0-1AF0-4542-A0F4-42C5525E59BF}" dt="2020-05-07T15:06:44.806" v="30" actId="1076"/>
          <ac:spMkLst>
            <pc:docMk/>
            <pc:sldMk cId="2041588360" sldId="256"/>
            <ac:spMk id="10" creationId="{6EFF036F-495B-4789-B1C3-1D1C68716E8D}"/>
          </ac:spMkLst>
        </pc:spChg>
        <pc:spChg chg="mod">
          <ac:chgData name="Delane Brandy" userId="0470fd441968644a" providerId="LiveId" clId="{5BF18FD0-1AF0-4542-A0F4-42C5525E59BF}" dt="2020-05-08T12:43:16.941" v="397" actId="14100"/>
          <ac:spMkLst>
            <pc:docMk/>
            <pc:sldMk cId="2041588360" sldId="256"/>
            <ac:spMk id="11" creationId="{00000000-0000-0000-0000-000000000000}"/>
          </ac:spMkLst>
        </pc:spChg>
        <pc:spChg chg="mod">
          <ac:chgData name="Delane Brandy" userId="0470fd441968644a" providerId="LiveId" clId="{5BF18FD0-1AF0-4542-A0F4-42C5525E59BF}" dt="2020-05-07T15:06:50.928" v="31" actId="1076"/>
          <ac:spMkLst>
            <pc:docMk/>
            <pc:sldMk cId="2041588360" sldId="256"/>
            <ac:spMk id="12" creationId="{AFC06E1C-925E-480F-9D37-07A280203BCE}"/>
          </ac:spMkLst>
        </pc:spChg>
        <pc:spChg chg="mod">
          <ac:chgData name="Delane Brandy" userId="0470fd441968644a" providerId="LiveId" clId="{5BF18FD0-1AF0-4542-A0F4-42C5525E59BF}" dt="2020-05-08T12:43:45.042" v="407" actId="5793"/>
          <ac:spMkLst>
            <pc:docMk/>
            <pc:sldMk cId="2041588360" sldId="256"/>
            <ac:spMk id="17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43:22.704" v="399" actId="207"/>
          <ac:spMkLst>
            <pc:docMk/>
            <pc:sldMk cId="2041588360" sldId="256"/>
            <ac:spMk id="21" creationId="{423A340C-8E30-44B6-AC17-EDF84F54F7A9}"/>
          </ac:spMkLst>
        </pc:spChg>
        <pc:spChg chg="add del mod">
          <ac:chgData name="Delane Brandy" userId="0470fd441968644a" providerId="LiveId" clId="{5BF18FD0-1AF0-4542-A0F4-42C5525E59BF}" dt="2020-05-08T12:42:57.375" v="393"/>
          <ac:spMkLst>
            <pc:docMk/>
            <pc:sldMk cId="2041588360" sldId="256"/>
            <ac:spMk id="22" creationId="{8BB6D7E5-FD09-4E33-BDD6-41DE19FB0E9B}"/>
          </ac:spMkLst>
        </pc:spChg>
        <pc:spChg chg="add del mod">
          <ac:chgData name="Delane Brandy" userId="0470fd441968644a" providerId="LiveId" clId="{5BF18FD0-1AF0-4542-A0F4-42C5525E59BF}" dt="2020-05-08T12:31:14.838" v="298" actId="478"/>
          <ac:spMkLst>
            <pc:docMk/>
            <pc:sldMk cId="2041588360" sldId="256"/>
            <ac:spMk id="22" creationId="{90586D31-9EB5-4B25-8392-76CA3CC501D8}"/>
          </ac:spMkLst>
        </pc:spChg>
        <pc:spChg chg="add del mod">
          <ac:chgData name="Delane Brandy" userId="0470fd441968644a" providerId="LiveId" clId="{5BF18FD0-1AF0-4542-A0F4-42C5525E59BF}" dt="2020-05-08T12:31:34.749" v="305" actId="478"/>
          <ac:spMkLst>
            <pc:docMk/>
            <pc:sldMk cId="2041588360" sldId="256"/>
            <ac:spMk id="24" creationId="{95D01B55-6542-4957-A2FA-8823D52DDCED}"/>
          </ac:spMkLst>
        </pc:spChg>
        <pc:spChg chg="add del mod">
          <ac:chgData name="Delane Brandy" userId="0470fd441968644a" providerId="LiveId" clId="{5BF18FD0-1AF0-4542-A0F4-42C5525E59BF}" dt="2020-05-08T12:42:57.375" v="393"/>
          <ac:spMkLst>
            <pc:docMk/>
            <pc:sldMk cId="2041588360" sldId="256"/>
            <ac:spMk id="24" creationId="{ECCC6F6F-AE8C-4E5E-ABF2-130F25D761A0}"/>
          </ac:spMkLst>
        </pc:spChg>
        <pc:spChg chg="mod">
          <ac:chgData name="Delane Brandy" userId="0470fd441968644a" providerId="LiveId" clId="{5BF18FD0-1AF0-4542-A0F4-42C5525E59BF}" dt="2020-05-07T15:06:44.806" v="30" actId="1076"/>
          <ac:spMkLst>
            <pc:docMk/>
            <pc:sldMk cId="2041588360" sldId="256"/>
            <ac:spMk id="25" creationId="{58A7FEAB-87CB-4912-90C6-D6A1E5679EE8}"/>
          </ac:spMkLst>
        </pc:spChg>
        <pc:spChg chg="add del mod">
          <ac:chgData name="Delane Brandy" userId="0470fd441968644a" providerId="LiveId" clId="{5BF18FD0-1AF0-4542-A0F4-42C5525E59BF}" dt="2020-05-08T12:42:57.375" v="393"/>
          <ac:spMkLst>
            <pc:docMk/>
            <pc:sldMk cId="2041588360" sldId="256"/>
            <ac:spMk id="26" creationId="{0A9AFE96-2376-4E62-B696-1AFE60DC2556}"/>
          </ac:spMkLst>
        </pc:spChg>
        <pc:spChg chg="add del mod">
          <ac:chgData name="Delane Brandy" userId="0470fd441968644a" providerId="LiveId" clId="{5BF18FD0-1AF0-4542-A0F4-42C5525E59BF}" dt="2020-05-08T12:31:33.830" v="304" actId="478"/>
          <ac:spMkLst>
            <pc:docMk/>
            <pc:sldMk cId="2041588360" sldId="256"/>
            <ac:spMk id="26" creationId="{742F163B-C65E-4487-802A-3D73469E3C87}"/>
          </ac:spMkLst>
        </pc:spChg>
        <pc:spChg chg="add del mod">
          <ac:chgData name="Delane Brandy" userId="0470fd441968644a" providerId="LiveId" clId="{5BF18FD0-1AF0-4542-A0F4-42C5525E59BF}" dt="2020-05-08T12:31:32.814" v="303" actId="478"/>
          <ac:spMkLst>
            <pc:docMk/>
            <pc:sldMk cId="2041588360" sldId="256"/>
            <ac:spMk id="27" creationId="{2FF1913B-1986-4712-9A36-7BDDF298125B}"/>
          </ac:spMkLst>
        </pc:spChg>
        <pc:spChg chg="add del mod">
          <ac:chgData name="Delane Brandy" userId="0470fd441968644a" providerId="LiveId" clId="{5BF18FD0-1AF0-4542-A0F4-42C5525E59BF}" dt="2020-05-08T12:42:57.375" v="393"/>
          <ac:spMkLst>
            <pc:docMk/>
            <pc:sldMk cId="2041588360" sldId="256"/>
            <ac:spMk id="27" creationId="{D3636AE9-3D14-4656-8F65-1176F49CAA59}"/>
          </ac:spMkLst>
        </pc:spChg>
        <pc:grpChg chg="mod">
          <ac:chgData name="Delane Brandy" userId="0470fd441968644a" providerId="LiveId" clId="{5BF18FD0-1AF0-4542-A0F4-42C5525E59BF}" dt="2020-05-08T12:31:23.096" v="300" actId="14100"/>
          <ac:grpSpMkLst>
            <pc:docMk/>
            <pc:sldMk cId="2041588360" sldId="256"/>
            <ac:grpSpMk id="4" creationId="{00000000-0000-0000-0000-000000000000}"/>
          </ac:grpSpMkLst>
        </pc:grpChg>
        <pc:grpChg chg="mod">
          <ac:chgData name="Delane Brandy" userId="0470fd441968644a" providerId="LiveId" clId="{5BF18FD0-1AF0-4542-A0F4-42C5525E59BF}" dt="2020-05-07T15:06:44.806" v="30" actId="1076"/>
          <ac:grpSpMkLst>
            <pc:docMk/>
            <pc:sldMk cId="2041588360" sldId="256"/>
            <ac:grpSpMk id="16" creationId="{00000000-0000-0000-0000-000000000000}"/>
          </ac:grpSpMkLst>
        </pc:grpChg>
        <pc:grpChg chg="mod">
          <ac:chgData name="Delane Brandy" userId="0470fd441968644a" providerId="LiveId" clId="{5BF18FD0-1AF0-4542-A0F4-42C5525E59BF}" dt="2020-05-07T15:06:44.806" v="30" actId="1076"/>
          <ac:grpSpMkLst>
            <pc:docMk/>
            <pc:sldMk cId="2041588360" sldId="256"/>
            <ac:grpSpMk id="20" creationId="{E608E0F9-5A63-480E-A01D-776D4DBAB86D}"/>
          </ac:grpSpMkLst>
        </pc:grpChg>
        <pc:picChg chg="mod">
          <ac:chgData name="Delane Brandy" userId="0470fd441968644a" providerId="LiveId" clId="{5BF18FD0-1AF0-4542-A0F4-42C5525E59BF}" dt="2020-05-08T12:31:39.892" v="306" actId="1076"/>
          <ac:picMkLst>
            <pc:docMk/>
            <pc:sldMk cId="2041588360" sldId="256"/>
            <ac:picMk id="2" creationId="{0F60F148-6B02-4CC5-8BFF-FDC41D33BF76}"/>
          </ac:picMkLst>
        </pc:picChg>
        <pc:picChg chg="mod">
          <ac:chgData name="Delane Brandy" userId="0470fd441968644a" providerId="LiveId" clId="{5BF18FD0-1AF0-4542-A0F4-42C5525E59BF}" dt="2020-05-07T15:06:44.806" v="30" actId="1076"/>
          <ac:picMkLst>
            <pc:docMk/>
            <pc:sldMk cId="2041588360" sldId="256"/>
            <ac:picMk id="13" creationId="{BB9B76C4-530A-4858-8CE8-1CC0E0248E37}"/>
          </ac:picMkLst>
        </pc:picChg>
        <pc:picChg chg="mod">
          <ac:chgData name="Delane Brandy" userId="0470fd441968644a" providerId="LiveId" clId="{5BF18FD0-1AF0-4542-A0F4-42C5525E59BF}" dt="2020-05-07T15:06:44.806" v="30" actId="1076"/>
          <ac:picMkLst>
            <pc:docMk/>
            <pc:sldMk cId="2041588360" sldId="256"/>
            <ac:picMk id="23" creationId="{E4BAA847-4A2C-4D6D-B08B-740C1EB39133}"/>
          </ac:picMkLst>
        </pc:picChg>
        <pc:picChg chg="mod">
          <ac:chgData name="Delane Brandy" userId="0470fd441968644a" providerId="LiveId" clId="{5BF18FD0-1AF0-4542-A0F4-42C5525E59BF}" dt="2020-05-07T15:06:44.806" v="30" actId="1076"/>
          <ac:picMkLst>
            <pc:docMk/>
            <pc:sldMk cId="2041588360" sldId="256"/>
            <ac:picMk id="1026" creationId="{54597FD4-1036-4B74-AE50-8B1E96D4A166}"/>
          </ac:picMkLst>
        </pc:picChg>
      </pc:sldChg>
      <pc:sldChg chg="addSp delSp modSp mod">
        <pc:chgData name="Delane Brandy" userId="0470fd441968644a" providerId="LiveId" clId="{5BF18FD0-1AF0-4542-A0F4-42C5525E59BF}" dt="2020-05-08T12:44:56.720" v="414" actId="207"/>
        <pc:sldMkLst>
          <pc:docMk/>
          <pc:sldMk cId="621055753" sldId="257"/>
        </pc:sldMkLst>
        <pc:spChg chg="del mod">
          <ac:chgData name="Delane Brandy" userId="0470fd441968644a" providerId="LiveId" clId="{5BF18FD0-1AF0-4542-A0F4-42C5525E59BF}" dt="2020-05-07T15:11:38.652" v="85" actId="478"/>
          <ac:spMkLst>
            <pc:docMk/>
            <pc:sldMk cId="621055753" sldId="257"/>
            <ac:spMk id="2" creationId="{C9AE91F4-9AD0-4CE4-A5C1-5CE4EA269289}"/>
          </ac:spMkLst>
        </pc:spChg>
        <pc:spChg chg="add mod">
          <ac:chgData name="Delane Brandy" userId="0470fd441968644a" providerId="LiveId" clId="{5BF18FD0-1AF0-4542-A0F4-42C5525E59BF}" dt="2020-05-08T12:32:09.273" v="311" actId="14100"/>
          <ac:spMkLst>
            <pc:docMk/>
            <pc:sldMk cId="621055753" sldId="257"/>
            <ac:spMk id="5" creationId="{B482DE44-8FF7-45BD-9918-DB800FCDC1A7}"/>
          </ac:spMkLst>
        </pc:spChg>
        <pc:spChg chg="add del mod">
          <ac:chgData name="Delane Brandy" userId="0470fd441968644a" providerId="LiveId" clId="{5BF18FD0-1AF0-4542-A0F4-42C5525E59BF}" dt="2020-05-08T12:32:11.293" v="312"/>
          <ac:spMkLst>
            <pc:docMk/>
            <pc:sldMk cId="621055753" sldId="257"/>
            <ac:spMk id="14" creationId="{333C16B5-9C57-41B4-88F2-8593971CF6EC}"/>
          </ac:spMkLst>
        </pc:spChg>
        <pc:spChg chg="add del mod">
          <ac:chgData name="Delane Brandy" userId="0470fd441968644a" providerId="LiveId" clId="{5BF18FD0-1AF0-4542-A0F4-42C5525E59BF}" dt="2020-05-08T12:32:11.293" v="312"/>
          <ac:spMkLst>
            <pc:docMk/>
            <pc:sldMk cId="621055753" sldId="257"/>
            <ac:spMk id="16" creationId="{61D526F8-A869-4BA4-9EEC-8FEDBCFE07A7}"/>
          </ac:spMkLst>
        </pc:spChg>
        <pc:spChg chg="add del mod">
          <ac:chgData name="Delane Brandy" userId="0470fd441968644a" providerId="LiveId" clId="{5BF18FD0-1AF0-4542-A0F4-42C5525E59BF}" dt="2020-05-08T12:32:11.293" v="312"/>
          <ac:spMkLst>
            <pc:docMk/>
            <pc:sldMk cId="621055753" sldId="257"/>
            <ac:spMk id="18" creationId="{7E862BF8-E7B6-4767-80D1-1645ADE674E9}"/>
          </ac:spMkLst>
        </pc:spChg>
        <pc:spChg chg="add del mod">
          <ac:chgData name="Delane Brandy" userId="0470fd441968644a" providerId="LiveId" clId="{5BF18FD0-1AF0-4542-A0F4-42C5525E59BF}" dt="2020-05-08T12:32:11.293" v="312"/>
          <ac:spMkLst>
            <pc:docMk/>
            <pc:sldMk cId="621055753" sldId="257"/>
            <ac:spMk id="19" creationId="{B2F1C89F-DB2D-4A4E-BCB8-A78C1E003BBA}"/>
          </ac:spMkLst>
        </pc:spChg>
        <pc:graphicFrameChg chg="mod modGraphic">
          <ac:chgData name="Delane Brandy" userId="0470fd441968644a" providerId="LiveId" clId="{5BF18FD0-1AF0-4542-A0F4-42C5525E59BF}" dt="2020-05-08T12:44:56.720" v="414" actId="207"/>
          <ac:graphicFrameMkLst>
            <pc:docMk/>
            <pc:sldMk cId="621055753" sldId="257"/>
            <ac:graphicFrameMk id="4" creationId="{85A15749-B50F-435D-8A36-EB25CD03CA4D}"/>
          </ac:graphicFrameMkLst>
        </pc:graphicFrameChg>
      </pc:sldChg>
      <pc:sldChg chg="addSp delSp modSp mod">
        <pc:chgData name="Delane Brandy" userId="0470fd441968644a" providerId="LiveId" clId="{5BF18FD0-1AF0-4542-A0F4-42C5525E59BF}" dt="2020-05-08T12:51:55.236" v="631" actId="207"/>
        <pc:sldMkLst>
          <pc:docMk/>
          <pc:sldMk cId="2019639186" sldId="258"/>
        </pc:sldMkLst>
        <pc:spChg chg="mod">
          <ac:chgData name="Delane Brandy" userId="0470fd441968644a" providerId="LiveId" clId="{5BF18FD0-1AF0-4542-A0F4-42C5525E59BF}" dt="2020-05-08T12:32:43.430" v="323" actId="14100"/>
          <ac:spMkLst>
            <pc:docMk/>
            <pc:sldMk cId="2019639186" sldId="258"/>
            <ac:spMk id="3" creationId="{FAF46582-D48D-486A-A6E7-5692509C167E}"/>
          </ac:spMkLst>
        </pc:spChg>
        <pc:spChg chg="mod">
          <ac:chgData name="Delane Brandy" userId="0470fd441968644a" providerId="LiveId" clId="{5BF18FD0-1AF0-4542-A0F4-42C5525E59BF}" dt="2020-05-08T12:32:33.847" v="317" actId="14100"/>
          <ac:spMkLst>
            <pc:docMk/>
            <pc:sldMk cId="2019639186" sldId="258"/>
            <ac:spMk id="4" creationId="{4756C1BA-9DBB-4960-8DFC-114C08AEAD4D}"/>
          </ac:spMkLst>
        </pc:spChg>
        <pc:spChg chg="add del mod">
          <ac:chgData name="Delane Brandy" userId="0470fd441968644a" providerId="LiveId" clId="{5BF18FD0-1AF0-4542-A0F4-42C5525E59BF}" dt="2020-05-08T12:51:55.236" v="631" actId="207"/>
          <ac:spMkLst>
            <pc:docMk/>
            <pc:sldMk cId="2019639186" sldId="258"/>
            <ac:spMk id="5" creationId="{D7BAB356-A8EC-43D9-87E4-E7788FF756CC}"/>
          </ac:spMkLst>
        </pc:spChg>
        <pc:spChg chg="mod">
          <ac:chgData name="Delane Brandy" userId="0470fd441968644a" providerId="LiveId" clId="{5BF18FD0-1AF0-4542-A0F4-42C5525E59BF}" dt="2020-05-08T12:33:07.831" v="329" actId="1076"/>
          <ac:spMkLst>
            <pc:docMk/>
            <pc:sldMk cId="2019639186" sldId="258"/>
            <ac:spMk id="6" creationId="{4756C1BA-9DBB-4960-8DFC-114C08AEAD4D}"/>
          </ac:spMkLst>
        </pc:spChg>
        <pc:spChg chg="mod">
          <ac:chgData name="Delane Brandy" userId="0470fd441968644a" providerId="LiveId" clId="{5BF18FD0-1AF0-4542-A0F4-42C5525E59BF}" dt="2020-05-08T12:33:21.679" v="333" actId="1076"/>
          <ac:spMkLst>
            <pc:docMk/>
            <pc:sldMk cId="2019639186" sldId="258"/>
            <ac:spMk id="7" creationId="{00000000-0000-0000-0000-000000000000}"/>
          </ac:spMkLst>
        </pc:spChg>
        <pc:spChg chg="add mod">
          <ac:chgData name="Delane Brandy" userId="0470fd441968644a" providerId="LiveId" clId="{5BF18FD0-1AF0-4542-A0F4-42C5525E59BF}" dt="2020-05-08T12:51:55.236" v="631" actId="207"/>
          <ac:spMkLst>
            <pc:docMk/>
            <pc:sldMk cId="2019639186" sldId="258"/>
            <ac:spMk id="9" creationId="{96F1D638-6B0C-4F3A-B12C-94449B240E3B}"/>
          </ac:spMkLst>
        </pc:spChg>
        <pc:spChg chg="mod">
          <ac:chgData name="Delane Brandy" userId="0470fd441968644a" providerId="LiveId" clId="{5BF18FD0-1AF0-4542-A0F4-42C5525E59BF}" dt="2020-05-08T12:51:55.236" v="631" actId="207"/>
          <ac:spMkLst>
            <pc:docMk/>
            <pc:sldMk cId="2019639186" sldId="258"/>
            <ac:spMk id="10" creationId="{00000000-0000-0000-0000-000000000000}"/>
          </ac:spMkLst>
        </pc:spChg>
        <pc:spChg chg="add del mod">
          <ac:chgData name="Delane Brandy" userId="0470fd441968644a" providerId="LiveId" clId="{5BF18FD0-1AF0-4542-A0F4-42C5525E59BF}" dt="2020-05-08T12:32:36.766" v="320" actId="478"/>
          <ac:spMkLst>
            <pc:docMk/>
            <pc:sldMk cId="2019639186" sldId="258"/>
            <ac:spMk id="11" creationId="{50D1FD3C-0449-415F-A520-103E71054D5A}"/>
          </ac:spMkLst>
        </pc:spChg>
        <pc:spChg chg="add del mod">
          <ac:chgData name="Delane Brandy" userId="0470fd441968644a" providerId="LiveId" clId="{5BF18FD0-1AF0-4542-A0F4-42C5525E59BF}" dt="2020-05-08T12:32:37.232" v="321" actId="478"/>
          <ac:spMkLst>
            <pc:docMk/>
            <pc:sldMk cId="2019639186" sldId="258"/>
            <ac:spMk id="13" creationId="{8872EF7A-C3B9-4C62-9EE5-8F14A3CA5D40}"/>
          </ac:spMkLst>
        </pc:spChg>
        <pc:spChg chg="add del mod">
          <ac:chgData name="Delane Brandy" userId="0470fd441968644a" providerId="LiveId" clId="{5BF18FD0-1AF0-4542-A0F4-42C5525E59BF}" dt="2020-05-08T12:32:35.648" v="318" actId="478"/>
          <ac:spMkLst>
            <pc:docMk/>
            <pc:sldMk cId="2019639186" sldId="258"/>
            <ac:spMk id="14" creationId="{9902C394-505F-4112-8E8D-99FE267F2810}"/>
          </ac:spMkLst>
        </pc:spChg>
        <pc:spChg chg="add del mod">
          <ac:chgData name="Delane Brandy" userId="0470fd441968644a" providerId="LiveId" clId="{5BF18FD0-1AF0-4542-A0F4-42C5525E59BF}" dt="2020-05-08T12:32:36.117" v="319" actId="478"/>
          <ac:spMkLst>
            <pc:docMk/>
            <pc:sldMk cId="2019639186" sldId="258"/>
            <ac:spMk id="15" creationId="{33F5CEAE-6704-4A34-B955-29A3908761AF}"/>
          </ac:spMkLst>
        </pc:spChg>
        <pc:spChg chg="add del mod">
          <ac:chgData name="Delane Brandy" userId="0470fd441968644a" providerId="LiveId" clId="{5BF18FD0-1AF0-4542-A0F4-42C5525E59BF}" dt="2020-05-08T12:33:32.059" v="336" actId="478"/>
          <ac:spMkLst>
            <pc:docMk/>
            <pc:sldMk cId="2019639186" sldId="258"/>
            <ac:spMk id="16" creationId="{37C61DF7-811B-40D1-8D16-891AD4F6C2CC}"/>
          </ac:spMkLst>
        </pc:spChg>
        <pc:spChg chg="add del mod">
          <ac:chgData name="Delane Brandy" userId="0470fd441968644a" providerId="LiveId" clId="{5BF18FD0-1AF0-4542-A0F4-42C5525E59BF}" dt="2020-05-08T12:33:32.541" v="337" actId="478"/>
          <ac:spMkLst>
            <pc:docMk/>
            <pc:sldMk cId="2019639186" sldId="258"/>
            <ac:spMk id="17" creationId="{BC8915F2-2857-43EF-BB41-092EFE774654}"/>
          </ac:spMkLst>
        </pc:spChg>
        <pc:spChg chg="add del mod">
          <ac:chgData name="Delane Brandy" userId="0470fd441968644a" providerId="LiveId" clId="{5BF18FD0-1AF0-4542-A0F4-42C5525E59BF}" dt="2020-05-08T12:33:33.233" v="338" actId="478"/>
          <ac:spMkLst>
            <pc:docMk/>
            <pc:sldMk cId="2019639186" sldId="258"/>
            <ac:spMk id="18" creationId="{76566F29-5FD7-4A97-B92D-878A61F728C5}"/>
          </ac:spMkLst>
        </pc:spChg>
        <pc:spChg chg="add del mod">
          <ac:chgData name="Delane Brandy" userId="0470fd441968644a" providerId="LiveId" clId="{5BF18FD0-1AF0-4542-A0F4-42C5525E59BF}" dt="2020-05-08T12:33:29.124" v="335" actId="478"/>
          <ac:spMkLst>
            <pc:docMk/>
            <pc:sldMk cId="2019639186" sldId="258"/>
            <ac:spMk id="19" creationId="{65F077AF-B047-4818-98CB-A37FE46E3C2F}"/>
          </ac:spMkLst>
        </pc:spChg>
        <pc:picChg chg="del mod">
          <ac:chgData name="Delane Brandy" userId="0470fd441968644a" providerId="LiveId" clId="{5BF18FD0-1AF0-4542-A0F4-42C5525E59BF}" dt="2020-05-07T15:16:43.094" v="148" actId="478"/>
          <ac:picMkLst>
            <pc:docMk/>
            <pc:sldMk cId="2019639186" sldId="258"/>
            <ac:picMk id="8" creationId="{00000000-0000-0000-0000-000000000000}"/>
          </ac:picMkLst>
        </pc:picChg>
        <pc:picChg chg="add mod modCrop">
          <ac:chgData name="Delane Brandy" userId="0470fd441968644a" providerId="LiveId" clId="{5BF18FD0-1AF0-4542-A0F4-42C5525E59BF}" dt="2020-05-07T15:18:51.967" v="162" actId="1076"/>
          <ac:picMkLst>
            <pc:docMk/>
            <pc:sldMk cId="2019639186" sldId="258"/>
            <ac:picMk id="12" creationId="{9F0E08FC-4F70-4CBE-A17F-A439C0FB8170}"/>
          </ac:picMkLst>
        </pc:picChg>
      </pc:sldChg>
      <pc:sldChg chg="addSp delSp modSp mod">
        <pc:chgData name="Delane Brandy" userId="0470fd441968644a" providerId="LiveId" clId="{5BF18FD0-1AF0-4542-A0F4-42C5525E59BF}" dt="2020-05-08T12:37:54.218" v="350" actId="14100"/>
        <pc:sldMkLst>
          <pc:docMk/>
          <pc:sldMk cId="504007855" sldId="259"/>
        </pc:sldMkLst>
        <pc:spChg chg="mod">
          <ac:chgData name="Delane Brandy" userId="0470fd441968644a" providerId="LiveId" clId="{5BF18FD0-1AF0-4542-A0F4-42C5525E59BF}" dt="2020-05-08T12:37:39.512" v="343" actId="14100"/>
          <ac:spMkLst>
            <pc:docMk/>
            <pc:sldMk cId="504007855" sldId="259"/>
            <ac:spMk id="3" creationId="{4756C1BA-9DBB-4960-8DFC-114C08AEAD4D}"/>
          </ac:spMkLst>
        </pc:spChg>
        <pc:spChg chg="mod">
          <ac:chgData name="Delane Brandy" userId="0470fd441968644a" providerId="LiveId" clId="{5BF18FD0-1AF0-4542-A0F4-42C5525E59BF}" dt="2020-05-08T12:37:48.992" v="349" actId="14100"/>
          <ac:spMkLst>
            <pc:docMk/>
            <pc:sldMk cId="504007855" sldId="259"/>
            <ac:spMk id="5" creationId="{00000000-0000-0000-0000-000000000000}"/>
          </ac:spMkLst>
        </pc:spChg>
        <pc:spChg chg="add del mod">
          <ac:chgData name="Delane Brandy" userId="0470fd441968644a" providerId="LiveId" clId="{5BF18FD0-1AF0-4542-A0F4-42C5525E59BF}" dt="2020-05-08T12:37:42.202" v="345" actId="478"/>
          <ac:spMkLst>
            <pc:docMk/>
            <pc:sldMk cId="504007855" sldId="259"/>
            <ac:spMk id="15" creationId="{D952B449-3C64-4F08-B5ED-27D496F8192C}"/>
          </ac:spMkLst>
        </pc:spChg>
        <pc:spChg chg="add del mod">
          <ac:chgData name="Delane Brandy" userId="0470fd441968644a" providerId="LiveId" clId="{5BF18FD0-1AF0-4542-A0F4-42C5525E59BF}" dt="2020-05-08T12:37:41.497" v="344" actId="478"/>
          <ac:spMkLst>
            <pc:docMk/>
            <pc:sldMk cId="504007855" sldId="259"/>
            <ac:spMk id="18" creationId="{78A878A2-B50B-4A22-8C47-95195F4AE1F3}"/>
          </ac:spMkLst>
        </pc:spChg>
        <pc:spChg chg="add del mod">
          <ac:chgData name="Delane Brandy" userId="0470fd441968644a" providerId="LiveId" clId="{5BF18FD0-1AF0-4542-A0F4-42C5525E59BF}" dt="2020-05-08T12:37:43.697" v="347" actId="478"/>
          <ac:spMkLst>
            <pc:docMk/>
            <pc:sldMk cId="504007855" sldId="259"/>
            <ac:spMk id="23" creationId="{3281FB58-1391-4542-BFB5-979FD92309FF}"/>
          </ac:spMkLst>
        </pc:spChg>
        <pc:spChg chg="mod">
          <ac:chgData name="Delane Brandy" userId="0470fd441968644a" providerId="LiveId" clId="{5BF18FD0-1AF0-4542-A0F4-42C5525E59BF}" dt="2020-05-08T12:37:46.107" v="348" actId="14100"/>
          <ac:spMkLst>
            <pc:docMk/>
            <pc:sldMk cId="504007855" sldId="259"/>
            <ac:spMk id="24" creationId="{4756C1BA-9DBB-4960-8DFC-114C08AEAD4D}"/>
          </ac:spMkLst>
        </pc:spChg>
        <pc:spChg chg="mod">
          <ac:chgData name="Delane Brandy" userId="0470fd441968644a" providerId="LiveId" clId="{5BF18FD0-1AF0-4542-A0F4-42C5525E59BF}" dt="2020-05-08T12:37:54.218" v="350" actId="14100"/>
          <ac:spMkLst>
            <pc:docMk/>
            <pc:sldMk cId="504007855" sldId="259"/>
            <ac:spMk id="25" creationId="{00000000-0000-0000-0000-000000000000}"/>
          </ac:spMkLst>
        </pc:spChg>
        <pc:spChg chg="add del mod">
          <ac:chgData name="Delane Brandy" userId="0470fd441968644a" providerId="LiveId" clId="{5BF18FD0-1AF0-4542-A0F4-42C5525E59BF}" dt="2020-05-08T12:37:42.994" v="346" actId="478"/>
          <ac:spMkLst>
            <pc:docMk/>
            <pc:sldMk cId="504007855" sldId="259"/>
            <ac:spMk id="26" creationId="{6926CFC9-2536-4E9D-9DCD-46FC91C03371}"/>
          </ac:spMkLst>
        </pc:spChg>
        <pc:grpChg chg="mod">
          <ac:chgData name="Delane Brandy" userId="0470fd441968644a" providerId="LiveId" clId="{5BF18FD0-1AF0-4542-A0F4-42C5525E59BF}" dt="2020-05-07T15:19:59.828" v="175" actId="1076"/>
          <ac:grpSpMkLst>
            <pc:docMk/>
            <pc:sldMk cId="504007855" sldId="259"/>
            <ac:grpSpMk id="22" creationId="{00000000-0000-0000-0000-000000000000}"/>
          </ac:grpSpMkLst>
        </pc:grpChg>
        <pc:picChg chg="mod">
          <ac:chgData name="Delane Brandy" userId="0470fd441968644a" providerId="LiveId" clId="{5BF18FD0-1AF0-4542-A0F4-42C5525E59BF}" dt="2020-05-07T15:20:50.920" v="182" actId="1076"/>
          <ac:picMkLst>
            <pc:docMk/>
            <pc:sldMk cId="504007855" sldId="259"/>
            <ac:picMk id="1026" creationId="{00000000-0000-0000-0000-000000000000}"/>
          </ac:picMkLst>
        </pc:picChg>
        <pc:picChg chg="mod">
          <ac:chgData name="Delane Brandy" userId="0470fd441968644a" providerId="LiveId" clId="{5BF18FD0-1AF0-4542-A0F4-42C5525E59BF}" dt="2020-05-07T15:21:15.596" v="186" actId="1076"/>
          <ac:picMkLst>
            <pc:docMk/>
            <pc:sldMk cId="504007855" sldId="259"/>
            <ac:picMk id="1028" creationId="{00000000-0000-0000-0000-000000000000}"/>
          </ac:picMkLst>
        </pc:picChg>
      </pc:sldChg>
      <pc:sldChg chg="addSp delSp modSp mod">
        <pc:chgData name="Delane Brandy" userId="0470fd441968644a" providerId="LiveId" clId="{5BF18FD0-1AF0-4542-A0F4-42C5525E59BF}" dt="2020-05-08T12:51:39.584" v="630" actId="207"/>
        <pc:sldMkLst>
          <pc:docMk/>
          <pc:sldMk cId="2044770578" sldId="260"/>
        </pc:sldMkLst>
        <pc:spChg chg="mod">
          <ac:chgData name="Delane Brandy" userId="0470fd441968644a" providerId="LiveId" clId="{5BF18FD0-1AF0-4542-A0F4-42C5525E59BF}" dt="2020-05-08T12:38:04.636" v="353" actId="14100"/>
          <ac:spMkLst>
            <pc:docMk/>
            <pc:sldMk cId="2044770578" sldId="260"/>
            <ac:spMk id="3" creationId="{4756C1BA-9DBB-4960-8DFC-114C08AEAD4D}"/>
          </ac:spMkLst>
        </pc:spChg>
        <pc:spChg chg="mod">
          <ac:chgData name="Delane Brandy" userId="0470fd441968644a" providerId="LiveId" clId="{5BF18FD0-1AF0-4542-A0F4-42C5525E59BF}" dt="2020-05-08T12:50:19.717" v="613" actId="14100"/>
          <ac:spMkLst>
            <pc:docMk/>
            <pc:sldMk cId="2044770578" sldId="260"/>
            <ac:spMk id="4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38:26.660" v="361" actId="14100"/>
          <ac:spMkLst>
            <pc:docMk/>
            <pc:sldMk cId="2044770578" sldId="260"/>
            <ac:spMk id="5" creationId="{4756C1BA-9DBB-4960-8DFC-114C08AEAD4D}"/>
          </ac:spMkLst>
        </pc:spChg>
        <pc:spChg chg="mod">
          <ac:chgData name="Delane Brandy" userId="0470fd441968644a" providerId="LiveId" clId="{5BF18FD0-1AF0-4542-A0F4-42C5525E59BF}" dt="2020-05-08T12:38:14.147" v="359" actId="1076"/>
          <ac:spMkLst>
            <pc:docMk/>
            <pc:sldMk cId="2044770578" sldId="260"/>
            <ac:spMk id="6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50:19.801" v="614" actId="14100"/>
          <ac:spMkLst>
            <pc:docMk/>
            <pc:sldMk cId="2044770578" sldId="260"/>
            <ac:spMk id="7" creationId="{00000000-0000-0000-0000-000000000000}"/>
          </ac:spMkLst>
        </pc:spChg>
        <pc:spChg chg="mod">
          <ac:chgData name="Delane Brandy" userId="0470fd441968644a" providerId="LiveId" clId="{5BF18FD0-1AF0-4542-A0F4-42C5525E59BF}" dt="2020-05-08T12:50:19.846" v="615" actId="14100"/>
          <ac:spMkLst>
            <pc:docMk/>
            <pc:sldMk cId="2044770578" sldId="260"/>
            <ac:spMk id="9" creationId="{00000000-0000-0000-0000-000000000000}"/>
          </ac:spMkLst>
        </pc:spChg>
        <pc:spChg chg="add mod">
          <ac:chgData name="Delane Brandy" userId="0470fd441968644a" providerId="LiveId" clId="{5BF18FD0-1AF0-4542-A0F4-42C5525E59BF}" dt="2020-05-08T12:51:39.584" v="630" actId="207"/>
          <ac:spMkLst>
            <pc:docMk/>
            <pc:sldMk cId="2044770578" sldId="260"/>
            <ac:spMk id="10" creationId="{E460CECD-4D5A-4A7A-8917-0DB1A748F87C}"/>
          </ac:spMkLst>
        </pc:spChg>
        <pc:spChg chg="add del mod">
          <ac:chgData name="Delane Brandy" userId="0470fd441968644a" providerId="LiveId" clId="{5BF18FD0-1AF0-4542-A0F4-42C5525E59BF}" dt="2020-05-08T12:38:08.516" v="357" actId="478"/>
          <ac:spMkLst>
            <pc:docMk/>
            <pc:sldMk cId="2044770578" sldId="260"/>
            <ac:spMk id="13" creationId="{F7839154-F92E-4DD7-AE59-03FECB5EFE99}"/>
          </ac:spMkLst>
        </pc:spChg>
        <pc:spChg chg="add del mod">
          <ac:chgData name="Delane Brandy" userId="0470fd441968644a" providerId="LiveId" clId="{5BF18FD0-1AF0-4542-A0F4-42C5525E59BF}" dt="2020-05-08T12:38:07.976" v="356" actId="478"/>
          <ac:spMkLst>
            <pc:docMk/>
            <pc:sldMk cId="2044770578" sldId="260"/>
            <ac:spMk id="14" creationId="{EE10FE0C-4846-429E-B6E8-308E2DE4493B}"/>
          </ac:spMkLst>
        </pc:spChg>
        <pc:spChg chg="add del mod">
          <ac:chgData name="Delane Brandy" userId="0470fd441968644a" providerId="LiveId" clId="{5BF18FD0-1AF0-4542-A0F4-42C5525E59BF}" dt="2020-05-08T12:38:06.525" v="354" actId="478"/>
          <ac:spMkLst>
            <pc:docMk/>
            <pc:sldMk cId="2044770578" sldId="260"/>
            <ac:spMk id="15" creationId="{F682AB6A-081C-4C55-87CA-A5D25CDA5F0A}"/>
          </ac:spMkLst>
        </pc:spChg>
        <pc:spChg chg="add del mod">
          <ac:chgData name="Delane Brandy" userId="0470fd441968644a" providerId="LiveId" clId="{5BF18FD0-1AF0-4542-A0F4-42C5525E59BF}" dt="2020-05-08T12:38:07.347" v="355" actId="478"/>
          <ac:spMkLst>
            <pc:docMk/>
            <pc:sldMk cId="2044770578" sldId="260"/>
            <ac:spMk id="16" creationId="{695A26B6-1348-4984-978E-C7273CC906E8}"/>
          </ac:spMkLst>
        </pc:spChg>
        <pc:grpChg chg="mod">
          <ac:chgData name="Delane Brandy" userId="0470fd441968644a" providerId="LiveId" clId="{5BF18FD0-1AF0-4542-A0F4-42C5525E59BF}" dt="2020-05-08T12:50:19.801" v="614" actId="14100"/>
          <ac:grpSpMkLst>
            <pc:docMk/>
            <pc:sldMk cId="2044770578" sldId="260"/>
            <ac:grpSpMk id="8" creationId="{00000000-0000-0000-0000-000000000000}"/>
          </ac:grpSpMkLst>
        </pc:grpChg>
        <pc:grpChg chg="add mod">
          <ac:chgData name="Delane Brandy" userId="0470fd441968644a" providerId="LiveId" clId="{5BF18FD0-1AF0-4542-A0F4-42C5525E59BF}" dt="2020-05-07T15:26:09.734" v="250" actId="1076"/>
          <ac:grpSpMkLst>
            <pc:docMk/>
            <pc:sldMk cId="2044770578" sldId="260"/>
            <ac:grpSpMk id="11" creationId="{EACFB590-8544-4327-977A-F42F00DAB90E}"/>
          </ac:grpSpMkLst>
        </pc:grpChg>
        <pc:picChg chg="mod">
          <ac:chgData name="Delane Brandy" userId="0470fd441968644a" providerId="LiveId" clId="{5BF18FD0-1AF0-4542-A0F4-42C5525E59BF}" dt="2020-05-08T12:50:19.801" v="614" actId="14100"/>
          <ac:picMkLst>
            <pc:docMk/>
            <pc:sldMk cId="2044770578" sldId="260"/>
            <ac:picMk id="1026" creationId="{00000000-0000-0000-0000-000000000000}"/>
          </ac:picMkLst>
        </pc:picChg>
      </pc:sldChg>
      <pc:sldChg chg="addSp delSp modSp mod">
        <pc:chgData name="Delane Brandy" userId="0470fd441968644a" providerId="LiveId" clId="{5BF18FD0-1AF0-4542-A0F4-42C5525E59BF}" dt="2020-05-08T12:51:23.802" v="629" actId="1076"/>
        <pc:sldMkLst>
          <pc:docMk/>
          <pc:sldMk cId="4243974290" sldId="261"/>
        </pc:sldMkLst>
        <pc:spChg chg="add del mod ord">
          <ac:chgData name="Delane Brandy" userId="0470fd441968644a" providerId="LiveId" clId="{5BF18FD0-1AF0-4542-A0F4-42C5525E59BF}" dt="2020-05-08T12:50:16.122" v="572" actId="478"/>
          <ac:spMkLst>
            <pc:docMk/>
            <pc:sldMk cId="4243974290" sldId="261"/>
            <ac:spMk id="3" creationId="{4756C1BA-9DBB-4960-8DFC-114C08AEAD4D}"/>
          </ac:spMkLst>
        </pc:spChg>
        <pc:spChg chg="add del mod">
          <ac:chgData name="Delane Brandy" userId="0470fd441968644a" providerId="LiveId" clId="{5BF18FD0-1AF0-4542-A0F4-42C5525E59BF}" dt="2020-05-08T12:38:51.868" v="368"/>
          <ac:spMkLst>
            <pc:docMk/>
            <pc:sldMk cId="4243974290" sldId="261"/>
            <ac:spMk id="5" creationId="{E841855E-C31E-42C3-826E-8556C20D8614}"/>
          </ac:spMkLst>
        </pc:spChg>
        <pc:spChg chg="add del mod">
          <ac:chgData name="Delane Brandy" userId="0470fd441968644a" providerId="LiveId" clId="{5BF18FD0-1AF0-4542-A0F4-42C5525E59BF}" dt="2020-05-08T12:38:51.868" v="368"/>
          <ac:spMkLst>
            <pc:docMk/>
            <pc:sldMk cId="4243974290" sldId="261"/>
            <ac:spMk id="6" creationId="{3DF152C0-95D3-48D4-A38A-45E2010A99D6}"/>
          </ac:spMkLst>
        </pc:spChg>
        <pc:spChg chg="add del mod">
          <ac:chgData name="Delane Brandy" userId="0470fd441968644a" providerId="LiveId" clId="{5BF18FD0-1AF0-4542-A0F4-42C5525E59BF}" dt="2020-05-08T12:38:51.868" v="368"/>
          <ac:spMkLst>
            <pc:docMk/>
            <pc:sldMk cId="4243974290" sldId="261"/>
            <ac:spMk id="7" creationId="{B62125D1-3FDD-4F3E-A342-130F08FBBC54}"/>
          </ac:spMkLst>
        </pc:spChg>
        <pc:spChg chg="add del mod">
          <ac:chgData name="Delane Brandy" userId="0470fd441968644a" providerId="LiveId" clId="{5BF18FD0-1AF0-4542-A0F4-42C5525E59BF}" dt="2020-05-08T12:38:51.868" v="368"/>
          <ac:spMkLst>
            <pc:docMk/>
            <pc:sldMk cId="4243974290" sldId="261"/>
            <ac:spMk id="8" creationId="{0A38DF56-A901-4255-B632-E7CB22C7B5EE}"/>
          </ac:spMkLst>
        </pc:spChg>
        <pc:spChg chg="add del mod">
          <ac:chgData name="Delane Brandy" userId="0470fd441968644a" providerId="LiveId" clId="{5BF18FD0-1AF0-4542-A0F4-42C5525E59BF}" dt="2020-05-08T12:40:13.063" v="387" actId="478"/>
          <ac:spMkLst>
            <pc:docMk/>
            <pc:sldMk cId="4243974290" sldId="261"/>
            <ac:spMk id="9" creationId="{BEB13A65-A453-46CD-B226-4BDFD64C5820}"/>
          </ac:spMkLst>
        </pc:spChg>
        <pc:spChg chg="add del mod">
          <ac:chgData name="Delane Brandy" userId="0470fd441968644a" providerId="LiveId" clId="{5BF18FD0-1AF0-4542-A0F4-42C5525E59BF}" dt="2020-05-08T12:40:12.265" v="386" actId="478"/>
          <ac:spMkLst>
            <pc:docMk/>
            <pc:sldMk cId="4243974290" sldId="261"/>
            <ac:spMk id="10" creationId="{3B793DAF-24E9-4AE0-9F62-90D59EA6BCC3}"/>
          </ac:spMkLst>
        </pc:spChg>
        <pc:spChg chg="add del mod">
          <ac:chgData name="Delane Brandy" userId="0470fd441968644a" providerId="LiveId" clId="{5BF18FD0-1AF0-4542-A0F4-42C5525E59BF}" dt="2020-05-08T12:39:15.922" v="372" actId="478"/>
          <ac:spMkLst>
            <pc:docMk/>
            <pc:sldMk cId="4243974290" sldId="261"/>
            <ac:spMk id="11" creationId="{B8C1E5F6-DA69-4CF4-B58E-1B200DFC8339}"/>
          </ac:spMkLst>
        </pc:spChg>
        <pc:spChg chg="add del mod">
          <ac:chgData name="Delane Brandy" userId="0470fd441968644a" providerId="LiveId" clId="{5BF18FD0-1AF0-4542-A0F4-42C5525E59BF}" dt="2020-05-08T12:39:16.701" v="373" actId="478"/>
          <ac:spMkLst>
            <pc:docMk/>
            <pc:sldMk cId="4243974290" sldId="261"/>
            <ac:spMk id="12" creationId="{95D54FA5-4C05-4B26-8C31-93676321B1E7}"/>
          </ac:spMkLst>
        </pc:spChg>
        <pc:graphicFrameChg chg="mod modGraphic">
          <ac:chgData name="Delane Brandy" userId="0470fd441968644a" providerId="LiveId" clId="{5BF18FD0-1AF0-4542-A0F4-42C5525E59BF}" dt="2020-05-08T12:51:23.802" v="629" actId="1076"/>
          <ac:graphicFrameMkLst>
            <pc:docMk/>
            <pc:sldMk cId="4243974290" sldId="261"/>
            <ac:graphicFrameMk id="4" creationId="{00000000-0000-0000-0000-000000000000}"/>
          </ac:graphicFrameMkLst>
        </pc:graphicFrameChg>
      </pc:sldChg>
    </pc:docChg>
  </pc:docChgLst>
  <pc:docChgLst>
    <pc:chgData name="Delane Brandy" userId="0470fd441968644a" providerId="LiveId" clId="{0DF342AF-B327-426D-B5E1-92E64D8BDCD2}"/>
    <pc:docChg chg="undo redo custSel addSld modSld sldOrd">
      <pc:chgData name="Delane Brandy" userId="0470fd441968644a" providerId="LiveId" clId="{0DF342AF-B327-426D-B5E1-92E64D8BDCD2}" dt="2019-10-23T14:00:07.162" v="1721" actId="478"/>
      <pc:docMkLst>
        <pc:docMk/>
      </pc:docMkLst>
      <pc:sldChg chg="addSp delSp modSp">
        <pc:chgData name="Delane Brandy" userId="0470fd441968644a" providerId="LiveId" clId="{0DF342AF-B327-426D-B5E1-92E64D8BDCD2}" dt="2019-10-21T18:00:17.585" v="887" actId="122"/>
        <pc:sldMkLst>
          <pc:docMk/>
          <pc:sldMk cId="2041588360" sldId="256"/>
        </pc:sldMkLst>
        <pc:spChg chg="add 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3" creationId="{CF15CBAF-3140-46BD-A5C5-5D28B42EE1FF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7" creationId="{47479988-BDA4-4D9C-977B-12B15864AB05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9" creationId="{834AA714-7619-43F0-B031-E6F1980B537F}"/>
          </ac:spMkLst>
        </pc:spChg>
        <pc:spChg chg="add mod topLvl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10" creationId="{6EFF036F-495B-4789-B1C3-1D1C68716E8D}"/>
          </ac:spMkLst>
        </pc:spChg>
        <pc:spChg chg="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11" creationId="{00000000-0000-0000-0000-000000000000}"/>
          </ac:spMkLst>
        </pc:spChg>
        <pc:spChg chg="add mod">
          <ac:chgData name="Delane Brandy" userId="0470fd441968644a" providerId="LiveId" clId="{0DF342AF-B327-426D-B5E1-92E64D8BDCD2}" dt="2019-10-21T17:44:04.306" v="743" actId="1036"/>
          <ac:spMkLst>
            <pc:docMk/>
            <pc:sldMk cId="2041588360" sldId="256"/>
            <ac:spMk id="12" creationId="{AFC06E1C-925E-480F-9D37-07A280203BCE}"/>
          </ac:spMkLst>
        </pc:spChg>
        <pc:spChg chg="add del mod">
          <ac:chgData name="Delane Brandy" userId="0470fd441968644a" providerId="LiveId" clId="{0DF342AF-B327-426D-B5E1-92E64D8BDCD2}" dt="2019-10-21T17:43:21.238" v="715" actId="478"/>
          <ac:spMkLst>
            <pc:docMk/>
            <pc:sldMk cId="2041588360" sldId="256"/>
            <ac:spMk id="17" creationId="{9B529FD6-FED0-451E-9C9C-FE87647D4247}"/>
          </ac:spMkLst>
        </pc:spChg>
        <pc:spChg chg="add del mod">
          <ac:chgData name="Delane Brandy" userId="0470fd441968644a" providerId="LiveId" clId="{0DF342AF-B327-426D-B5E1-92E64D8BDCD2}" dt="2019-10-21T17:13:29.887" v="714" actId="478"/>
          <ac:spMkLst>
            <pc:docMk/>
            <pc:sldMk cId="2041588360" sldId="256"/>
            <ac:spMk id="18" creationId="{55CB07C8-BD68-4BED-91C3-AFE63423BA53}"/>
          </ac:spMkLst>
        </pc:spChg>
        <pc:spChg chg="add mod">
          <ac:chgData name="Delane Brandy" userId="0470fd441968644a" providerId="LiveId" clId="{0DF342AF-B327-426D-B5E1-92E64D8BDCD2}" dt="2019-10-21T18:00:17.585" v="887" actId="122"/>
          <ac:spMkLst>
            <pc:docMk/>
            <pc:sldMk cId="2041588360" sldId="256"/>
            <ac:spMk id="21" creationId="{423A340C-8E30-44B6-AC17-EDF84F54F7A9}"/>
          </ac:spMkLst>
        </pc:spChg>
        <pc:spChg chg="del topLvl">
          <ac:chgData name="Delane Brandy" userId="0470fd441968644a" providerId="LiveId" clId="{0DF342AF-B327-426D-B5E1-92E64D8BDCD2}" dt="2019-10-21T17:57:15.888" v="800" actId="478"/>
          <ac:spMkLst>
            <pc:docMk/>
            <pc:sldMk cId="2041588360" sldId="256"/>
            <ac:spMk id="24" creationId="{F811B8A0-C5F8-46B4-96E8-BC710FE76A63}"/>
          </ac:spMkLst>
        </pc:spChg>
        <pc:spChg chg="add mod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25" creationId="{58A7FEAB-87CB-4912-90C6-D6A1E5679EE8}"/>
          </ac:spMkLst>
        </pc:spChg>
        <pc:grpChg chg="add del mod">
          <ac:chgData name="Delane Brandy" userId="0470fd441968644a" providerId="LiveId" clId="{0DF342AF-B327-426D-B5E1-92E64D8BDCD2}" dt="2019-10-21T17:57:00.213" v="796" actId="165"/>
          <ac:grpSpMkLst>
            <pc:docMk/>
            <pc:sldMk cId="2041588360" sldId="256"/>
            <ac:grpSpMk id="14" creationId="{73F5E04E-EC23-4060-9B6A-A0EF315A9E4C}"/>
          </ac:grpSpMkLst>
        </pc:grpChg>
        <pc:grpChg chg="add mod">
          <ac:chgData name="Delane Brandy" userId="0470fd441968644a" providerId="LiveId" clId="{0DF342AF-B327-426D-B5E1-92E64D8BDCD2}" dt="2019-10-21T17:57:33.141" v="804" actId="164"/>
          <ac:grpSpMkLst>
            <pc:docMk/>
            <pc:sldMk cId="2041588360" sldId="256"/>
            <ac:grpSpMk id="20" creationId="{E608E0F9-5A63-480E-A01D-776D4DBAB86D}"/>
          </ac:grpSpMkLst>
        </pc:grpChg>
        <pc:grpChg chg="add del mod">
          <ac:chgData name="Delane Brandy" userId="0470fd441968644a" providerId="LiveId" clId="{0DF342AF-B327-426D-B5E1-92E64D8BDCD2}" dt="2019-10-21T17:57:15.888" v="800" actId="478"/>
          <ac:grpSpMkLst>
            <pc:docMk/>
            <pc:sldMk cId="2041588360" sldId="256"/>
            <ac:grpSpMk id="22" creationId="{B010E806-48DA-44DB-BC89-55BCDE8237A9}"/>
          </ac:grpSpMkLst>
        </pc:grpChg>
        <pc:picChg chg="add mod">
          <ac:chgData name="Delane Brandy" userId="0470fd441968644a" providerId="LiveId" clId="{0DF342AF-B327-426D-B5E1-92E64D8BDCD2}" dt="2019-10-21T17:06:47.312" v="608" actId="1036"/>
          <ac:picMkLst>
            <pc:docMk/>
            <pc:sldMk cId="2041588360" sldId="256"/>
            <ac:picMk id="2" creationId="{0F60F148-6B02-4CC5-8BFF-FDC41D33BF76}"/>
          </ac:picMkLst>
        </pc:picChg>
        <pc:picChg chg="add mod">
          <ac:chgData name="Delane Brandy" userId="0470fd441968644a" providerId="LiveId" clId="{0DF342AF-B327-426D-B5E1-92E64D8BDCD2}" dt="2019-10-21T17:06:52.980" v="620" actId="1035"/>
          <ac:picMkLst>
            <pc:docMk/>
            <pc:sldMk cId="2041588360" sldId="256"/>
            <ac:picMk id="8" creationId="{7C0BCAF1-D0A5-4701-B125-5DC51F4BA1CB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3" creationId="{BB9B76C4-530A-4858-8CE8-1CC0E0248E37}"/>
          </ac:picMkLst>
        </pc:picChg>
        <pc:picChg chg="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23" creationId="{E4BAA847-4A2C-4D6D-B08B-740C1EB39133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026" creationId="{54597FD4-1036-4B74-AE50-8B1E96D4A166}"/>
          </ac:picMkLst>
        </pc:picChg>
        <pc:picChg chg="add del mod">
          <ac:chgData name="Delane Brandy" userId="0470fd441968644a" providerId="LiveId" clId="{0DF342AF-B327-426D-B5E1-92E64D8BDCD2}" dt="2019-10-21T17:02:17.808" v="552" actId="478"/>
          <ac:picMkLst>
            <pc:docMk/>
            <pc:sldMk cId="2041588360" sldId="256"/>
            <ac:picMk id="1028" creationId="{A685A94D-A542-46BC-A0ED-E9C759EC8120}"/>
          </ac:picMkLst>
        </pc:picChg>
        <pc:cxnChg chg="add del mod">
          <ac:chgData name="Delane Brandy" userId="0470fd441968644a" providerId="LiveId" clId="{0DF342AF-B327-426D-B5E1-92E64D8BDCD2}" dt="2019-10-21T17:08:16.231" v="636" actId="478"/>
          <ac:cxnSpMkLst>
            <pc:docMk/>
            <pc:sldMk cId="2041588360" sldId="256"/>
            <ac:cxnSpMk id="16" creationId="{35703090-6CB5-4048-B26E-FD59D45EAEA2}"/>
          </ac:cxnSpMkLst>
        </pc:cxnChg>
      </pc:sldChg>
      <pc:sldChg chg="addSp delSp modSp add modAnim">
        <pc:chgData name="Delane Brandy" userId="0470fd441968644a" providerId="LiveId" clId="{0DF342AF-B327-426D-B5E1-92E64D8BDCD2}" dt="2019-10-23T13:50:33.253" v="1689" actId="20577"/>
        <pc:sldMkLst>
          <pc:docMk/>
          <pc:sldMk cId="621055753" sldId="257"/>
        </pc:sldMkLst>
        <pc:spChg chg="add mod">
          <ac:chgData name="Delane Brandy" userId="0470fd441968644a" providerId="LiveId" clId="{0DF342AF-B327-426D-B5E1-92E64D8BDCD2}" dt="2019-10-23T13:50:33.253" v="1689" actId="20577"/>
          <ac:spMkLst>
            <pc:docMk/>
            <pc:sldMk cId="621055753" sldId="257"/>
            <ac:spMk id="2" creationId="{C9AE91F4-9AD0-4CE4-A5C1-5CE4EA269289}"/>
          </ac:spMkLst>
        </pc:spChg>
        <pc:spChg chg="add del mod">
          <ac:chgData name="Delane Brandy" userId="0470fd441968644a" providerId="LiveId" clId="{0DF342AF-B327-426D-B5E1-92E64D8BDCD2}" dt="2019-10-21T17:58:40.651" v="807"/>
          <ac:spMkLst>
            <pc:docMk/>
            <pc:sldMk cId="621055753" sldId="257"/>
            <ac:spMk id="4" creationId="{DEFDFA7B-D700-464B-A8E7-034EF1FD6A5A}"/>
          </ac:spMkLst>
        </pc:spChg>
        <pc:spChg chg="add mod">
          <ac:chgData name="Delane Brandy" userId="0470fd441968644a" providerId="LiveId" clId="{0DF342AF-B327-426D-B5E1-92E64D8BDCD2}" dt="2019-10-21T17:53:43.669" v="792" actId="164"/>
          <ac:spMkLst>
            <pc:docMk/>
            <pc:sldMk cId="621055753" sldId="257"/>
            <ac:spMk id="5" creationId="{B66C00ED-BB90-4007-A6EA-396BB59641B2}"/>
          </ac:spMkLst>
        </pc:spChg>
        <pc:spChg chg="add del">
          <ac:chgData name="Delane Brandy" userId="0470fd441968644a" providerId="LiveId" clId="{0DF342AF-B327-426D-B5E1-92E64D8BDCD2}" dt="2019-10-23T13:05:37.423" v="1558"/>
          <ac:spMkLst>
            <pc:docMk/>
            <pc:sldMk cId="621055753" sldId="257"/>
            <ac:spMk id="6" creationId="{AD6F3A0B-4CA0-45CE-84C4-668A8DC828EE}"/>
          </ac:spMkLst>
        </pc:spChg>
        <pc:spChg chg="add del mod">
          <ac:chgData name="Delane Brandy" userId="0470fd441968644a" providerId="LiveId" clId="{0DF342AF-B327-426D-B5E1-92E64D8BDCD2}" dt="2019-10-23T13:02:14.524" v="1538" actId="478"/>
          <ac:spMkLst>
            <pc:docMk/>
            <pc:sldMk cId="621055753" sldId="257"/>
            <ac:spMk id="7" creationId="{999084F0-DEFE-4A1F-9DB4-F171805ECB7F}"/>
          </ac:spMkLst>
        </pc:spChg>
        <pc:grpChg chg="add del mod">
          <ac:chgData name="Delane Brandy" userId="0470fd441968644a" providerId="LiveId" clId="{0DF342AF-B327-426D-B5E1-92E64D8BDCD2}" dt="2019-10-21T17:56:39.505" v="793"/>
          <ac:grpSpMkLst>
            <pc:docMk/>
            <pc:sldMk cId="621055753" sldId="257"/>
            <ac:grpSpMk id="6" creationId="{18BFCDE9-10AD-4031-AD2F-54ECE0B3D05D}"/>
          </ac:grpSpMkLst>
        </pc:grpChg>
        <pc:grpChg chg="add del">
          <ac:chgData name="Delane Brandy" userId="0470fd441968644a" providerId="LiveId" clId="{0DF342AF-B327-426D-B5E1-92E64D8BDCD2}" dt="2019-10-23T12:55:48.990" v="1518"/>
          <ac:grpSpMkLst>
            <pc:docMk/>
            <pc:sldMk cId="621055753" sldId="257"/>
            <ac:grpSpMk id="8" creationId="{675552BD-71F3-4D52-A47A-E5B2F211BB94}"/>
          </ac:grpSpMkLst>
        </pc:grpChg>
        <pc:grpChg chg="add mod">
          <ac:chgData name="Delane Brandy" userId="0470fd441968644a" providerId="LiveId" clId="{0DF342AF-B327-426D-B5E1-92E64D8BDCD2}" dt="2019-10-23T13:48:00.646" v="1677" actId="1076"/>
          <ac:grpSpMkLst>
            <pc:docMk/>
            <pc:sldMk cId="621055753" sldId="257"/>
            <ac:grpSpMk id="24" creationId="{FF849DEF-FA4D-48DE-9D2A-B14B2E10EDF7}"/>
          </ac:grpSpMkLst>
        </pc:grpChg>
        <pc:grpChg chg="add del">
          <ac:chgData name="Delane Brandy" userId="0470fd441968644a" providerId="LiveId" clId="{0DF342AF-B327-426D-B5E1-92E64D8BDCD2}" dt="2019-10-23T13:20:19.216" v="1607" actId="478"/>
          <ac:grpSpMkLst>
            <pc:docMk/>
            <pc:sldMk cId="621055753" sldId="257"/>
            <ac:grpSpMk id="26" creationId="{51C1B622-824C-4D4D-9EFC-FEE1907E35FC}"/>
          </ac:grpSpMkLst>
        </pc:grpChg>
        <pc:graphicFrameChg chg="add mod modGraphic">
          <ac:chgData name="Delane Brandy" userId="0470fd441968644a" providerId="LiveId" clId="{0DF342AF-B327-426D-B5E1-92E64D8BDCD2}" dt="2019-10-23T13:33:31.306" v="1663" actId="14734"/>
          <ac:graphicFrameMkLst>
            <pc:docMk/>
            <pc:sldMk cId="621055753" sldId="257"/>
            <ac:graphicFrameMk id="4" creationId="{85A15749-B50F-435D-8A36-EB25CD03CA4D}"/>
          </ac:graphicFrameMkLst>
        </pc:graphicFrame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5" creationId="{A07524A3-0A99-4AA5-9C45-BC84A2C2803F}"/>
          </ac:picMkLst>
        </pc:picChg>
        <pc:picChg chg="add del mod">
          <ac:chgData name="Delane Brandy" userId="0470fd441968644a" providerId="LiveId" clId="{0DF342AF-B327-426D-B5E1-92E64D8BDCD2}" dt="2019-10-23T13:09:07.523" v="1570" actId="478"/>
          <ac:picMkLst>
            <pc:docMk/>
            <pc:sldMk cId="621055753" sldId="257"/>
            <ac:picMk id="16" creationId="{5026C794-4624-4826-833F-178D88411610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7" creationId="{1C059A76-239A-4EB8-8ED8-99636241824D}"/>
          </ac:picMkLst>
        </pc:picChg>
        <pc:picChg chg="add del mod">
          <ac:chgData name="Delane Brandy" userId="0470fd441968644a" providerId="LiveId" clId="{0DF342AF-B327-426D-B5E1-92E64D8BDCD2}" dt="2019-10-23T13:26:34.820" v="1617" actId="478"/>
          <ac:picMkLst>
            <pc:docMk/>
            <pc:sldMk cId="621055753" sldId="257"/>
            <ac:picMk id="19" creationId="{105D6ACF-4AD1-461B-A676-56C3088551E2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1" creationId="{443D45D5-1B2A-48F9-B4FD-D7CE748B1D8B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3" creationId="{62C3B337-BCE0-4FFE-B32C-CC564EEA07F9}"/>
          </ac:picMkLst>
        </pc:picChg>
        <pc:picChg chg="add del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26" creationId="{9B50F033-EC7C-428F-B195-ED82011C01AC}"/>
          </ac:picMkLst>
        </pc:picChg>
        <pc:picChg chg="add del mod">
          <ac:chgData name="Delane Brandy" userId="0470fd441968644a" providerId="LiveId" clId="{0DF342AF-B327-426D-B5E1-92E64D8BDCD2}" dt="2019-10-23T13:05:34.484" v="1556" actId="478"/>
          <ac:picMkLst>
            <pc:docMk/>
            <pc:sldMk cId="621055753" sldId="257"/>
            <ac:picMk id="1028" creationId="{1EE640D4-98E3-4CC0-A4F9-3115A3FE3E25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0" creationId="{B6EB336D-28D6-4C74-9934-C4C260688F3F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2" creationId="{46BB3574-7B6E-4713-BAF9-8D768CBF5ECE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4" creationId="{0E8BE1AB-5625-4F05-B1AB-5A3E1EE4AB90}"/>
          </ac:picMkLst>
        </pc:picChg>
        <pc:picChg chg="add del mod">
          <ac:chgData name="Delane Brandy" userId="0470fd441968644a" providerId="LiveId" clId="{0DF342AF-B327-426D-B5E1-92E64D8BDCD2}" dt="2019-10-23T13:15:44.977" v="1597" actId="478"/>
          <ac:picMkLst>
            <pc:docMk/>
            <pc:sldMk cId="621055753" sldId="257"/>
            <ac:picMk id="1036" creationId="{129E7E73-6E19-402F-8BBB-6FF0AFB017BB}"/>
          </ac:picMkLst>
        </pc:picChg>
        <pc:picChg chg="add del">
          <ac:chgData name="Delane Brandy" userId="0470fd441968644a" providerId="LiveId" clId="{0DF342AF-B327-426D-B5E1-92E64D8BDCD2}" dt="2019-10-23T13:14:56.359" v="1593" actId="478"/>
          <ac:picMkLst>
            <pc:docMk/>
            <pc:sldMk cId="621055753" sldId="257"/>
            <ac:picMk id="1038" creationId="{F967F9EA-E86B-40EB-888E-F65426286D1E}"/>
          </ac:picMkLst>
        </pc:picChg>
        <pc:picChg chg="add del mod">
          <ac:chgData name="Delane Brandy" userId="0470fd441968644a" providerId="LiveId" clId="{0DF342AF-B327-426D-B5E1-92E64D8BDCD2}" dt="2019-10-23T13:30:05.967" v="1628" actId="478"/>
          <ac:picMkLst>
            <pc:docMk/>
            <pc:sldMk cId="621055753" sldId="257"/>
            <ac:picMk id="1040" creationId="{400D32B9-4E4D-4AE2-9FBE-7004B724EB10}"/>
          </ac:picMkLst>
        </pc:picChg>
        <pc:picChg chg="add del mod">
          <ac:chgData name="Delane Brandy" userId="0470fd441968644a" providerId="LiveId" clId="{0DF342AF-B327-426D-B5E1-92E64D8BDCD2}" dt="2019-10-23T13:30:05.289" v="1627" actId="478"/>
          <ac:picMkLst>
            <pc:docMk/>
            <pc:sldMk cId="621055753" sldId="257"/>
            <ac:picMk id="1042" creationId="{CA97DE2D-60F3-4250-8DE9-33282CECE2DA}"/>
          </ac:picMkLst>
        </pc:picChg>
        <pc:picChg chg="add mod">
          <ac:chgData name="Delane Brandy" userId="0470fd441968644a" providerId="LiveId" clId="{0DF342AF-B327-426D-B5E1-92E64D8BDCD2}" dt="2019-10-21T17:53:43.669" v="792" actId="164"/>
          <ac:picMkLst>
            <pc:docMk/>
            <pc:sldMk cId="621055753" sldId="257"/>
            <ac:picMk id="2050" creationId="{0F0E4D70-1320-4835-BDCA-CB7A4D6395DE}"/>
          </ac:picMkLst>
        </pc:picChg>
      </pc:sldChg>
      <pc:sldChg chg="addSp delSp modSp add ord">
        <pc:chgData name="Delane Brandy" userId="0470fd441968644a" providerId="LiveId" clId="{0DF342AF-B327-426D-B5E1-92E64D8BDCD2}" dt="2019-10-23T14:00:07.162" v="1721" actId="478"/>
        <pc:sldMkLst>
          <pc:docMk/>
          <pc:sldMk cId="2019639186" sldId="258"/>
        </pc:sldMkLst>
        <pc:spChg chg="add mod">
          <ac:chgData name="Delane Brandy" userId="0470fd441968644a" providerId="LiveId" clId="{0DF342AF-B327-426D-B5E1-92E64D8BDCD2}" dt="2019-10-23T13:52:03.709" v="1706" actId="115"/>
          <ac:spMkLst>
            <pc:docMk/>
            <pc:sldMk cId="2019639186" sldId="258"/>
            <ac:spMk id="3" creationId="{FAF46582-D48D-486A-A6E7-5692509C167E}"/>
          </ac:spMkLst>
        </pc:spChg>
        <pc:spChg chg="add">
          <ac:chgData name="Delane Brandy" userId="0470fd441968644a" providerId="LiveId" clId="{0DF342AF-B327-426D-B5E1-92E64D8BDCD2}" dt="2019-10-23T13:50:23.493" v="1681"/>
          <ac:spMkLst>
            <pc:docMk/>
            <pc:sldMk cId="2019639186" sldId="258"/>
            <ac:spMk id="4" creationId="{4756C1BA-9DBB-4960-8DFC-114C08AEAD4D}"/>
          </ac:spMkLst>
        </pc:spChg>
        <pc:spChg chg="add mod">
          <ac:chgData name="Delane Brandy" userId="0470fd441968644a" providerId="LiveId" clId="{0DF342AF-B327-426D-B5E1-92E64D8BDCD2}" dt="2019-10-23T13:52:00.652" v="1705" actId="14100"/>
          <ac:spMkLst>
            <pc:docMk/>
            <pc:sldMk cId="2019639186" sldId="258"/>
            <ac:spMk id="5" creationId="{D7BAB356-A8EC-43D9-87E4-E7788FF756CC}"/>
          </ac:spMkLst>
        </pc:spChg>
        <pc:spChg chg="add del mod">
          <ac:chgData name="Delane Brandy" userId="0470fd441968644a" providerId="LiveId" clId="{0DF342AF-B327-426D-B5E1-92E64D8BDCD2}" dt="2019-10-23T14:00:07.162" v="1721" actId="478"/>
          <ac:spMkLst>
            <pc:docMk/>
            <pc:sldMk cId="2019639186" sldId="258"/>
            <ac:spMk id="6" creationId="{4631477D-6FEF-43B8-BDB9-96D851409D18}"/>
          </ac:spMkLst>
        </pc:spChg>
        <pc:picChg chg="add del mod">
          <ac:chgData name="Delane Brandy" userId="0470fd441968644a" providerId="LiveId" clId="{0DF342AF-B327-426D-B5E1-92E64D8BDCD2}" dt="2019-10-23T13:57:54.921" v="1713" actId="478"/>
          <ac:picMkLst>
            <pc:docMk/>
            <pc:sldMk cId="2019639186" sldId="258"/>
            <ac:picMk id="7" creationId="{93DE6FD1-933B-490D-AC28-B5F9A5F321C4}"/>
          </ac:picMkLst>
        </pc:picChg>
        <pc:picChg chg="add del mod">
          <ac:chgData name="Delane Brandy" userId="0470fd441968644a" providerId="LiveId" clId="{0DF342AF-B327-426D-B5E1-92E64D8BDCD2}" dt="2019-10-23T14:00:04.638" v="1720" actId="478"/>
          <ac:picMkLst>
            <pc:docMk/>
            <pc:sldMk cId="2019639186" sldId="258"/>
            <ac:picMk id="8" creationId="{51E32FD6-BAD0-4AE9-9DCC-D447E668F015}"/>
          </ac:picMkLst>
        </pc:picChg>
        <pc:picChg chg="add del mod">
          <ac:chgData name="Delane Brandy" userId="0470fd441968644a" providerId="LiveId" clId="{0DF342AF-B327-426D-B5E1-92E64D8BDCD2}" dt="2019-10-23T14:00:02.541" v="1719" actId="478"/>
          <ac:picMkLst>
            <pc:docMk/>
            <pc:sldMk cId="2019639186" sldId="258"/>
            <ac:picMk id="9" creationId="{A0EC9470-FE42-4B89-A236-01AE022A305A}"/>
          </ac:picMkLst>
        </pc:picChg>
      </pc:sldChg>
    </pc:docChg>
  </pc:docChgLst>
  <pc:docChgLst>
    <pc:chgData name="Delane Brandy" userId="0470fd441968644a" providerId="LiveId" clId="{26978152-AB85-7E47-B966-56F91253B82A}"/>
    <pc:docChg chg="">
      <pc:chgData name="Delane Brandy" userId="0470fd441968644a" providerId="LiveId" clId="{26978152-AB85-7E47-B966-56F91253B82A}" dt="2019-11-17T20:04:15.734" v="0" actId="1589"/>
      <pc:docMkLst>
        <pc:docMk/>
      </pc:docMkLst>
      <pc:sldChg chg="addCm">
        <pc:chgData name="Delane Brandy" userId="0470fd441968644a" providerId="LiveId" clId="{26978152-AB85-7E47-B966-56F91253B82A}" dt="2019-11-17T20:04:15.734" v="0" actId="1589"/>
        <pc:sldMkLst>
          <pc:docMk/>
          <pc:sldMk cId="2044770578" sldId="260"/>
        </pc:sldMkLst>
      </pc:sldChg>
    </pc:docChg>
  </pc:docChgLst>
  <pc:docChgLst>
    <pc:chgData name="Delane Brandy" userId="0470fd441968644a" providerId="LiveId" clId="{E5753090-9416-4FE3-81B4-B1793327D5A1}"/>
    <pc:docChg chg="undo redo custSel addSld delSld modSld">
      <pc:chgData name="Delane Brandy" userId="0470fd441968644a" providerId="LiveId" clId="{E5753090-9416-4FE3-81B4-B1793327D5A1}" dt="2021-08-13T10:43:38.222" v="113" actId="14100"/>
      <pc:docMkLst>
        <pc:docMk/>
      </pc:docMkLst>
      <pc:sldChg chg="del">
        <pc:chgData name="Delane Brandy" userId="0470fd441968644a" providerId="LiveId" clId="{E5753090-9416-4FE3-81B4-B1793327D5A1}" dt="2021-08-11T19:57:14.355" v="1" actId="47"/>
        <pc:sldMkLst>
          <pc:docMk/>
          <pc:sldMk cId="2041588360" sldId="256"/>
        </pc:sldMkLst>
      </pc:sldChg>
      <pc:sldChg chg="del">
        <pc:chgData name="Delane Brandy" userId="0470fd441968644a" providerId="LiveId" clId="{E5753090-9416-4FE3-81B4-B1793327D5A1}" dt="2021-08-11T19:57:14.926" v="2" actId="47"/>
        <pc:sldMkLst>
          <pc:docMk/>
          <pc:sldMk cId="621055753" sldId="257"/>
        </pc:sldMkLst>
      </pc:sldChg>
      <pc:sldChg chg="del">
        <pc:chgData name="Delane Brandy" userId="0470fd441968644a" providerId="LiveId" clId="{E5753090-9416-4FE3-81B4-B1793327D5A1}" dt="2021-08-11T19:57:15.459" v="3" actId="47"/>
        <pc:sldMkLst>
          <pc:docMk/>
          <pc:sldMk cId="2019639186" sldId="258"/>
        </pc:sldMkLst>
      </pc:sldChg>
      <pc:sldChg chg="del">
        <pc:chgData name="Delane Brandy" userId="0470fd441968644a" providerId="LiveId" clId="{E5753090-9416-4FE3-81B4-B1793327D5A1}" dt="2021-08-11T19:57:15.962" v="4" actId="47"/>
        <pc:sldMkLst>
          <pc:docMk/>
          <pc:sldMk cId="504007855" sldId="259"/>
        </pc:sldMkLst>
      </pc:sldChg>
      <pc:sldChg chg="del">
        <pc:chgData name="Delane Brandy" userId="0470fd441968644a" providerId="LiveId" clId="{E5753090-9416-4FE3-81B4-B1793327D5A1}" dt="2021-08-11T19:57:16.456" v="5" actId="47"/>
        <pc:sldMkLst>
          <pc:docMk/>
          <pc:sldMk cId="2044770578" sldId="260"/>
        </pc:sldMkLst>
      </pc:sldChg>
      <pc:sldChg chg="del">
        <pc:chgData name="Delane Brandy" userId="0470fd441968644a" providerId="LiveId" clId="{E5753090-9416-4FE3-81B4-B1793327D5A1}" dt="2021-08-11T19:57:17.031" v="6" actId="47"/>
        <pc:sldMkLst>
          <pc:docMk/>
          <pc:sldMk cId="4243974290" sldId="261"/>
        </pc:sldMkLst>
      </pc:sldChg>
      <pc:sldChg chg="addSp delSp modSp add mod">
        <pc:chgData name="Delane Brandy" userId="0470fd441968644a" providerId="LiveId" clId="{E5753090-9416-4FE3-81B4-B1793327D5A1}" dt="2021-08-13T10:43:38.222" v="113" actId="14100"/>
        <pc:sldMkLst>
          <pc:docMk/>
          <pc:sldMk cId="2041588360" sldId="262"/>
        </pc:sldMkLst>
        <pc:spChg chg="mod">
          <ac:chgData name="Delane Brandy" userId="0470fd441968644a" providerId="LiveId" clId="{E5753090-9416-4FE3-81B4-B1793327D5A1}" dt="2021-08-13T10:42:18.122" v="97" actId="478"/>
          <ac:spMkLst>
            <pc:docMk/>
            <pc:sldMk cId="2041588360" sldId="262"/>
            <ac:spMk id="7" creationId="{47479988-BDA4-4D9C-977B-12B15864AB05}"/>
          </ac:spMkLst>
        </pc:spChg>
        <pc:spChg chg="mod">
          <ac:chgData name="Delane Brandy" userId="0470fd441968644a" providerId="LiveId" clId="{E5753090-9416-4FE3-81B4-B1793327D5A1}" dt="2021-08-13T10:43:00.939" v="106" actId="1076"/>
          <ac:spMkLst>
            <pc:docMk/>
            <pc:sldMk cId="2041588360" sldId="262"/>
            <ac:spMk id="9" creationId="{834AA714-7619-43F0-B031-E6F1980B537F}"/>
          </ac:spMkLst>
        </pc:spChg>
        <pc:spChg chg="del mod">
          <ac:chgData name="Delane Brandy" userId="0470fd441968644a" providerId="LiveId" clId="{E5753090-9416-4FE3-81B4-B1793327D5A1}" dt="2021-08-13T10:42:41.813" v="102" actId="478"/>
          <ac:spMkLst>
            <pc:docMk/>
            <pc:sldMk cId="2041588360" sldId="262"/>
            <ac:spMk id="10" creationId="{6EFF036F-495B-4789-B1C3-1D1C68716E8D}"/>
          </ac:spMkLst>
        </pc:spChg>
        <pc:spChg chg="mod">
          <ac:chgData name="Delane Brandy" userId="0470fd441968644a" providerId="LiveId" clId="{E5753090-9416-4FE3-81B4-B1793327D5A1}" dt="2021-08-13T10:43:05.147" v="107" actId="207"/>
          <ac:spMkLst>
            <pc:docMk/>
            <pc:sldMk cId="2041588360" sldId="262"/>
            <ac:spMk id="12" creationId="{AFC06E1C-925E-480F-9D37-07A280203BCE}"/>
          </ac:spMkLst>
        </pc:spChg>
        <pc:spChg chg="mod">
          <ac:chgData name="Delane Brandy" userId="0470fd441968644a" providerId="LiveId" clId="{E5753090-9416-4FE3-81B4-B1793327D5A1}" dt="2021-08-13T10:43:26.869" v="111" actId="14100"/>
          <ac:spMkLst>
            <pc:docMk/>
            <pc:sldMk cId="2041588360" sldId="262"/>
            <ac:spMk id="17" creationId="{00000000-0000-0000-0000-000000000000}"/>
          </ac:spMkLst>
        </pc:spChg>
        <pc:spChg chg="mod">
          <ac:chgData name="Delane Brandy" userId="0470fd441968644a" providerId="LiveId" clId="{E5753090-9416-4FE3-81B4-B1793327D5A1}" dt="2021-08-13T10:43:38.222" v="113" actId="14100"/>
          <ac:spMkLst>
            <pc:docMk/>
            <pc:sldMk cId="2041588360" sldId="262"/>
            <ac:spMk id="21" creationId="{423A340C-8E30-44B6-AC17-EDF84F54F7A9}"/>
          </ac:spMkLst>
        </pc:spChg>
        <pc:spChg chg="del mod">
          <ac:chgData name="Delane Brandy" userId="0470fd441968644a" providerId="LiveId" clId="{E5753090-9416-4FE3-81B4-B1793327D5A1}" dt="2021-08-13T10:42:19.371" v="98" actId="478"/>
          <ac:spMkLst>
            <pc:docMk/>
            <pc:sldMk cId="2041588360" sldId="262"/>
            <ac:spMk id="25" creationId="{58A7FEAB-87CB-4912-90C6-D6A1E5679EE8}"/>
          </ac:spMkLst>
        </pc:spChg>
        <pc:grpChg chg="mod">
          <ac:chgData name="Delane Brandy" userId="0470fd441968644a" providerId="LiveId" clId="{E5753090-9416-4FE3-81B4-B1793327D5A1}" dt="2021-08-13T10:42:18.122" v="97" actId="478"/>
          <ac:grpSpMkLst>
            <pc:docMk/>
            <pc:sldMk cId="2041588360" sldId="262"/>
            <ac:grpSpMk id="16" creationId="{00000000-0000-0000-0000-000000000000}"/>
          </ac:grpSpMkLst>
        </pc:grpChg>
        <pc:grpChg chg="del mod">
          <ac:chgData name="Delane Brandy" userId="0470fd441968644a" providerId="LiveId" clId="{E5753090-9416-4FE3-81B4-B1793327D5A1}" dt="2021-08-13T10:42:19.371" v="98" actId="478"/>
          <ac:grpSpMkLst>
            <pc:docMk/>
            <pc:sldMk cId="2041588360" sldId="262"/>
            <ac:grpSpMk id="20" creationId="{E608E0F9-5A63-480E-A01D-776D4DBAB86D}"/>
          </ac:grpSpMkLst>
        </pc:grpChg>
        <pc:picChg chg="add del">
          <ac:chgData name="Delane Brandy" userId="0470fd441968644a" providerId="LiveId" clId="{E5753090-9416-4FE3-81B4-B1793327D5A1}" dt="2021-08-13T10:06:15.670" v="25" actId="478"/>
          <ac:picMkLst>
            <pc:docMk/>
            <pc:sldMk cId="2041588360" sldId="262"/>
            <ac:picMk id="2" creationId="{0F60F148-6B02-4CC5-8BFF-FDC41D33BF76}"/>
          </ac:picMkLst>
        </pc:picChg>
        <pc:picChg chg="del">
          <ac:chgData name="Delane Brandy" userId="0470fd441968644a" providerId="LiveId" clId="{E5753090-9416-4FE3-81B4-B1793327D5A1}" dt="2021-08-13T10:11:39.627" v="38" actId="478"/>
          <ac:picMkLst>
            <pc:docMk/>
            <pc:sldMk cId="2041588360" sldId="262"/>
            <ac:picMk id="8" creationId="{7C0BCAF1-D0A5-4701-B125-5DC51F4BA1CB}"/>
          </ac:picMkLst>
        </pc:picChg>
        <pc:picChg chg="del">
          <ac:chgData name="Delane Brandy" userId="0470fd441968644a" providerId="LiveId" clId="{E5753090-9416-4FE3-81B4-B1793327D5A1}" dt="2021-08-13T10:21:04.622" v="45" actId="478"/>
          <ac:picMkLst>
            <pc:docMk/>
            <pc:sldMk cId="2041588360" sldId="262"/>
            <ac:picMk id="13" creationId="{BB9B76C4-530A-4858-8CE8-1CC0E0248E37}"/>
          </ac:picMkLst>
        </pc:picChg>
        <pc:picChg chg="add del mod">
          <ac:chgData name="Delane Brandy" userId="0470fd441968644a" providerId="LiveId" clId="{E5753090-9416-4FE3-81B4-B1793327D5A1}" dt="2021-08-13T10:08:02.318" v="30" actId="478"/>
          <ac:picMkLst>
            <pc:docMk/>
            <pc:sldMk cId="2041588360" sldId="262"/>
            <ac:picMk id="15" creationId="{032D9F59-835F-4A5E-8E43-22841FF1CB98}"/>
          </ac:picMkLst>
        </pc:picChg>
        <pc:picChg chg="add mod">
          <ac:chgData name="Delane Brandy" userId="0470fd441968644a" providerId="LiveId" clId="{E5753090-9416-4FE3-81B4-B1793327D5A1}" dt="2021-08-13T10:08:16.050" v="37" actId="1076"/>
          <ac:picMkLst>
            <pc:docMk/>
            <pc:sldMk cId="2041588360" sldId="262"/>
            <ac:picMk id="22" creationId="{23490B05-576F-4A26-B9E0-BD88EB045A3F}"/>
          </ac:picMkLst>
        </pc:picChg>
        <pc:picChg chg="del mod">
          <ac:chgData name="Delane Brandy" userId="0470fd441968644a" providerId="LiveId" clId="{E5753090-9416-4FE3-81B4-B1793327D5A1}" dt="2021-08-13T10:42:18.122" v="97" actId="478"/>
          <ac:picMkLst>
            <pc:docMk/>
            <pc:sldMk cId="2041588360" sldId="262"/>
            <ac:picMk id="23" creationId="{E4BAA847-4A2C-4D6D-B08B-740C1EB39133}"/>
          </ac:picMkLst>
        </pc:picChg>
        <pc:picChg chg="add mod">
          <ac:chgData name="Delane Brandy" userId="0470fd441968644a" providerId="LiveId" clId="{E5753090-9416-4FE3-81B4-B1793327D5A1}" dt="2021-08-13T10:11:52.415" v="44" actId="1076"/>
          <ac:picMkLst>
            <pc:docMk/>
            <pc:sldMk cId="2041588360" sldId="262"/>
            <ac:picMk id="26" creationId="{1FC024FC-AC3C-4855-8E3E-A3F374200897}"/>
          </ac:picMkLst>
        </pc:picChg>
        <pc:picChg chg="add del mod">
          <ac:chgData name="Delane Brandy" userId="0470fd441968644a" providerId="LiveId" clId="{E5753090-9416-4FE3-81B4-B1793327D5A1}" dt="2021-08-13T10:21:22.521" v="50" actId="22"/>
          <ac:picMkLst>
            <pc:docMk/>
            <pc:sldMk cId="2041588360" sldId="262"/>
            <ac:picMk id="28" creationId="{7BC0F1B7-5938-4FF4-A3F9-8A09FA431DD8}"/>
          </ac:picMkLst>
        </pc:picChg>
        <pc:picChg chg="add del mod">
          <ac:chgData name="Delane Brandy" userId="0470fd441968644a" providerId="LiveId" clId="{E5753090-9416-4FE3-81B4-B1793327D5A1}" dt="2021-08-13T10:35:49.259" v="92" actId="1076"/>
          <ac:picMkLst>
            <pc:docMk/>
            <pc:sldMk cId="2041588360" sldId="262"/>
            <ac:picMk id="30" creationId="{3C211AB1-954B-4054-A2F3-3A4CF5289802}"/>
          </ac:picMkLst>
        </pc:picChg>
        <pc:picChg chg="add del mod">
          <ac:chgData name="Delane Brandy" userId="0470fd441968644a" providerId="LiveId" clId="{E5753090-9416-4FE3-81B4-B1793327D5A1}" dt="2021-08-13T10:23:21.986" v="83"/>
          <ac:picMkLst>
            <pc:docMk/>
            <pc:sldMk cId="2041588360" sldId="262"/>
            <ac:picMk id="32" creationId="{3F7D5D48-62F4-4223-B954-381C52D2D4FE}"/>
          </ac:picMkLst>
        </pc:picChg>
        <pc:picChg chg="add mod">
          <ac:chgData name="Delane Brandy" userId="0470fd441968644a" providerId="LiveId" clId="{E5753090-9416-4FE3-81B4-B1793327D5A1}" dt="2021-08-13T10:36:03.403" v="96" actId="1076"/>
          <ac:picMkLst>
            <pc:docMk/>
            <pc:sldMk cId="2041588360" sldId="262"/>
            <ac:picMk id="33" creationId="{C89179A6-0886-4AC5-98A6-4595D90AD4D5}"/>
          </ac:picMkLst>
        </pc:picChg>
        <pc:picChg chg="add del mod">
          <ac:chgData name="Delane Brandy" userId="0470fd441968644a" providerId="LiveId" clId="{E5753090-9416-4FE3-81B4-B1793327D5A1}" dt="2021-08-13T10:23:18.464" v="72" actId="478"/>
          <ac:picMkLst>
            <pc:docMk/>
            <pc:sldMk cId="2041588360" sldId="262"/>
            <ac:picMk id="1026" creationId="{54597FD4-1036-4B74-AE50-8B1E96D4A166}"/>
          </ac:picMkLst>
        </pc:picChg>
      </pc:sldChg>
      <pc:sldChg chg="add">
        <pc:chgData name="Delane Brandy" userId="0470fd441968644a" providerId="LiveId" clId="{E5753090-9416-4FE3-81B4-B1793327D5A1}" dt="2021-08-11T19:57:06.406" v="0" actId="22"/>
        <pc:sldMkLst>
          <pc:docMk/>
          <pc:sldMk cId="621055753" sldId="263"/>
        </pc:sldMkLst>
      </pc:sldChg>
      <pc:sldChg chg="add">
        <pc:chgData name="Delane Brandy" userId="0470fd441968644a" providerId="LiveId" clId="{E5753090-9416-4FE3-81B4-B1793327D5A1}" dt="2021-08-11T19:57:06.406" v="0" actId="22"/>
        <pc:sldMkLst>
          <pc:docMk/>
          <pc:sldMk cId="2019639186" sldId="264"/>
        </pc:sldMkLst>
      </pc:sldChg>
      <pc:sldChg chg="add">
        <pc:chgData name="Delane Brandy" userId="0470fd441968644a" providerId="LiveId" clId="{E5753090-9416-4FE3-81B4-B1793327D5A1}" dt="2021-08-11T19:57:06.406" v="0" actId="22"/>
        <pc:sldMkLst>
          <pc:docMk/>
          <pc:sldMk cId="504007855" sldId="265"/>
        </pc:sldMkLst>
      </pc:sldChg>
      <pc:sldChg chg="add">
        <pc:chgData name="Delane Brandy" userId="0470fd441968644a" providerId="LiveId" clId="{E5753090-9416-4FE3-81B4-B1793327D5A1}" dt="2021-08-11T19:57:06.406" v="0" actId="22"/>
        <pc:sldMkLst>
          <pc:docMk/>
          <pc:sldMk cId="2044770578" sldId="266"/>
        </pc:sldMkLst>
      </pc:sldChg>
      <pc:sldChg chg="add">
        <pc:chgData name="Delane Brandy" userId="0470fd441968644a" providerId="LiveId" clId="{E5753090-9416-4FE3-81B4-B1793327D5A1}" dt="2021-08-11T19:57:06.406" v="0" actId="22"/>
        <pc:sldMkLst>
          <pc:docMk/>
          <pc:sldMk cId="4243974290" sldId="267"/>
        </pc:sldMkLst>
      </pc:sldChg>
    </pc:docChg>
  </pc:docChgLst>
  <pc:docChgLst>
    <pc:chgData name="Delane Brandy" userId="0470fd441968644a" providerId="LiveId" clId="{6B996A86-402F-42D8-AAE8-D743AFE2F10E}"/>
    <pc:docChg chg="undo redo custSel modSld">
      <pc:chgData name="Delane Brandy" userId="0470fd441968644a" providerId="LiveId" clId="{6B996A86-402F-42D8-AAE8-D743AFE2F10E}" dt="2021-07-09T19:44:48.453" v="779" actId="1076"/>
      <pc:docMkLst>
        <pc:docMk/>
      </pc:docMkLst>
      <pc:sldChg chg="addSp delSp modSp mod">
        <pc:chgData name="Delane Brandy" userId="0470fd441968644a" providerId="LiveId" clId="{6B996A86-402F-42D8-AAE8-D743AFE2F10E}" dt="2021-07-09T19:44:48.453" v="779" actId="1076"/>
        <pc:sldMkLst>
          <pc:docMk/>
          <pc:sldMk cId="621055753" sldId="257"/>
        </pc:sldMkLst>
        <pc:grpChg chg="add del mod">
          <ac:chgData name="Delane Brandy" userId="0470fd441968644a" providerId="LiveId" clId="{6B996A86-402F-42D8-AAE8-D743AFE2F10E}" dt="2021-06-27T19:01:53.801" v="679" actId="165"/>
          <ac:grpSpMkLst>
            <pc:docMk/>
            <pc:sldMk cId="621055753" sldId="257"/>
            <ac:grpSpMk id="11" creationId="{8BCB47CC-CACB-4D11-88CF-F07FCD8B62E6}"/>
          </ac:grpSpMkLst>
        </pc:grpChg>
        <pc:grpChg chg="del mod">
          <ac:chgData name="Delane Brandy" userId="0470fd441968644a" providerId="LiveId" clId="{6B996A86-402F-42D8-AAE8-D743AFE2F10E}" dt="2021-06-27T18:52:45.068" v="4" actId="478"/>
          <ac:grpSpMkLst>
            <pc:docMk/>
            <pc:sldMk cId="621055753" sldId="257"/>
            <ac:grpSpMk id="24" creationId="{FF849DEF-FA4D-48DE-9D2A-B14B2E10EDF7}"/>
          </ac:grpSpMkLst>
        </pc:grpChg>
        <pc:graphicFrameChg chg="mod modGraphic">
          <ac:chgData name="Delane Brandy" userId="0470fd441968644a" providerId="LiveId" clId="{6B996A86-402F-42D8-AAE8-D743AFE2F10E}" dt="2021-06-27T19:03:14.649" v="704" actId="2711"/>
          <ac:graphicFrameMkLst>
            <pc:docMk/>
            <pc:sldMk cId="621055753" sldId="257"/>
            <ac:graphicFrameMk id="4" creationId="{85A15749-B50F-435D-8A36-EB25CD03CA4D}"/>
          </ac:graphicFrameMkLst>
        </pc:graphicFrameChg>
        <pc:picChg chg="add mod modCrop">
          <ac:chgData name="Delane Brandy" userId="0470fd441968644a" providerId="LiveId" clId="{6B996A86-402F-42D8-AAE8-D743AFE2F10E}" dt="2021-06-27T19:04:26.850" v="722" actId="1076"/>
          <ac:picMkLst>
            <pc:docMk/>
            <pc:sldMk cId="621055753" sldId="257"/>
            <ac:picMk id="6" creationId="{88053048-0995-4B65-BDAC-EAA01B958666}"/>
          </ac:picMkLst>
        </pc:picChg>
        <pc:picChg chg="add mod modCrop">
          <ac:chgData name="Delane Brandy" userId="0470fd441968644a" providerId="LiveId" clId="{6B996A86-402F-42D8-AAE8-D743AFE2F10E}" dt="2021-07-09T19:44:36.541" v="772" actId="1076"/>
          <ac:picMkLst>
            <pc:docMk/>
            <pc:sldMk cId="621055753" sldId="257"/>
            <ac:picMk id="8" creationId="{3ABA6BF0-DD2D-4849-AB40-0EE764CB5B3F}"/>
          </ac:picMkLst>
        </pc:picChg>
        <pc:picChg chg="add mod modCrop">
          <ac:chgData name="Delane Brandy" userId="0470fd441968644a" providerId="LiveId" clId="{6B996A86-402F-42D8-AAE8-D743AFE2F10E}" dt="2021-07-09T19:44:33.096" v="770" actId="1076"/>
          <ac:picMkLst>
            <pc:docMk/>
            <pc:sldMk cId="621055753" sldId="257"/>
            <ac:picMk id="10" creationId="{DC92F972-5DE6-4008-9945-1E3176E93C45}"/>
          </ac:picMkLst>
        </pc:picChg>
        <pc:picChg chg="add del mod modCrop">
          <ac:chgData name="Delane Brandy" userId="0470fd441968644a" providerId="LiveId" clId="{6B996A86-402F-42D8-AAE8-D743AFE2F10E}" dt="2021-06-27T18:58:33.234" v="610" actId="478"/>
          <ac:picMkLst>
            <pc:docMk/>
            <pc:sldMk cId="621055753" sldId="257"/>
            <ac:picMk id="12" creationId="{408A2FA5-2A9E-4A29-9CF2-05786AD3EA7F}"/>
          </ac:picMkLst>
        </pc:picChg>
        <pc:picChg chg="del mod">
          <ac:chgData name="Delane Brandy" userId="0470fd441968644a" providerId="LiveId" clId="{6B996A86-402F-42D8-AAE8-D743AFE2F10E}" dt="2021-06-27T19:01:46.268" v="678" actId="478"/>
          <ac:picMkLst>
            <pc:docMk/>
            <pc:sldMk cId="621055753" sldId="257"/>
            <ac:picMk id="12" creationId="{F9571C80-2E35-49DF-AB2C-AB2EBC55C902}"/>
          </ac:picMkLst>
        </pc:picChg>
        <pc:picChg chg="mod topLvl">
          <ac:chgData name="Delane Brandy" userId="0470fd441968644a" providerId="LiveId" clId="{6B996A86-402F-42D8-AAE8-D743AFE2F10E}" dt="2021-07-09T19:44:42.345" v="776" actId="1076"/>
          <ac:picMkLst>
            <pc:docMk/>
            <pc:sldMk cId="621055753" sldId="257"/>
            <ac:picMk id="13" creationId="{6E81D783-10BB-43DE-81D5-A2822695CD36}"/>
          </ac:picMkLst>
        </pc:picChg>
        <pc:picChg chg="add mod modCrop">
          <ac:chgData name="Delane Brandy" userId="0470fd441968644a" providerId="LiveId" clId="{6B996A86-402F-42D8-AAE8-D743AFE2F10E}" dt="2021-07-09T19:44:29.201" v="768" actId="1076"/>
          <ac:picMkLst>
            <pc:docMk/>
            <pc:sldMk cId="621055753" sldId="257"/>
            <ac:picMk id="14" creationId="{DF910030-029E-4EC2-BD4D-2EB74D41ED03}"/>
          </ac:picMkLst>
        </pc:picChg>
        <pc:picChg chg="mod topLvl">
          <ac:chgData name="Delane Brandy" userId="0470fd441968644a" providerId="LiveId" clId="{6B996A86-402F-42D8-AAE8-D743AFE2F10E}" dt="2021-07-09T19:44:48.453" v="779" actId="1076"/>
          <ac:picMkLst>
            <pc:docMk/>
            <pc:sldMk cId="621055753" sldId="257"/>
            <ac:picMk id="15" creationId="{17E87592-3296-47FF-A94D-FB87E297F0AC}"/>
          </ac:picMkLst>
        </pc:picChg>
        <pc:picChg chg="del mod">
          <ac:chgData name="Delane Brandy" userId="0470fd441968644a" providerId="LiveId" clId="{6B996A86-402F-42D8-AAE8-D743AFE2F10E}" dt="2021-06-27T18:52:44.589" v="3" actId="478"/>
          <ac:picMkLst>
            <pc:docMk/>
            <pc:sldMk cId="621055753" sldId="257"/>
            <ac:picMk id="15" creationId="{A07524A3-0A99-4AA5-9C45-BC84A2C2803F}"/>
          </ac:picMkLst>
        </pc:picChg>
        <pc:picChg chg="mod">
          <ac:chgData name="Delane Brandy" userId="0470fd441968644a" providerId="LiveId" clId="{6B996A86-402F-42D8-AAE8-D743AFE2F10E}" dt="2021-06-27T18:52:43.947" v="2" actId="478"/>
          <ac:picMkLst>
            <pc:docMk/>
            <pc:sldMk cId="621055753" sldId="257"/>
            <ac:picMk id="17" creationId="{1C059A76-239A-4EB8-8ED8-99636241824D}"/>
          </ac:picMkLst>
        </pc:picChg>
        <pc:picChg chg="add mod modCrop">
          <ac:chgData name="Delane Brandy" userId="0470fd441968644a" providerId="LiveId" clId="{6B996A86-402F-42D8-AAE8-D743AFE2F10E}" dt="2021-07-09T19:44:39.624" v="774" actId="1076"/>
          <ac:picMkLst>
            <pc:docMk/>
            <pc:sldMk cId="621055753" sldId="257"/>
            <ac:picMk id="18" creationId="{EABB13BD-6ECA-4B68-BE74-025B5A10A624}"/>
          </ac:picMkLst>
        </pc:picChg>
        <pc:picChg chg="mod">
          <ac:chgData name="Delane Brandy" userId="0470fd441968644a" providerId="LiveId" clId="{6B996A86-402F-42D8-AAE8-D743AFE2F10E}" dt="2021-06-27T18:52:43.947" v="2" actId="478"/>
          <ac:picMkLst>
            <pc:docMk/>
            <pc:sldMk cId="621055753" sldId="257"/>
            <ac:picMk id="21" creationId="{443D45D5-1B2A-48F9-B4FD-D7CE748B1D8B}"/>
          </ac:picMkLst>
        </pc:picChg>
        <pc:picChg chg="mod">
          <ac:chgData name="Delane Brandy" userId="0470fd441968644a" providerId="LiveId" clId="{6B996A86-402F-42D8-AAE8-D743AFE2F10E}" dt="2021-06-27T18:52:43.947" v="2" actId="478"/>
          <ac:picMkLst>
            <pc:docMk/>
            <pc:sldMk cId="621055753" sldId="257"/>
            <ac:picMk id="23" creationId="{62C3B337-BCE0-4FFE-B32C-CC564EEA07F9}"/>
          </ac:picMkLst>
        </pc:picChg>
        <pc:picChg chg="del mod">
          <ac:chgData name="Delane Brandy" userId="0470fd441968644a" providerId="LiveId" clId="{6B996A86-402F-42D8-AAE8-D743AFE2F10E}" dt="2021-06-27T18:52:43.248" v="1" actId="478"/>
          <ac:picMkLst>
            <pc:docMk/>
            <pc:sldMk cId="621055753" sldId="257"/>
            <ac:picMk id="1026" creationId="{9B50F033-EC7C-428F-B195-ED82011C01AC}"/>
          </ac:picMkLst>
        </pc:picChg>
        <pc:picChg chg="del mod">
          <ac:chgData name="Delane Brandy" userId="0470fd441968644a" providerId="LiveId" clId="{6B996A86-402F-42D8-AAE8-D743AFE2F10E}" dt="2021-06-27T18:52:43.947" v="2" actId="478"/>
          <ac:picMkLst>
            <pc:docMk/>
            <pc:sldMk cId="621055753" sldId="257"/>
            <ac:picMk id="1030" creationId="{B6EB336D-28D6-4C74-9934-C4C260688F3F}"/>
          </ac:picMkLst>
        </pc:picChg>
        <pc:picChg chg="mod">
          <ac:chgData name="Delane Brandy" userId="0470fd441968644a" providerId="LiveId" clId="{6B996A86-402F-42D8-AAE8-D743AFE2F10E}" dt="2021-06-27T18:52:43.947" v="2" actId="478"/>
          <ac:picMkLst>
            <pc:docMk/>
            <pc:sldMk cId="621055753" sldId="257"/>
            <ac:picMk id="1032" creationId="{46BB3574-7B6E-4713-BAF9-8D768CBF5ECE}"/>
          </ac:picMkLst>
        </pc:picChg>
        <pc:picChg chg="del">
          <ac:chgData name="Delane Brandy" userId="0470fd441968644a" providerId="LiveId" clId="{6B996A86-402F-42D8-AAE8-D743AFE2F10E}" dt="2021-06-27T18:52:42.561" v="0" actId="478"/>
          <ac:picMkLst>
            <pc:docMk/>
            <pc:sldMk cId="621055753" sldId="257"/>
            <ac:picMk id="1034" creationId="{0E8BE1AB-5625-4F05-B1AB-5A3E1EE4AB90}"/>
          </ac:picMkLst>
        </pc:picChg>
      </pc:sldChg>
      <pc:sldChg chg="modSp mod">
        <pc:chgData name="Delane Brandy" userId="0470fd441968644a" providerId="LiveId" clId="{6B996A86-402F-42D8-AAE8-D743AFE2F10E}" dt="2021-06-27T19:04:21.987" v="720" actId="732"/>
        <pc:sldMkLst>
          <pc:docMk/>
          <pc:sldMk cId="2019639186" sldId="258"/>
        </pc:sldMkLst>
        <pc:spChg chg="mod">
          <ac:chgData name="Delane Brandy" userId="0470fd441968644a" providerId="LiveId" clId="{6B996A86-402F-42D8-AAE8-D743AFE2F10E}" dt="2021-06-27T19:04:18.803" v="715" actId="1076"/>
          <ac:spMkLst>
            <pc:docMk/>
            <pc:sldMk cId="2019639186" sldId="258"/>
            <ac:spMk id="9" creationId="{96F1D638-6B0C-4F3A-B12C-94449B240E3B}"/>
          </ac:spMkLst>
        </pc:spChg>
        <pc:spChg chg="mod">
          <ac:chgData name="Delane Brandy" userId="0470fd441968644a" providerId="LiveId" clId="{6B996A86-402F-42D8-AAE8-D743AFE2F10E}" dt="2021-06-27T19:04:17.611" v="713" actId="1076"/>
          <ac:spMkLst>
            <pc:docMk/>
            <pc:sldMk cId="2019639186" sldId="258"/>
            <ac:spMk id="10" creationId="{00000000-0000-0000-0000-000000000000}"/>
          </ac:spMkLst>
        </pc:spChg>
        <pc:picChg chg="mod modCrop">
          <ac:chgData name="Delane Brandy" userId="0470fd441968644a" providerId="LiveId" clId="{6B996A86-402F-42D8-AAE8-D743AFE2F10E}" dt="2021-06-27T19:04:21.987" v="720" actId="732"/>
          <ac:picMkLst>
            <pc:docMk/>
            <pc:sldMk cId="2019639186" sldId="258"/>
            <ac:picMk id="12" creationId="{9F0E08FC-4F70-4CBE-A17F-A439C0FB8170}"/>
          </ac:picMkLst>
        </pc:picChg>
      </pc:sldChg>
      <pc:sldChg chg="addSp modSp mod">
        <pc:chgData name="Delane Brandy" userId="0470fd441968644a" providerId="LiveId" clId="{6B996A86-402F-42D8-AAE8-D743AFE2F10E}" dt="2021-06-27T19:06:05.199" v="760" actId="1035"/>
        <pc:sldMkLst>
          <pc:docMk/>
          <pc:sldMk cId="504007855" sldId="259"/>
        </pc:sldMkLst>
        <pc:spChg chg="mod">
          <ac:chgData name="Delane Brandy" userId="0470fd441968644a" providerId="LiveId" clId="{6B996A86-402F-42D8-AAE8-D743AFE2F10E}" dt="2021-06-27T19:05:04.158" v="734" actId="20577"/>
          <ac:spMkLst>
            <pc:docMk/>
            <pc:sldMk cId="504007855" sldId="259"/>
            <ac:spMk id="3" creationId="{4756C1BA-9DBB-4960-8DFC-114C08AEAD4D}"/>
          </ac:spMkLst>
        </pc:spChg>
        <pc:spChg chg="mod">
          <ac:chgData name="Delane Brandy" userId="0470fd441968644a" providerId="LiveId" clId="{6B996A86-402F-42D8-AAE8-D743AFE2F10E}" dt="2021-06-27T19:06:05.199" v="760" actId="1035"/>
          <ac:spMkLst>
            <pc:docMk/>
            <pc:sldMk cId="504007855" sldId="259"/>
            <ac:spMk id="5" creationId="{00000000-0000-0000-0000-000000000000}"/>
          </ac:spMkLst>
        </pc:spChg>
        <pc:spChg chg="mod">
          <ac:chgData name="Delane Brandy" userId="0470fd441968644a" providerId="LiveId" clId="{6B996A86-402F-42D8-AAE8-D743AFE2F10E}" dt="2021-06-27T19:05:48.896" v="753" actId="1076"/>
          <ac:spMkLst>
            <pc:docMk/>
            <pc:sldMk cId="504007855" sldId="259"/>
            <ac:spMk id="26" creationId="{9B8471E3-A245-43D3-9E78-F7B4F419E874}"/>
          </ac:spMkLst>
        </pc:spChg>
        <pc:spChg chg="add mod">
          <ac:chgData name="Delane Brandy" userId="0470fd441968644a" providerId="LiveId" clId="{6B996A86-402F-42D8-AAE8-D743AFE2F10E}" dt="2021-06-27T19:06:01.588" v="756" actId="1076"/>
          <ac:spMkLst>
            <pc:docMk/>
            <pc:sldMk cId="504007855" sldId="259"/>
            <ac:spMk id="33" creationId="{F93C45AC-9E60-46E4-A7F0-EE5BEDDD1A7B}"/>
          </ac:spMkLst>
        </pc:spChg>
        <pc:grpChg chg="mod">
          <ac:chgData name="Delane Brandy" userId="0470fd441968644a" providerId="LiveId" clId="{6B996A86-402F-42D8-AAE8-D743AFE2F10E}" dt="2021-06-27T19:05:45.634" v="752" actId="1076"/>
          <ac:grpSpMkLst>
            <pc:docMk/>
            <pc:sldMk cId="504007855" sldId="259"/>
            <ac:grpSpMk id="22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62A6E-F4F9-414B-A2E9-5CB460DC8F2F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17FAD-5ED0-4CE7-A08B-69DABE738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86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6DBB-FD95-4E2F-A0DD-CB337D8DEDA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22DD-E53B-422D-A3A5-CEA745D3B7AC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1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262F-BDC7-464C-8CBE-F4C8A35FAA2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A67F-3431-482E-9AF5-46CC94440CAF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3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016E-139D-488B-A667-0C768285C35E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1AAA4-5817-4989-A1EB-A17DCAC81C62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25B-E050-4EFD-969A-C10FF37FB50F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10D0-D04E-459D-90E6-A3E593B9DEB8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6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D834-B9D5-4EB9-9B70-4A30B06EEA93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B8DC-6B40-4561-81A1-A946821509FC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6223-FE08-46E1-86CB-B42C922AD34F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0DE8-4C01-48F9-B8BC-F2A3247F6E81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E46501C-EC45-297B-E70C-812D7C8BFC08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50A2D9-A011-BB1D-586D-94A2A837B21B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5DB73B-873E-0557-B247-06CDC718C1C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08B971-EF1F-15BC-2A4D-4B962D6738C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0727" y="652297"/>
            <a:ext cx="5778236" cy="429260"/>
            <a:chOff x="516254" y="4521200"/>
            <a:chExt cx="5825490" cy="429260"/>
          </a:xfrm>
        </p:grpSpPr>
        <p:sp>
          <p:nvSpPr>
            <p:cNvPr id="5" name="Rectangle 4"/>
            <p:cNvSpPr/>
            <p:nvPr/>
          </p:nvSpPr>
          <p:spPr>
            <a:xfrm>
              <a:off x="1636236" y="4521200"/>
              <a:ext cx="4705508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Bonding and Structure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6254" y="4521200"/>
              <a:ext cx="1119980" cy="4292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2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99235" y="2431924"/>
            <a:ext cx="4841558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dirty="0">
                <a:latin typeface="Tenorite" panose="00000500000000000000" pitchFamily="2" charset="0"/>
              </a:rPr>
              <a:t>It occurs between a </a:t>
            </a:r>
            <a:r>
              <a:rPr lang="en-GB" sz="1200" b="1" dirty="0">
                <a:latin typeface="Tenorite" panose="00000500000000000000" pitchFamily="2" charset="0"/>
              </a:rPr>
              <a:t>metal and a non-metal</a:t>
            </a:r>
            <a:r>
              <a:rPr lang="en-GB" sz="1200" dirty="0">
                <a:latin typeface="Tenorite" panose="00000500000000000000" pitchFamily="2" charset="0"/>
              </a:rPr>
              <a:t>. </a:t>
            </a:r>
            <a:r>
              <a:rPr lang="en-GB" sz="1200" b="1" dirty="0">
                <a:latin typeface="Tenorite" panose="00000500000000000000" pitchFamily="2" charset="0"/>
              </a:rPr>
              <a:t>Electrons are transferred </a:t>
            </a:r>
            <a:r>
              <a:rPr lang="en-GB" sz="1200" dirty="0">
                <a:latin typeface="Tenorite" panose="00000500000000000000" pitchFamily="2" charset="0"/>
              </a:rPr>
              <a:t>from the metal to the non-metal to achieve full outer shells, </a:t>
            </a:r>
            <a:r>
              <a:rPr lang="en-GB" sz="1200" b="1" dirty="0">
                <a:latin typeface="Tenorite" panose="00000500000000000000" pitchFamily="2" charset="0"/>
              </a:rPr>
              <a:t>forming change ions</a:t>
            </a:r>
            <a:r>
              <a:rPr lang="en-GB" sz="1200" dirty="0">
                <a:latin typeface="Tenorite" panose="00000500000000000000" pitchFamily="2" charset="0"/>
              </a:rPr>
              <a:t>. Oppositely charged ions attract through </a:t>
            </a:r>
            <a:r>
              <a:rPr lang="en-GB" sz="1200" b="1" dirty="0">
                <a:latin typeface="Tenorite" panose="00000500000000000000" pitchFamily="2" charset="0"/>
              </a:rPr>
              <a:t>electrostatic attraction</a:t>
            </a:r>
            <a:r>
              <a:rPr lang="en-GB" sz="1200" dirty="0">
                <a:latin typeface="Tenorite" panose="00000500000000000000" pitchFamily="2" charset="0"/>
              </a:rPr>
              <a:t> to form an ionic lattice.</a:t>
            </a:r>
            <a:endParaRPr lang="en-GB" sz="1000" b="1" dirty="0">
              <a:latin typeface="Tenorite" panose="00000500000000000000" pitchFamily="2" charset="0"/>
            </a:endParaRPr>
          </a:p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Factors that affect the strength of an ionic bond: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i="1" dirty="0">
                <a:latin typeface="Tenorite" panose="00000500000000000000" pitchFamily="2" charset="0"/>
              </a:rPr>
              <a:t>Ionic Radius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i="1" dirty="0">
                <a:latin typeface="Tenorite" panose="00000500000000000000" pitchFamily="2" charset="0"/>
              </a:rPr>
              <a:t>Ionic Charge </a:t>
            </a:r>
          </a:p>
          <a:p>
            <a:pPr>
              <a:spcAft>
                <a:spcPts val="300"/>
              </a:spcAft>
            </a:pPr>
            <a:r>
              <a:rPr lang="en-GB" sz="1200" b="1" dirty="0">
                <a:solidFill>
                  <a:srgbClr val="00B050"/>
                </a:solidFill>
                <a:latin typeface="Tenorite" panose="00000500000000000000" pitchFamily="2" charset="0"/>
              </a:rPr>
              <a:t>Trends Down a Group </a:t>
            </a:r>
            <a:r>
              <a:rPr lang="en-GB" sz="1200" i="1" dirty="0">
                <a:latin typeface="Tenorite" panose="00000500000000000000" pitchFamily="2" charset="0"/>
              </a:rPr>
              <a:t>– As ionic radii increases and ionic charge decreases, they are also isoelectric as the outermost shell has the same configuration</a:t>
            </a:r>
          </a:p>
          <a:p>
            <a:r>
              <a:rPr lang="en-GB" sz="1200" b="1" dirty="0">
                <a:solidFill>
                  <a:srgbClr val="00B050"/>
                </a:solidFill>
                <a:latin typeface="Tenorite" panose="00000500000000000000" pitchFamily="2" charset="0"/>
              </a:rPr>
              <a:t>Trends Across a Row </a:t>
            </a:r>
            <a:r>
              <a:rPr lang="en-GB" sz="1200" i="1" dirty="0">
                <a:latin typeface="Tenorite" panose="00000500000000000000" pitchFamily="2" charset="0"/>
              </a:rPr>
              <a:t>– As ionic charge increases, ionic radii decreases.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15CBAF-3140-46BD-A5C5-5D28B42EE1FF}"/>
              </a:ext>
            </a:extLst>
          </p:cNvPr>
          <p:cNvSpPr/>
          <p:nvPr/>
        </p:nvSpPr>
        <p:spPr>
          <a:xfrm>
            <a:off x="1549856" y="1409560"/>
            <a:ext cx="2095068" cy="938719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Tenorite" panose="00000500000000000000" pitchFamily="2" charset="0"/>
              </a:rPr>
              <a:t>Ionic Bonding </a:t>
            </a:r>
          </a:p>
          <a:p>
            <a:r>
              <a:rPr lang="en-GB" sz="1300" i="1" dirty="0">
                <a:latin typeface="Tenorite" panose="00000500000000000000" pitchFamily="2" charset="0"/>
              </a:rPr>
              <a:t>the strong electrostatic attraction between oppositely charged ions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AEE387D0-1359-4175-9F79-216F9BEF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1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1484410" y="5059433"/>
            <a:ext cx="4902103" cy="3397416"/>
            <a:chOff x="1480855" y="5170812"/>
            <a:chExt cx="4902103" cy="3397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479988-BDA4-4D9C-977B-12B15864AB05}"/>
                </a:ext>
              </a:extLst>
            </p:cNvPr>
            <p:cNvSpPr/>
            <p:nvPr/>
          </p:nvSpPr>
          <p:spPr>
            <a:xfrm>
              <a:off x="1495680" y="5170812"/>
              <a:ext cx="2412366" cy="1138773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Covalent Bonds</a:t>
              </a:r>
            </a:p>
            <a:p>
              <a:r>
                <a:rPr lang="en-GB" sz="1300" i="1" dirty="0">
                  <a:latin typeface="Tenorite" panose="00000500000000000000" pitchFamily="2" charset="0"/>
                </a:rPr>
                <a:t>the strong electrostatic attraction between two nuclei and the shared pair of electrons between them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4AA714-7619-43F0-B031-E6F1980B537F}"/>
                </a:ext>
              </a:extLst>
            </p:cNvPr>
            <p:cNvSpPr/>
            <p:nvPr/>
          </p:nvSpPr>
          <p:spPr>
            <a:xfrm>
              <a:off x="1480855" y="6435092"/>
              <a:ext cx="49021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>
                  <a:latin typeface="Tenorite" panose="00000500000000000000" pitchFamily="2" charset="0"/>
                </a:rPr>
                <a:t>Covalent bonds form between </a:t>
              </a:r>
              <a:r>
                <a:rPr lang="en-GB" sz="1200" b="1" dirty="0">
                  <a:latin typeface="Tenorite" panose="00000500000000000000" pitchFamily="2" charset="0"/>
                </a:rPr>
                <a:t>two non-metals</a:t>
              </a:r>
              <a:r>
                <a:rPr lang="en-GB" sz="1200" dirty="0">
                  <a:latin typeface="Tenorite" panose="00000500000000000000" pitchFamily="2" charset="0"/>
                </a:rPr>
                <a:t>. </a:t>
              </a:r>
              <a:r>
                <a:rPr lang="en-GB" sz="1200" b="1" dirty="0">
                  <a:latin typeface="Tenorite" panose="00000500000000000000" pitchFamily="2" charset="0"/>
                </a:rPr>
                <a:t>Electrons are shared </a:t>
              </a:r>
              <a:r>
                <a:rPr lang="en-GB" sz="1200" dirty="0">
                  <a:latin typeface="Tenorite" panose="00000500000000000000" pitchFamily="2" charset="0"/>
                </a:rPr>
                <a:t>between the two outer shells in order to achieve a full outer shell. Multiple electron pairs can be shared.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C06E1C-925E-480F-9D37-07A280203BCE}"/>
                </a:ext>
              </a:extLst>
            </p:cNvPr>
            <p:cNvSpPr/>
            <p:nvPr/>
          </p:nvSpPr>
          <p:spPr>
            <a:xfrm>
              <a:off x="1480855" y="7145725"/>
              <a:ext cx="1889063" cy="10310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Dative</a:t>
              </a:r>
              <a:r>
                <a:rPr lang="en-GB" sz="1200" dirty="0">
                  <a:latin typeface="Tenorite" panose="00000500000000000000" pitchFamily="2" charset="0"/>
                </a:rPr>
                <a:t> </a:t>
              </a:r>
              <a:r>
                <a:rPr lang="en-GB" sz="1100" i="1" dirty="0">
                  <a:latin typeface="Tenorite" panose="00000500000000000000" pitchFamily="2" charset="0"/>
                </a:rPr>
                <a:t>(or co-ordinate) </a:t>
              </a:r>
              <a:r>
                <a:rPr lang="en-GB" sz="1200" dirty="0">
                  <a:latin typeface="Tenorite" panose="00000500000000000000" pitchFamily="2" charset="0"/>
                </a:rPr>
                <a:t>bonds form when both electrons in the shared pair are supplied from a single atom. </a:t>
              </a:r>
              <a:r>
                <a:rPr lang="en-GB" sz="11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→</a:t>
              </a:r>
              <a:endParaRPr lang="en-GB" sz="1200" b="1" dirty="0">
                <a:latin typeface="Tenorite" panose="00000500000000000000" pitchFamily="2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23A340C-8E30-44B6-AC17-EDF84F54F7A9}"/>
                </a:ext>
              </a:extLst>
            </p:cNvPr>
            <p:cNvSpPr txBox="1"/>
            <p:nvPr/>
          </p:nvSpPr>
          <p:spPr>
            <a:xfrm>
              <a:off x="1495680" y="8291229"/>
              <a:ext cx="4739728" cy="276999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dirty="0">
                  <a:latin typeface="Tenorite" panose="00000500000000000000" pitchFamily="2" charset="0"/>
                </a:rPr>
                <a:t>As bond length increases, bond strength decreases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1499235" y="8715094"/>
            <a:ext cx="4739728" cy="538609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Tenorite" panose="00000500000000000000" pitchFamily="2" charset="0"/>
              </a:rPr>
              <a:t>Metallic Bonding </a:t>
            </a:r>
            <a:r>
              <a:rPr lang="en-GB" sz="1400" dirty="0">
                <a:latin typeface="Tenorite" panose="00000500000000000000" pitchFamily="2" charset="0"/>
              </a:rPr>
              <a:t>– </a:t>
            </a:r>
            <a:r>
              <a:rPr lang="en-GB" sz="1300" i="1" dirty="0">
                <a:latin typeface="Tenorite" panose="00000500000000000000" pitchFamily="2" charset="0"/>
              </a:rPr>
              <a:t>The strong electrostatic attraction between metal ions and the delocalised electrons</a:t>
            </a:r>
          </a:p>
        </p:txBody>
      </p:sp>
      <p:pic>
        <p:nvPicPr>
          <p:cNvPr id="22" name="Picture 21" descr="A picture containing text, clock, gauge&#10;&#10;Description automatically generated">
            <a:extLst>
              <a:ext uri="{FF2B5EF4-FFF2-40B4-BE49-F238E27FC236}">
                <a16:creationId xmlns:a16="http://schemas.microsoft.com/office/drawing/2014/main" id="{23490B05-576F-4A26-B9E0-BD88EB045A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459" y="1413407"/>
            <a:ext cx="2470176" cy="890474"/>
          </a:xfrm>
          <a:prstGeom prst="rect">
            <a:avLst/>
          </a:prstGeom>
        </p:spPr>
      </p:pic>
      <p:pic>
        <p:nvPicPr>
          <p:cNvPr id="26" name="Picture 25" descr="A picture containing scatter chart&#10;&#10;Description automatically generated">
            <a:extLst>
              <a:ext uri="{FF2B5EF4-FFF2-40B4-BE49-F238E27FC236}">
                <a16:creationId xmlns:a16="http://schemas.microsoft.com/office/drawing/2014/main" id="{1FC024FC-AC3C-4855-8E3E-A3F3742008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1" y="5125113"/>
            <a:ext cx="1515489" cy="866737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3C211AB1-954B-4054-A2F3-3A4CF52898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210" y="7181420"/>
            <a:ext cx="1082391" cy="821281"/>
          </a:xfrm>
          <a:prstGeom prst="rect">
            <a:avLst/>
          </a:prstGeom>
        </p:spPr>
      </p:pic>
      <p:pic>
        <p:nvPicPr>
          <p:cNvPr id="33" name="Picture 32" descr="A picture containing light, blur&#10;&#10;Description automatically generated">
            <a:extLst>
              <a:ext uri="{FF2B5EF4-FFF2-40B4-BE49-F238E27FC236}">
                <a16:creationId xmlns:a16="http://schemas.microsoft.com/office/drawing/2014/main" id="{C89179A6-0886-4AC5-98A6-4595D90AD4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463" y="7084497"/>
            <a:ext cx="1112554" cy="93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EEC5E3-E049-4EC1-9A61-FB3D60AC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5A15749-B50F-435D-8A36-EB25CD03CA4D}"/>
              </a:ext>
            </a:extLst>
          </p:cNvPr>
          <p:cNvGraphicFramePr>
            <a:graphicFrameLocks noGrp="1"/>
          </p:cNvGraphicFramePr>
          <p:nvPr/>
        </p:nvGraphicFramePr>
        <p:xfrm>
          <a:off x="895349" y="1317727"/>
          <a:ext cx="5393056" cy="7856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726">
                  <a:extLst>
                    <a:ext uri="{9D8B030D-6E8A-4147-A177-3AD203B41FA5}">
                      <a16:colId xmlns:a16="http://schemas.microsoft.com/office/drawing/2014/main" val="4001891399"/>
                    </a:ext>
                  </a:extLst>
                </a:gridCol>
                <a:gridCol w="424016">
                  <a:extLst>
                    <a:ext uri="{9D8B030D-6E8A-4147-A177-3AD203B41FA5}">
                      <a16:colId xmlns:a16="http://schemas.microsoft.com/office/drawing/2014/main" val="2729660600"/>
                    </a:ext>
                  </a:extLst>
                </a:gridCol>
                <a:gridCol w="429444">
                  <a:extLst>
                    <a:ext uri="{9D8B030D-6E8A-4147-A177-3AD203B41FA5}">
                      <a16:colId xmlns:a16="http://schemas.microsoft.com/office/drawing/2014/main" val="637717554"/>
                    </a:ext>
                  </a:extLst>
                </a:gridCol>
                <a:gridCol w="682058">
                  <a:extLst>
                    <a:ext uri="{9D8B030D-6E8A-4147-A177-3AD203B41FA5}">
                      <a16:colId xmlns:a16="http://schemas.microsoft.com/office/drawing/2014/main" val="3691635478"/>
                    </a:ext>
                  </a:extLst>
                </a:gridCol>
                <a:gridCol w="2784812">
                  <a:extLst>
                    <a:ext uri="{9D8B030D-6E8A-4147-A177-3AD203B41FA5}">
                      <a16:colId xmlns:a16="http://schemas.microsoft.com/office/drawing/2014/main" val="1385382320"/>
                    </a:ext>
                  </a:extLst>
                </a:gridCol>
              </a:tblGrid>
              <a:tr h="436159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Name 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BP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LP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Bond Angle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Example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157425"/>
                  </a:ext>
                </a:extLst>
              </a:tr>
              <a:tr h="482429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Linear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180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865667"/>
                  </a:ext>
                </a:extLst>
              </a:tr>
              <a:tr h="117042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400" b="1" i="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Trigonal Planar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151680"/>
                  </a:ext>
                </a:extLst>
              </a:tr>
              <a:tr h="99181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400" b="1" i="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Trigonal Pyramidal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107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512096"/>
                  </a:ext>
                </a:extLst>
              </a:tr>
              <a:tr h="1327426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Tetrahedral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109.5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349293"/>
                  </a:ext>
                </a:extLst>
              </a:tr>
              <a:tr h="691874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Bent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104.5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545138"/>
                  </a:ext>
                </a:extLst>
              </a:tr>
              <a:tr h="133363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Trigonal Bipyramid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90</a:t>
                      </a:r>
                    </a:p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120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63274"/>
                  </a:ext>
                </a:extLst>
              </a:tr>
              <a:tr h="1309784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Octahedral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90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26187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482DE44-8FF7-45BD-9918-DB800FCDC1A7}"/>
              </a:ext>
            </a:extLst>
          </p:cNvPr>
          <p:cNvSpPr/>
          <p:nvPr/>
        </p:nvSpPr>
        <p:spPr>
          <a:xfrm>
            <a:off x="895351" y="653558"/>
            <a:ext cx="5393054" cy="4889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Tenorite" panose="00000500000000000000" pitchFamily="2" charset="0"/>
              </a:rPr>
              <a:t>Molecular Shapes</a:t>
            </a:r>
          </a:p>
        </p:txBody>
      </p:sp>
      <p:pic>
        <p:nvPicPr>
          <p:cNvPr id="6" name="Picture 5" descr="Carbon dioxide (CO2)">
            <a:extLst>
              <a:ext uri="{FF2B5EF4-FFF2-40B4-BE49-F238E27FC236}">
                <a16:creationId xmlns:a16="http://schemas.microsoft.com/office/drawing/2014/main" id="{88053048-0995-4B65-BDAC-EAA01B9586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60" r="60741" b="44862"/>
          <a:stretch/>
        </p:blipFill>
        <p:spPr>
          <a:xfrm>
            <a:off x="4263847" y="1929336"/>
            <a:ext cx="1231653" cy="306752"/>
          </a:xfrm>
          <a:prstGeom prst="rect">
            <a:avLst/>
          </a:prstGeom>
        </p:spPr>
      </p:pic>
      <p:pic>
        <p:nvPicPr>
          <p:cNvPr id="8" name="Picture 7" descr="Bromine Chloride (BCl3)">
            <a:extLst>
              <a:ext uri="{FF2B5EF4-FFF2-40B4-BE49-F238E27FC236}">
                <a16:creationId xmlns:a16="http://schemas.microsoft.com/office/drawing/2014/main" id="{3ABA6BF0-DD2D-4849-AB40-0EE764CB5B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70" t="31407" b="30667"/>
          <a:stretch/>
        </p:blipFill>
        <p:spPr>
          <a:xfrm>
            <a:off x="4343623" y="2369282"/>
            <a:ext cx="954185" cy="1076086"/>
          </a:xfrm>
          <a:prstGeom prst="rect">
            <a:avLst/>
          </a:prstGeom>
        </p:spPr>
      </p:pic>
      <p:pic>
        <p:nvPicPr>
          <p:cNvPr id="10" name="Picture 9" descr="ammonia (NH3)">
            <a:extLst>
              <a:ext uri="{FF2B5EF4-FFF2-40B4-BE49-F238E27FC236}">
                <a16:creationId xmlns:a16="http://schemas.microsoft.com/office/drawing/2014/main" id="{DC92F972-5DE6-4008-9945-1E3176E93C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4" b="24444"/>
          <a:stretch/>
        </p:blipFill>
        <p:spPr>
          <a:xfrm>
            <a:off x="4263847" y="3527907"/>
            <a:ext cx="1405429" cy="781855"/>
          </a:xfrm>
          <a:prstGeom prst="rect">
            <a:avLst/>
          </a:prstGeom>
        </p:spPr>
      </p:pic>
      <p:pic>
        <p:nvPicPr>
          <p:cNvPr id="14" name="Picture 13" descr="methane (CH3)">
            <a:extLst>
              <a:ext uri="{FF2B5EF4-FFF2-40B4-BE49-F238E27FC236}">
                <a16:creationId xmlns:a16="http://schemas.microsoft.com/office/drawing/2014/main" id="{DF910030-029E-4EC2-BD4D-2EB74D41ED0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5" t="7563" r="6875" b="7565"/>
          <a:stretch/>
        </p:blipFill>
        <p:spPr>
          <a:xfrm>
            <a:off x="4315391" y="4545929"/>
            <a:ext cx="1169700" cy="1170422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EABB13BD-6ECA-4B68-BE74-025B5A10A62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1" t="27703" r="12029" b="34133"/>
          <a:stretch/>
        </p:blipFill>
        <p:spPr>
          <a:xfrm>
            <a:off x="4452135" y="5853971"/>
            <a:ext cx="979162" cy="493379"/>
          </a:xfrm>
          <a:prstGeom prst="rect">
            <a:avLst/>
          </a:prstGeom>
        </p:spPr>
      </p:pic>
      <p:pic>
        <p:nvPicPr>
          <p:cNvPr id="13" name="Picture 12" descr="A picture containing meter&#10;&#10;Description automatically generated">
            <a:extLst>
              <a:ext uri="{FF2B5EF4-FFF2-40B4-BE49-F238E27FC236}">
                <a16:creationId xmlns:a16="http://schemas.microsoft.com/office/drawing/2014/main" id="{6E81D783-10BB-43DE-81D5-A2822695CD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847" y="6554323"/>
            <a:ext cx="1279408" cy="1170422"/>
          </a:xfrm>
          <a:prstGeom prst="rect">
            <a:avLst/>
          </a:prstGeom>
        </p:spPr>
      </p:pic>
      <p:pic>
        <p:nvPicPr>
          <p:cNvPr id="15" name="Picture 14" descr="A picture containing fireworks, star&#10;&#10;Description automatically generated">
            <a:extLst>
              <a:ext uri="{FF2B5EF4-FFF2-40B4-BE49-F238E27FC236}">
                <a16:creationId xmlns:a16="http://schemas.microsoft.com/office/drawing/2014/main" id="{17E87592-3296-47FF-A94D-FB87E297F0A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649" y="7931718"/>
            <a:ext cx="1102442" cy="116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5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97CDA2-F0D4-443E-A428-D05C38F8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3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F46582-D48D-486A-A6E7-5692509C167E}"/>
              </a:ext>
            </a:extLst>
          </p:cNvPr>
          <p:cNvSpPr/>
          <p:nvPr/>
        </p:nvSpPr>
        <p:spPr>
          <a:xfrm>
            <a:off x="889633" y="1489865"/>
            <a:ext cx="53436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The number of lone pairs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The number of bonding pairs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56C1BA-9DBB-4960-8DFC-114C08AEAD4D}"/>
              </a:ext>
            </a:extLst>
          </p:cNvPr>
          <p:cNvSpPr txBox="1"/>
          <p:nvPr/>
        </p:nvSpPr>
        <p:spPr>
          <a:xfrm>
            <a:off x="895350" y="649040"/>
            <a:ext cx="5343614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Molecular Shapes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AB356-A8EC-43D9-87E4-E7788FF756CC}"/>
              </a:ext>
            </a:extLst>
          </p:cNvPr>
          <p:cNvSpPr/>
          <p:nvPr/>
        </p:nvSpPr>
        <p:spPr>
          <a:xfrm>
            <a:off x="1813603" y="2024394"/>
            <a:ext cx="3495674" cy="496206"/>
          </a:xfrm>
          <a:prstGeom prst="rect">
            <a:avLst/>
          </a:prstGeom>
          <a:solidFill>
            <a:srgbClr val="D9D9D9">
              <a:alpha val="74902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latin typeface="Tenorite" panose="00000500000000000000" pitchFamily="2" charset="0"/>
              </a:rPr>
              <a:t>Molecules try to achieve:</a:t>
            </a:r>
          </a:p>
          <a:p>
            <a:pPr algn="ctr"/>
            <a:r>
              <a:rPr lang="en-GB" sz="1300" b="1" i="1" dirty="0">
                <a:solidFill>
                  <a:schemeClr val="tx1"/>
                </a:solidFill>
                <a:latin typeface="Tenorite" panose="00000500000000000000" pitchFamily="2" charset="0"/>
              </a:rPr>
              <a:t>Minimum Repulsion, Maximum Separation</a:t>
            </a:r>
            <a:endParaRPr lang="en-GB" sz="1300" b="1" dirty="0">
              <a:solidFill>
                <a:schemeClr val="tx1"/>
              </a:solidFill>
              <a:latin typeface="Tenorite" panose="000005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0193" y="4351718"/>
            <a:ext cx="539305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ability of an atom to attract the bonding electrons in a covalent bond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9633" y="8699279"/>
            <a:ext cx="5343615" cy="492443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300" b="1" i="1" dirty="0">
                <a:latin typeface="Tenorite" panose="00000500000000000000" pitchFamily="2" charset="0"/>
              </a:rPr>
              <a:t>Molecules are polar or non-polar depending on the  electronegativity of the atoms, represented as </a:t>
            </a:r>
            <a:r>
              <a:rPr lang="el-GR" sz="1300" b="1" i="1" dirty="0"/>
              <a:t>δ</a:t>
            </a:r>
            <a:r>
              <a:rPr lang="en-GB" sz="1300" b="1" i="1" dirty="0">
                <a:latin typeface="Tenorite" panose="00000500000000000000" pitchFamily="2" charset="0"/>
              </a:rPr>
              <a:t>+ or </a:t>
            </a:r>
            <a:r>
              <a:rPr lang="el-GR" sz="1300" b="1" i="1" dirty="0"/>
              <a:t>δ</a:t>
            </a:r>
            <a:r>
              <a:rPr lang="en-GB" sz="1300" b="1" i="1" dirty="0">
                <a:latin typeface="Tenorite" panose="00000500000000000000" pitchFamily="2" charset="0"/>
              </a:rPr>
              <a:t>-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F1D638-6B0C-4F3A-B12C-94449B240E3B}"/>
              </a:ext>
            </a:extLst>
          </p:cNvPr>
          <p:cNvSpPr/>
          <p:nvPr/>
        </p:nvSpPr>
        <p:spPr>
          <a:xfrm>
            <a:off x="889633" y="4907488"/>
            <a:ext cx="5343615" cy="692497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300" b="1" i="1" dirty="0">
                <a:latin typeface="Tenorite" panose="00000500000000000000" pitchFamily="2" charset="0"/>
              </a:rPr>
              <a:t>Ionic and Covalent bonding are the extremes of a continuum of bonding type and that electronegativity differences lead to bond polarity in bonds and molecules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9F0E08FC-4F70-4CBE-A17F-A439C0FB81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9" t="14276" r="7948" b="47720"/>
          <a:stretch/>
        </p:blipFill>
        <p:spPr>
          <a:xfrm>
            <a:off x="1575433" y="5856192"/>
            <a:ext cx="4071199" cy="27337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8CD66DA-3F17-46C0-A1E4-D2A1922173AB}"/>
              </a:ext>
            </a:extLst>
          </p:cNvPr>
          <p:cNvSpPr txBox="1"/>
          <p:nvPr/>
        </p:nvSpPr>
        <p:spPr>
          <a:xfrm>
            <a:off x="892802" y="1192413"/>
            <a:ext cx="2242922" cy="30777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What determines shape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79AE60-297B-4D31-8429-6675A10F09F7}"/>
              </a:ext>
            </a:extLst>
          </p:cNvPr>
          <p:cNvSpPr txBox="1"/>
          <p:nvPr/>
        </p:nvSpPr>
        <p:spPr>
          <a:xfrm>
            <a:off x="889633" y="2703296"/>
            <a:ext cx="2420223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Order of Repulsion Strength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D82EDD-4E32-41AB-8B40-563D62CFDCC7}"/>
              </a:ext>
            </a:extLst>
          </p:cNvPr>
          <p:cNvSpPr txBox="1"/>
          <p:nvPr/>
        </p:nvSpPr>
        <p:spPr>
          <a:xfrm>
            <a:off x="864912" y="3030715"/>
            <a:ext cx="343109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Lone Pair – Lone Pair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Lone Pair – Bonding Pair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Bonding Pair – Bonding Pair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22AC58-805F-4DB5-AE38-2857E5E9B271}"/>
              </a:ext>
            </a:extLst>
          </p:cNvPr>
          <p:cNvSpPr txBox="1"/>
          <p:nvPr/>
        </p:nvSpPr>
        <p:spPr>
          <a:xfrm>
            <a:off x="889633" y="3907413"/>
            <a:ext cx="1635127" cy="3385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+mj-lt"/>
              </a:rPr>
              <a:t>Electronegativity</a:t>
            </a:r>
            <a:r>
              <a:rPr lang="en-GB" sz="16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63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4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56C1BA-9DBB-4960-8DFC-114C08AEAD4D}"/>
              </a:ext>
            </a:extLst>
          </p:cNvPr>
          <p:cNvSpPr txBox="1"/>
          <p:nvPr/>
        </p:nvSpPr>
        <p:spPr>
          <a:xfrm>
            <a:off x="895347" y="659644"/>
            <a:ext cx="5333257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Bonding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911433" y="1376971"/>
            <a:ext cx="533325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Molecules are </a:t>
            </a:r>
            <a:r>
              <a:rPr lang="en-GB" sz="1300" b="1" dirty="0">
                <a:latin typeface="Tenorite" panose="00000500000000000000" pitchFamily="2" charset="0"/>
              </a:rPr>
              <a:t>polar or non-polar </a:t>
            </a:r>
            <a:r>
              <a:rPr lang="en-GB" sz="1300" dirty="0">
                <a:latin typeface="Tenorite" panose="00000500000000000000" pitchFamily="2" charset="0"/>
              </a:rPr>
              <a:t>depending on the electronegativity of the atoms, represented as </a:t>
            </a:r>
            <a:r>
              <a:rPr lang="el-GR" sz="1300" b="1" dirty="0"/>
              <a:t>δ</a:t>
            </a:r>
            <a:r>
              <a:rPr lang="en-GB" sz="1300" b="1" dirty="0">
                <a:latin typeface="Tenorite" panose="00000500000000000000" pitchFamily="2" charset="0"/>
              </a:rPr>
              <a:t>+ or </a:t>
            </a:r>
            <a:r>
              <a:rPr lang="el-GR" sz="1300" b="1" dirty="0"/>
              <a:t>δ</a:t>
            </a:r>
            <a:r>
              <a:rPr lang="en-GB" sz="1300" b="1" dirty="0">
                <a:latin typeface="Tenorite" panose="00000500000000000000" pitchFamily="2" charset="0"/>
              </a:rPr>
              <a:t>-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Whether a molecule has a permanent dipole depends upon its shape and the polarity of its bonds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If the polar bonds point in the same direction (net polarity), then the molecule will be polar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76114" y="2685427"/>
            <a:ext cx="3969391" cy="1212435"/>
            <a:chOff x="895347" y="2492206"/>
            <a:chExt cx="4402334" cy="1344675"/>
          </a:xfrm>
        </p:grpSpPr>
        <p:grpSp>
          <p:nvGrpSpPr>
            <p:cNvPr id="20" name="Group 19"/>
            <p:cNvGrpSpPr/>
            <p:nvPr/>
          </p:nvGrpSpPr>
          <p:grpSpPr>
            <a:xfrm>
              <a:off x="1072518" y="2633809"/>
              <a:ext cx="4225163" cy="1203072"/>
              <a:chOff x="1072518" y="2108029"/>
              <a:chExt cx="4225163" cy="120307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7939" y="2108029"/>
                <a:ext cx="1650931" cy="1203072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4152" y="2421328"/>
                <a:ext cx="1423529" cy="68869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2518" y="2364050"/>
                <a:ext cx="961173" cy="882977"/>
              </a:xfrm>
              <a:prstGeom prst="rect">
                <a:avLst/>
              </a:prstGeom>
            </p:spPr>
          </p:pic>
        </p:grpSp>
        <p:sp>
          <p:nvSpPr>
            <p:cNvPr id="21" name="TextBox 20"/>
            <p:cNvSpPr txBox="1"/>
            <p:nvPr/>
          </p:nvSpPr>
          <p:spPr>
            <a:xfrm>
              <a:off x="895347" y="2492206"/>
              <a:ext cx="961174" cy="3242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i="1" dirty="0">
                  <a:latin typeface="Tenorite" panose="00000500000000000000" pitchFamily="2" charset="0"/>
                </a:rPr>
                <a:t>Examples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04102" y="4142700"/>
            <a:ext cx="533325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300" dirty="0">
                <a:latin typeface="Tenorite" panose="00000500000000000000" pitchFamily="2" charset="0"/>
              </a:rPr>
              <a:t>Intermolecular forces are </a:t>
            </a:r>
            <a:r>
              <a:rPr lang="en-US" altLang="en-US" sz="1300" b="1" dirty="0">
                <a:latin typeface="Tenorite" panose="00000500000000000000" pitchFamily="2" charset="0"/>
              </a:rPr>
              <a:t>weak electrostatic forces of attraction between neighboring molecules. </a:t>
            </a:r>
            <a:r>
              <a:rPr lang="en-US" altLang="en-US" sz="1300" dirty="0">
                <a:latin typeface="Tenorite" panose="00000500000000000000" pitchFamily="2" charset="0"/>
              </a:rPr>
              <a:t>They are all much weaker than covalent, ionic or metallic bonding. </a:t>
            </a:r>
            <a:r>
              <a:rPr lang="en-US" altLang="en-US" sz="1300" b="1" dirty="0">
                <a:latin typeface="Tenorite" panose="00000500000000000000" pitchFamily="2" charset="0"/>
              </a:rPr>
              <a:t>There are 3 main forces.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8471E3-A245-43D3-9E78-F7B4F419E874}"/>
              </a:ext>
            </a:extLst>
          </p:cNvPr>
          <p:cNvSpPr txBox="1"/>
          <p:nvPr/>
        </p:nvSpPr>
        <p:spPr>
          <a:xfrm>
            <a:off x="884868" y="3857939"/>
            <a:ext cx="2041590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Intermolecular Forces 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1FFE3E-C41D-4287-B240-A319F1F0171A}"/>
              </a:ext>
            </a:extLst>
          </p:cNvPr>
          <p:cNvGrpSpPr/>
          <p:nvPr/>
        </p:nvGrpSpPr>
        <p:grpSpPr>
          <a:xfrm>
            <a:off x="895345" y="4904994"/>
            <a:ext cx="5365431" cy="1609924"/>
            <a:chOff x="895344" y="5130212"/>
            <a:chExt cx="5365431" cy="160992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F720ED5-7DAD-4BB6-89CE-0E980A943986}"/>
                </a:ext>
              </a:extLst>
            </p:cNvPr>
            <p:cNvSpPr txBox="1"/>
            <p:nvPr/>
          </p:nvSpPr>
          <p:spPr>
            <a:xfrm>
              <a:off x="895344" y="5130212"/>
              <a:ext cx="2287208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300" b="1" dirty="0">
                  <a:solidFill>
                    <a:schemeClr val="bg1"/>
                  </a:solidFill>
                </a:rPr>
                <a:t>London Dispersion Forces </a:t>
              </a:r>
              <a:endParaRPr lang="en-GB" sz="1300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FA1781A-8738-44B7-82EC-62B19E65C4E6}"/>
                </a:ext>
              </a:extLst>
            </p:cNvPr>
            <p:cNvSpPr txBox="1"/>
            <p:nvPr/>
          </p:nvSpPr>
          <p:spPr>
            <a:xfrm>
              <a:off x="927520" y="5447474"/>
              <a:ext cx="5333255" cy="12926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b="1" dirty="0">
                  <a:latin typeface="Tenorite" panose="00000500000000000000" pitchFamily="2" charset="0"/>
                </a:rPr>
                <a:t>Every molecule has London dispersion forces </a:t>
              </a:r>
              <a:r>
                <a:rPr lang="en-GB" sz="1300" dirty="0">
                  <a:latin typeface="Tenorite" panose="00000500000000000000" pitchFamily="2" charset="0"/>
                </a:rPr>
                <a:t>(LDF).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As electron number increases </a:t>
              </a:r>
              <a:r>
                <a:rPr lang="en-GB" sz="1300" b="1" dirty="0">
                  <a:latin typeface="Tenorite" panose="00000500000000000000" pitchFamily="2" charset="0"/>
                </a:rPr>
                <a:t>LDF</a:t>
              </a:r>
              <a:r>
                <a:rPr lang="en-GB" sz="1300" dirty="0">
                  <a:latin typeface="Tenorite" panose="00000500000000000000" pitchFamily="2" charset="0"/>
                </a:rPr>
                <a:t> increases, therefore boiling point.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Molecules have a random chance of becoming polar forming an </a:t>
              </a:r>
              <a:r>
                <a:rPr lang="en-GB" sz="1300" b="1" dirty="0">
                  <a:latin typeface="Tenorite" panose="00000500000000000000" pitchFamily="2" charset="0"/>
                </a:rPr>
                <a:t>instantaneous dipole</a:t>
              </a:r>
              <a:r>
                <a:rPr lang="en-GB" sz="1300" dirty="0">
                  <a:latin typeface="Tenorite" panose="00000500000000000000" pitchFamily="2" charset="0"/>
                </a:rPr>
                <a:t>. This polarity has a knock-on effect causing other molecules to become polar due to charge repulsion, induced dipoles.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13C9820-9823-4929-8F97-1C8D13A56A74}"/>
                </a:ext>
              </a:extLst>
            </p:cNvPr>
            <p:cNvSpPr txBox="1"/>
            <p:nvPr/>
          </p:nvSpPr>
          <p:spPr>
            <a:xfrm>
              <a:off x="3201752" y="5137906"/>
              <a:ext cx="2683577" cy="276999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>
              <a:spAutoFit/>
            </a:bodyPr>
            <a:lstStyle/>
            <a:p>
              <a:r>
                <a:rPr lang="en-GB" sz="1200" i="1" dirty="0">
                  <a:solidFill>
                    <a:schemeClr val="bg1"/>
                  </a:solidFill>
                </a:rPr>
                <a:t>instantaneous dipole-induced dipole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1776588-878F-448F-83D0-83C2AFCE6149}"/>
              </a:ext>
            </a:extLst>
          </p:cNvPr>
          <p:cNvGrpSpPr/>
          <p:nvPr/>
        </p:nvGrpSpPr>
        <p:grpSpPr>
          <a:xfrm>
            <a:off x="904101" y="6534973"/>
            <a:ext cx="5333257" cy="1264718"/>
            <a:chOff x="891238" y="6518035"/>
            <a:chExt cx="5333257" cy="1264718"/>
          </a:xfrm>
        </p:grpSpPr>
        <p:pic>
          <p:nvPicPr>
            <p:cNvPr id="1026" name="Picture 2" descr="Image result for permanent dipole diagram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921" y="7359015"/>
              <a:ext cx="1767740" cy="423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3E42D9B-6151-470F-9861-D6DF58E99CB0}"/>
                </a:ext>
              </a:extLst>
            </p:cNvPr>
            <p:cNvSpPr txBox="1"/>
            <p:nvPr/>
          </p:nvSpPr>
          <p:spPr>
            <a:xfrm>
              <a:off x="895344" y="6518035"/>
              <a:ext cx="1717987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300" b="1" dirty="0">
                  <a:solidFill>
                    <a:schemeClr val="bg1"/>
                  </a:solidFill>
                </a:rPr>
                <a:t>Permanent Dipoles</a:t>
              </a:r>
              <a:endParaRPr lang="en-GB" sz="13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AA69F39-0B9A-47E5-850E-158FD2A4D7A2}"/>
                </a:ext>
              </a:extLst>
            </p:cNvPr>
            <p:cNvSpPr txBox="1"/>
            <p:nvPr/>
          </p:nvSpPr>
          <p:spPr>
            <a:xfrm>
              <a:off x="2634206" y="6525729"/>
              <a:ext cx="1057386" cy="276999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>
              <a:spAutoFit/>
            </a:bodyPr>
            <a:lstStyle/>
            <a:p>
              <a:pPr marL="0" algn="l" rtl="0" eaLnBrk="1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GB" sz="1200" i="1" kern="12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+mn-ea"/>
                  <a:cs typeface="+mn-cs"/>
                </a:rPr>
                <a:t>dipole-dipole</a:t>
              </a:r>
              <a:endParaRPr lang="en-GB" sz="1000" i="1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6E818BB-40E4-4E39-98E6-1FE0AD769487}"/>
                </a:ext>
              </a:extLst>
            </p:cNvPr>
            <p:cNvSpPr txBox="1"/>
            <p:nvPr/>
          </p:nvSpPr>
          <p:spPr>
            <a:xfrm>
              <a:off x="891238" y="6865433"/>
              <a:ext cx="5333257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If a molecules is polar, dipole-dipole attraction can occur.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As all molecules have LDF, they are in addition to that.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821A0AB-BD27-4AAE-B7DD-5FECAD7880FE}"/>
              </a:ext>
            </a:extLst>
          </p:cNvPr>
          <p:cNvGrpSpPr/>
          <p:nvPr/>
        </p:nvGrpSpPr>
        <p:grpSpPr>
          <a:xfrm>
            <a:off x="900615" y="7979520"/>
            <a:ext cx="5485898" cy="1615920"/>
            <a:chOff x="955674" y="7984097"/>
            <a:chExt cx="5485898" cy="1615920"/>
          </a:xfrm>
        </p:grpSpPr>
        <p:pic>
          <p:nvPicPr>
            <p:cNvPr id="1028" name="Picture 4" descr="Image result for h-bondi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3541" y="8287300"/>
              <a:ext cx="1898031" cy="1157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0ACD5E5-7994-45B5-8935-C627E0992B45}"/>
                </a:ext>
              </a:extLst>
            </p:cNvPr>
            <p:cNvSpPr txBox="1"/>
            <p:nvPr/>
          </p:nvSpPr>
          <p:spPr>
            <a:xfrm>
              <a:off x="955674" y="7984097"/>
              <a:ext cx="1717987" cy="292388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300" b="1" dirty="0">
                  <a:solidFill>
                    <a:schemeClr val="bg1"/>
                  </a:solidFill>
                </a:rPr>
                <a:t>Hydrogen Bonding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5197069-9E40-4F6E-827E-A42AC6ED4827}"/>
                </a:ext>
              </a:extLst>
            </p:cNvPr>
            <p:cNvSpPr txBox="1"/>
            <p:nvPr/>
          </p:nvSpPr>
          <p:spPr>
            <a:xfrm>
              <a:off x="959161" y="8307355"/>
              <a:ext cx="3924566" cy="12926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H-Bonds on occur if: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GB" sz="1300" b="1" dirty="0">
                  <a:latin typeface="Tenorite" panose="00000500000000000000" pitchFamily="2" charset="0"/>
                </a:rPr>
                <a:t>Nitrogen, Oxygen, and Fluorine </a:t>
              </a:r>
              <a:r>
                <a:rPr lang="en-GB" sz="1300" dirty="0">
                  <a:latin typeface="Tenorite" panose="00000500000000000000" pitchFamily="2" charset="0"/>
                </a:rPr>
                <a:t>with a lone pair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A molecule is polar with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en-GB" sz="1300" b="1" dirty="0">
                  <a:latin typeface="Tenorite" panose="00000500000000000000" pitchFamily="2" charset="0"/>
                </a:rPr>
                <a:t>O-H, N-H, &amp; H-F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300" dirty="0">
                  <a:latin typeface="Tenorite" panose="00000500000000000000" pitchFamily="2" charset="0"/>
                </a:rPr>
                <a:t>Is the </a:t>
              </a:r>
              <a:r>
                <a:rPr lang="en-GB" sz="1300" b="1" dirty="0">
                  <a:latin typeface="Tenorite" panose="00000500000000000000" pitchFamily="2" charset="0"/>
                </a:rPr>
                <a:t>strongest</a:t>
              </a:r>
              <a:r>
                <a:rPr lang="en-GB" sz="1300" dirty="0">
                  <a:latin typeface="Tenorite" panose="00000500000000000000" pitchFamily="2" charset="0"/>
                </a:rPr>
                <a:t> of all the intermolecular forces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93C45AC-9E60-46E4-A7F0-EE5BEDDD1A7B}"/>
              </a:ext>
            </a:extLst>
          </p:cNvPr>
          <p:cNvSpPr txBox="1"/>
          <p:nvPr/>
        </p:nvSpPr>
        <p:spPr>
          <a:xfrm>
            <a:off x="895344" y="1062708"/>
            <a:ext cx="878592" cy="307777"/>
          </a:xfrm>
          <a:prstGeom prst="rect">
            <a:avLst/>
          </a:prstGeom>
          <a:solidFill>
            <a:srgbClr val="0070C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Polarity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0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95343" y="6349594"/>
            <a:ext cx="5332809" cy="1231650"/>
            <a:chOff x="895347" y="5612593"/>
            <a:chExt cx="5332808" cy="1231650"/>
          </a:xfrm>
        </p:grpSpPr>
        <p:pic>
          <p:nvPicPr>
            <p:cNvPr id="1026" name="Picture 2" descr="Image result for hydration of ion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347" y="5612593"/>
              <a:ext cx="1421134" cy="1231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2316482" y="5725396"/>
              <a:ext cx="3911673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Hydration</a:t>
              </a:r>
              <a:r>
                <a:rPr lang="en-GB" sz="1300" dirty="0">
                  <a:latin typeface="Tenorite" panose="00000500000000000000" pitchFamily="2" charset="0"/>
                </a:rPr>
                <a:t> – The </a:t>
              </a:r>
              <a:r>
                <a:rPr lang="en-GB" sz="1300" b="1" dirty="0">
                  <a:latin typeface="Tenorite" panose="00000500000000000000" pitchFamily="2" charset="0"/>
                </a:rPr>
                <a:t>lattice</a:t>
              </a:r>
              <a:r>
                <a:rPr lang="en-GB" sz="1300" dirty="0">
                  <a:latin typeface="Tenorite" panose="00000500000000000000" pitchFamily="2" charset="0"/>
                </a:rPr>
                <a:t> of ions if first </a:t>
              </a:r>
              <a:r>
                <a:rPr lang="en-GB" sz="1300" b="1" dirty="0">
                  <a:latin typeface="Tenorite" panose="00000500000000000000" pitchFamily="2" charset="0"/>
                </a:rPr>
                <a:t>broken up</a:t>
              </a:r>
              <a:r>
                <a:rPr lang="en-GB" sz="1300" dirty="0">
                  <a:latin typeface="Tenorite" panose="00000500000000000000" pitchFamily="2" charset="0"/>
                </a:rPr>
                <a:t>, before the polar water molecules surround the ion, forming a ring around it, this is an </a:t>
              </a:r>
              <a:r>
                <a:rPr lang="en-GB" sz="1300" b="1" dirty="0">
                  <a:latin typeface="Tenorite" panose="00000500000000000000" pitchFamily="2" charset="0"/>
                </a:rPr>
                <a:t>ion-dipole interaction</a:t>
              </a:r>
              <a:r>
                <a:rPr lang="en-GB" sz="1300" dirty="0">
                  <a:latin typeface="Tenorite" panose="00000500000000000000" pitchFamily="2" charset="0"/>
                </a:rPr>
                <a:t>. </a:t>
              </a:r>
              <a:r>
                <a:rPr lang="en-GB" sz="1300" b="1" dirty="0">
                  <a:latin typeface="Tenorite" panose="00000500000000000000" pitchFamily="2" charset="0"/>
                </a:rPr>
                <a:t>Hydration Energy is released.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5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56C1BA-9DBB-4960-8DFC-114C08AEAD4D}"/>
              </a:ext>
            </a:extLst>
          </p:cNvPr>
          <p:cNvSpPr txBox="1"/>
          <p:nvPr/>
        </p:nvSpPr>
        <p:spPr>
          <a:xfrm>
            <a:off x="895344" y="637827"/>
            <a:ext cx="5332809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Intermolecular Forces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949309" y="5550921"/>
            <a:ext cx="5272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</a:rPr>
              <a:t>The solute particles must be </a:t>
            </a:r>
            <a:r>
              <a:rPr lang="en-GB" sz="1200" b="1" dirty="0">
                <a:latin typeface="Tenorite" panose="00000500000000000000" pitchFamily="2" charset="0"/>
              </a:rPr>
              <a:t>separated</a:t>
            </a:r>
            <a:r>
              <a:rPr lang="en-GB" sz="1200" dirty="0">
                <a:latin typeface="Tenorite" panose="00000500000000000000" pitchFamily="2" charset="0"/>
              </a:rPr>
              <a:t> from each other and </a:t>
            </a:r>
            <a:r>
              <a:rPr lang="en-GB" sz="1200" b="1" dirty="0">
                <a:latin typeface="Tenorite" panose="00000500000000000000" pitchFamily="2" charset="0"/>
              </a:rPr>
              <a:t>surrounded</a:t>
            </a:r>
            <a:r>
              <a:rPr lang="en-GB" sz="1200" dirty="0">
                <a:latin typeface="Tenorite" panose="00000500000000000000" pitchFamily="2" charset="0"/>
              </a:rPr>
              <a:t> by solvent particles </a:t>
            </a:r>
            <a:r>
              <a:rPr lang="en-GB" sz="1200" b="1" dirty="0">
                <a:latin typeface="Tenorite" panose="00000500000000000000" pitchFamily="2" charset="0"/>
              </a:rPr>
              <a:t>(hydration)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</a:rPr>
              <a:t>The forces of attraction between the solute and the solvent particles must be stronger than the solute-solute and solvent-solvent particle attraction.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925466" y="1336879"/>
            <a:ext cx="53328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b="1" dirty="0">
                <a:latin typeface="Tenorite" panose="00000500000000000000" pitchFamily="2" charset="0"/>
              </a:rPr>
              <a:t>High melting/Boiling point </a:t>
            </a:r>
            <a:r>
              <a:rPr lang="en-GB" sz="1300" dirty="0">
                <a:latin typeface="Tenorite" panose="00000500000000000000" pitchFamily="2" charset="0"/>
              </a:rPr>
              <a:t>- due to the strong hydrogen bonds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H bonds result in </a:t>
            </a:r>
            <a:r>
              <a:rPr lang="en-GB" sz="1300" b="1" dirty="0">
                <a:latin typeface="Tenorite" panose="00000500000000000000" pitchFamily="2" charset="0"/>
              </a:rPr>
              <a:t>ice</a:t>
            </a:r>
            <a:r>
              <a:rPr lang="en-GB" sz="1300" dirty="0">
                <a:latin typeface="Tenorite" panose="00000500000000000000" pitchFamily="2" charset="0"/>
              </a:rPr>
              <a:t> having a much </a:t>
            </a:r>
            <a:r>
              <a:rPr lang="en-GB" sz="1300" b="1" dirty="0">
                <a:latin typeface="Tenorite" panose="00000500000000000000" pitchFamily="2" charset="0"/>
              </a:rPr>
              <a:t>lower density </a:t>
            </a:r>
            <a:r>
              <a:rPr lang="en-GB" sz="1300" dirty="0">
                <a:latin typeface="Tenorite" panose="00000500000000000000" pitchFamily="2" charset="0"/>
              </a:rPr>
              <a:t>than liquid water as they hold the molecules in a rigid structure with lots of air gaps.</a:t>
            </a:r>
            <a:endParaRPr lang="en-GB" sz="1300" i="1" dirty="0">
              <a:latin typeface="Tenorite" panose="000005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5589" y="7677419"/>
            <a:ext cx="52725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Alcohols</a:t>
            </a:r>
            <a:r>
              <a:rPr lang="en-GB" sz="1300" dirty="0">
                <a:latin typeface="Tenorite" panose="00000500000000000000" pitchFamily="2" charset="0"/>
              </a:rPr>
              <a:t> have the O-H group and therefore can form </a:t>
            </a:r>
            <a:r>
              <a:rPr lang="en-GB" sz="1300" b="1" dirty="0">
                <a:latin typeface="Tenorite" panose="00000500000000000000" pitchFamily="2" charset="0"/>
              </a:rPr>
              <a:t>Hydrogen bonds </a:t>
            </a:r>
            <a:r>
              <a:rPr lang="en-GB" sz="1300" dirty="0">
                <a:latin typeface="Tenorite" panose="00000500000000000000" pitchFamily="2" charset="0"/>
              </a:rPr>
              <a:t>with water. The </a:t>
            </a:r>
            <a:r>
              <a:rPr lang="en-GB" sz="1300" b="1" dirty="0">
                <a:latin typeface="Tenorite" panose="00000500000000000000" pitchFamily="2" charset="0"/>
              </a:rPr>
              <a:t>solubility</a:t>
            </a:r>
            <a:r>
              <a:rPr lang="en-GB" sz="1300" dirty="0">
                <a:latin typeface="Tenorite" panose="00000500000000000000" pitchFamily="2" charset="0"/>
              </a:rPr>
              <a:t> of alcohols </a:t>
            </a:r>
            <a:r>
              <a:rPr lang="en-GB" sz="1300" b="1" dirty="0">
                <a:latin typeface="Tenorite" panose="00000500000000000000" pitchFamily="2" charset="0"/>
              </a:rPr>
              <a:t>decrease</a:t>
            </a:r>
            <a:r>
              <a:rPr lang="en-GB" sz="1300" dirty="0">
                <a:latin typeface="Tenorite" panose="00000500000000000000" pitchFamily="2" charset="0"/>
              </a:rPr>
              <a:t> with the </a:t>
            </a:r>
            <a:r>
              <a:rPr lang="en-GB" sz="1300" b="1" dirty="0">
                <a:latin typeface="Tenorite" panose="00000500000000000000" pitchFamily="2" charset="0"/>
              </a:rPr>
              <a:t>increase</a:t>
            </a:r>
            <a:r>
              <a:rPr lang="en-GB" sz="1300" dirty="0">
                <a:latin typeface="Tenorite" panose="00000500000000000000" pitchFamily="2" charset="0"/>
              </a:rPr>
              <a:t> in </a:t>
            </a:r>
            <a:r>
              <a:rPr lang="en-GB" sz="1300" b="1" dirty="0">
                <a:latin typeface="Tenorite" panose="00000500000000000000" pitchFamily="2" charset="0"/>
              </a:rPr>
              <a:t>chain length</a:t>
            </a:r>
            <a:r>
              <a:rPr lang="en-GB" sz="1300" dirty="0">
                <a:latin typeface="Tenorite" panose="00000500000000000000" pitchFamily="2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Compound that cannot form H-Bonds </a:t>
            </a:r>
            <a:r>
              <a:rPr lang="en-GB" sz="1300" dirty="0">
                <a:latin typeface="Tenorite" panose="00000500000000000000" pitchFamily="2" charset="0"/>
              </a:rPr>
              <a:t>– The attraction between the alkane and the water is </a:t>
            </a:r>
            <a:r>
              <a:rPr lang="en-GB" sz="1300" b="1" dirty="0">
                <a:latin typeface="Tenorite" panose="00000500000000000000" pitchFamily="2" charset="0"/>
              </a:rPr>
              <a:t>not enough </a:t>
            </a:r>
            <a:r>
              <a:rPr lang="en-GB" sz="1300" dirty="0">
                <a:latin typeface="Tenorite" panose="00000500000000000000" pitchFamily="2" charset="0"/>
              </a:rPr>
              <a:t>to break the hydrogen bonds between the water molecules. </a:t>
            </a:r>
          </a:p>
          <a:p>
            <a:pPr>
              <a:spcAft>
                <a:spcPts val="600"/>
              </a:spcAft>
            </a:pP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Non-Aqueous Substances </a:t>
            </a:r>
            <a:r>
              <a:rPr lang="en-GB" sz="1300" dirty="0">
                <a:latin typeface="Tenorite" panose="00000500000000000000" pitchFamily="2" charset="0"/>
              </a:rPr>
              <a:t>– Polar things dissolve polar things; non-polar things dissolve non-polar things</a:t>
            </a:r>
            <a:r>
              <a:rPr lang="en-GB" sz="1300" i="1" dirty="0">
                <a:latin typeface="Tenorite" panose="00000500000000000000" pitchFamily="2" charset="0"/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ACFB590-8544-4327-977A-F42F00DAB90E}"/>
              </a:ext>
            </a:extLst>
          </p:cNvPr>
          <p:cNvGrpSpPr/>
          <p:nvPr/>
        </p:nvGrpSpPr>
        <p:grpSpPr>
          <a:xfrm>
            <a:off x="925466" y="4665320"/>
            <a:ext cx="5332809" cy="630998"/>
            <a:chOff x="895343" y="4427900"/>
            <a:chExt cx="5332809" cy="63099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756C1BA-9DBB-4960-8DFC-114C08AEAD4D}"/>
                </a:ext>
              </a:extLst>
            </p:cNvPr>
            <p:cNvSpPr txBox="1"/>
            <p:nvPr/>
          </p:nvSpPr>
          <p:spPr>
            <a:xfrm>
              <a:off x="895343" y="4427900"/>
              <a:ext cx="1040137" cy="338554"/>
            </a:xfrm>
            <a:prstGeom prst="rect">
              <a:avLst/>
            </a:prstGeom>
            <a:solidFill>
              <a:srgbClr val="0070C0"/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Solvents</a:t>
              </a:r>
              <a:r>
                <a:rPr lang="en-GB" sz="1600" b="1" i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60CECD-4D5A-4A7A-8917-0DB1A748F87C}"/>
                </a:ext>
              </a:extLst>
            </p:cNvPr>
            <p:cNvSpPr/>
            <p:nvPr/>
          </p:nvSpPr>
          <p:spPr>
            <a:xfrm>
              <a:off x="895344" y="4781899"/>
              <a:ext cx="5332808" cy="276999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200" i="1" dirty="0"/>
                <a:t>Polar things dissolve polar things, non-polar things dissolve non-polar things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5A347F6-AD56-489A-BE06-BAF80B86C893}"/>
              </a:ext>
            </a:extLst>
          </p:cNvPr>
          <p:cNvSpPr txBox="1"/>
          <p:nvPr/>
        </p:nvSpPr>
        <p:spPr>
          <a:xfrm>
            <a:off x="4212521" y="5299241"/>
            <a:ext cx="2045753" cy="292388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  <a:latin typeface="+mj-lt"/>
              </a:rPr>
              <a:t>Dissolving substances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EA6FB0-74CD-42B3-9EAD-BF98F77322D2}"/>
              </a:ext>
            </a:extLst>
          </p:cNvPr>
          <p:cNvSpPr/>
          <p:nvPr/>
        </p:nvSpPr>
        <p:spPr>
          <a:xfrm>
            <a:off x="895343" y="1033640"/>
            <a:ext cx="5332808" cy="292388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</a:rPr>
              <a:t>Water has anomalous properties, all caused by hydrogen bonding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9B12B1-DAFE-4C30-AB9C-C96B0A543F41}"/>
              </a:ext>
            </a:extLst>
          </p:cNvPr>
          <p:cNvSpPr txBox="1"/>
          <p:nvPr/>
        </p:nvSpPr>
        <p:spPr>
          <a:xfrm>
            <a:off x="895343" y="2522833"/>
            <a:ext cx="5332807" cy="2392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</a:rPr>
              <a:t>As the </a:t>
            </a:r>
            <a:r>
              <a:rPr lang="en-GB" sz="1200" b="1" dirty="0">
                <a:latin typeface="Tenorite" panose="00000500000000000000" pitchFamily="2" charset="0"/>
              </a:rPr>
              <a:t>length</a:t>
            </a:r>
            <a:r>
              <a:rPr lang="en-GB" sz="1200" dirty="0">
                <a:latin typeface="Tenorite" panose="00000500000000000000" pitchFamily="2" charset="0"/>
              </a:rPr>
              <a:t> of an alkane chain </a:t>
            </a:r>
            <a:r>
              <a:rPr lang="en-GB" sz="1200" b="1" dirty="0">
                <a:latin typeface="Tenorite" panose="00000500000000000000" pitchFamily="2" charset="0"/>
              </a:rPr>
              <a:t>increases</a:t>
            </a:r>
            <a:r>
              <a:rPr lang="en-GB" sz="1200" dirty="0">
                <a:latin typeface="Tenorite" panose="00000500000000000000" pitchFamily="2" charset="0"/>
              </a:rPr>
              <a:t>, the </a:t>
            </a:r>
            <a:r>
              <a:rPr lang="en-GB" sz="1200" b="1" dirty="0">
                <a:latin typeface="Tenorite" panose="00000500000000000000" pitchFamily="2" charset="0"/>
              </a:rPr>
              <a:t>boiling point increases</a:t>
            </a:r>
            <a:r>
              <a:rPr lang="en-GB" sz="1200" dirty="0">
                <a:latin typeface="Tenorite" panose="00000500000000000000" pitchFamily="2" charset="0"/>
              </a:rPr>
              <a:t>, there are more points of contact with each adjacent molecule, stronger LDF’s.</a:t>
            </a:r>
          </a:p>
          <a:p>
            <a:pPr marL="171450" indent="-171450">
              <a:spcBef>
                <a:spcPts val="30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</a:rPr>
              <a:t>A </a:t>
            </a:r>
            <a:r>
              <a:rPr lang="en-GB" sz="1200" b="1" dirty="0">
                <a:latin typeface="Tenorite" panose="00000500000000000000" pitchFamily="2" charset="0"/>
              </a:rPr>
              <a:t>straight chain alkane </a:t>
            </a:r>
            <a:r>
              <a:rPr lang="en-GB" sz="1200" dirty="0">
                <a:latin typeface="Tenorite" panose="00000500000000000000" pitchFamily="2" charset="0"/>
              </a:rPr>
              <a:t>will have a </a:t>
            </a:r>
            <a:r>
              <a:rPr lang="en-GB" sz="1200" b="1" dirty="0">
                <a:latin typeface="Tenorite" panose="00000500000000000000" pitchFamily="2" charset="0"/>
              </a:rPr>
              <a:t>boiling point higher</a:t>
            </a:r>
            <a:r>
              <a:rPr lang="en-GB" sz="1200" dirty="0">
                <a:latin typeface="Tenorite" panose="00000500000000000000" pitchFamily="2" charset="0"/>
              </a:rPr>
              <a:t> than a </a:t>
            </a:r>
            <a:r>
              <a:rPr lang="en-GB" sz="1200" b="1" dirty="0">
                <a:latin typeface="Tenorite" panose="00000500000000000000" pitchFamily="2" charset="0"/>
              </a:rPr>
              <a:t>branched chain </a:t>
            </a:r>
            <a:r>
              <a:rPr lang="en-GB" sz="1200" dirty="0">
                <a:latin typeface="Tenorite" panose="00000500000000000000" pitchFamily="2" charset="0"/>
              </a:rPr>
              <a:t>because of the greater </a:t>
            </a:r>
            <a:r>
              <a:rPr lang="en-GB" sz="1200" b="1" dirty="0">
                <a:latin typeface="Tenorite" panose="00000500000000000000" pitchFamily="2" charset="0"/>
              </a:rPr>
              <a:t>surface area </a:t>
            </a:r>
            <a:r>
              <a:rPr lang="en-GB" sz="1200" dirty="0">
                <a:latin typeface="Tenorite" panose="00000500000000000000" pitchFamily="2" charset="0"/>
              </a:rPr>
              <a:t>in contact with other molecules.</a:t>
            </a:r>
          </a:p>
          <a:p>
            <a:pPr marL="171450" indent="-171450">
              <a:spcBef>
                <a:spcPts val="30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GB" sz="1200" b="1" dirty="0">
                <a:latin typeface="Tenorite" panose="00000500000000000000" pitchFamily="2" charset="0"/>
              </a:rPr>
              <a:t>Alcohols</a:t>
            </a:r>
            <a:r>
              <a:rPr lang="en-GB" sz="1200" dirty="0">
                <a:latin typeface="Tenorite" panose="00000500000000000000" pitchFamily="2" charset="0"/>
              </a:rPr>
              <a:t> can form </a:t>
            </a:r>
            <a:r>
              <a:rPr lang="en-GB" sz="1200" b="1" dirty="0">
                <a:latin typeface="Tenorite" panose="00000500000000000000" pitchFamily="2" charset="0"/>
              </a:rPr>
              <a:t>hydrogen bonds </a:t>
            </a:r>
            <a:r>
              <a:rPr lang="en-GB" sz="1200" dirty="0">
                <a:latin typeface="Tenorite" panose="00000500000000000000" pitchFamily="2" charset="0"/>
              </a:rPr>
              <a:t>as well as LDF’s, thus higher boiling temperatures as compared to alkanes with a similar number of electrons.</a:t>
            </a:r>
          </a:p>
          <a:p>
            <a:pPr marL="171450" indent="-171450">
              <a:spcBef>
                <a:spcPts val="300"/>
              </a:spcBef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</a:rPr>
              <a:t>An increase in boiling temperature from HF to HI, as the increasing atomic size means more LDF’s BUT for HCl has dipole-dipole interactions and HF can form hydrogen bonds.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200" dirty="0">
              <a:latin typeface="Tenorite" panose="000005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381B15-4CC0-4EB8-87EB-135516EC7670}"/>
              </a:ext>
            </a:extLst>
          </p:cNvPr>
          <p:cNvSpPr txBox="1"/>
          <p:nvPr/>
        </p:nvSpPr>
        <p:spPr>
          <a:xfrm>
            <a:off x="895342" y="2210011"/>
            <a:ext cx="1929138" cy="307777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Trends in Properties</a:t>
            </a:r>
            <a:r>
              <a:rPr lang="en-GB" sz="1400" b="1" i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77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122863" y="9167815"/>
            <a:ext cx="1543050" cy="527403"/>
          </a:xfrm>
        </p:spPr>
        <p:txBody>
          <a:bodyPr/>
          <a:lstStyle/>
          <a:p>
            <a:fld id="{955DFEE5-AC71-4801-9F02-A33255CEF175}" type="slidenum">
              <a:rPr lang="en-GB" smtClean="0"/>
              <a:t>6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472" y="180788"/>
          <a:ext cx="5393056" cy="9507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6528">
                  <a:extLst>
                    <a:ext uri="{9D8B030D-6E8A-4147-A177-3AD203B41FA5}">
                      <a16:colId xmlns:a16="http://schemas.microsoft.com/office/drawing/2014/main" val="2585889826"/>
                    </a:ext>
                  </a:extLst>
                </a:gridCol>
                <a:gridCol w="2696528">
                  <a:extLst>
                    <a:ext uri="{9D8B030D-6E8A-4147-A177-3AD203B41FA5}">
                      <a16:colId xmlns:a16="http://schemas.microsoft.com/office/drawing/2014/main" val="992354252"/>
                    </a:ext>
                  </a:extLst>
                </a:gridCol>
              </a:tblGrid>
              <a:tr h="177298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Structure Summary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67864"/>
                  </a:ext>
                </a:extLst>
              </a:tr>
              <a:tr h="17729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Ionic</a:t>
                      </a:r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chemeClr val="bg1"/>
                          </a:solidFill>
                        </a:rPr>
                        <a:t>Simple Molecular 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18550"/>
                  </a:ext>
                </a:extLst>
              </a:tr>
              <a:tr h="363989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Metals</a:t>
                      </a:r>
                      <a:r>
                        <a:rPr lang="en-GB" sz="1100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 and non-metals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Formed by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l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oss and gain of electrons to produce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oppositely charged ions that attract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one another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Billions of ions held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together in a lattice of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oppositely charged ions</a:t>
                      </a:r>
                    </a:p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High melting/boiling points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100" dirty="0">
                          <a:latin typeface="Tenorite" panose="00000500000000000000" pitchFamily="2" charset="0"/>
                        </a:rPr>
                        <a:t>electrostatic forces holding the ionic lattice together are strong</a:t>
                      </a:r>
                      <a:endParaRPr lang="en-GB" sz="1100" b="0" i="0" u="none" strike="noStrike" kern="1200" dirty="0">
                        <a:solidFill>
                          <a:schemeClr val="tx1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Many are soluble in water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Water can hydrate the separated ions </a:t>
                      </a:r>
                    </a:p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Conduct electricity when liquid but not when solid</a:t>
                      </a:r>
                      <a:r>
                        <a:rPr lang="en-GB" sz="1250" b="1" i="0" u="none" strike="noStrike" kern="1200" baseline="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The ions are free to move</a:t>
                      </a:r>
                      <a:endParaRPr lang="en-GB" sz="1100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Brittle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When the layers of alternating charges are distorted, like charges repel, breaking apart the lattice into fragments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Tenorite" panose="00000500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Non-metal molecules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Formed when covalent bonds share electrons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Held</a:t>
                      </a:r>
                      <a:r>
                        <a:rPr lang="en-GB" sz="1100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 together by LDF and Dipole-Dipole interactions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50" b="1" baseline="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Low melting/Boiling Points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The intermolecular forces that hold them together are weak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Some are soluble in water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Polar molecules attach to water molecules.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Nonpolar molecules are repelled by water and do not dissolve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Does not conduct electricity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There are no charged particles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dirty="0">
                        <a:latin typeface="Tenorite" panose="00000500000000000000" pitchFamily="2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i="1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e.g.,</a:t>
                      </a:r>
                      <a:r>
                        <a:rPr lang="en-GB" sz="1100" i="1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Iodine</a:t>
                      </a:r>
                      <a:r>
                        <a:rPr lang="pt-BR" sz="1100" i="1" baseline="0" dirty="0"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(I</a:t>
                      </a:r>
                      <a:r>
                        <a:rPr lang="pt-BR" sz="1100" i="1" baseline="-25000" dirty="0">
                          <a:latin typeface="Tenorite" panose="00000500000000000000" pitchFamily="2" charset="0"/>
                        </a:rPr>
                        <a:t>2</a:t>
                      </a:r>
                      <a:r>
                        <a:rPr lang="pt-BR" sz="1100" i="1" baseline="0" dirty="0">
                          <a:latin typeface="Tenorite" panose="00000500000000000000" pitchFamily="2" charset="0"/>
                        </a:rPr>
                        <a:t>)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 &amp;</a:t>
                      </a:r>
                      <a:r>
                        <a:rPr lang="pt-BR" sz="1100" i="1" baseline="0" dirty="0">
                          <a:latin typeface="Tenorite" panose="00000500000000000000" pitchFamily="2" charset="0"/>
                        </a:rPr>
                        <a:t> I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ce</a:t>
                      </a:r>
                      <a:r>
                        <a:rPr lang="pt-BR" sz="1100" i="1" baseline="0" dirty="0"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(H</a:t>
                      </a:r>
                      <a:r>
                        <a:rPr lang="pt-BR" sz="1100" i="1" baseline="-25000" dirty="0">
                          <a:latin typeface="Tenorite" panose="00000500000000000000" pitchFamily="2" charset="0"/>
                        </a:rPr>
                        <a:t>2</a:t>
                      </a:r>
                      <a:r>
                        <a:rPr lang="pt-BR" sz="1100" i="1" dirty="0">
                          <a:latin typeface="Tenorite" panose="00000500000000000000" pitchFamily="2" charset="0"/>
                        </a:rPr>
                        <a:t>O)</a:t>
                      </a:r>
                      <a:endParaRPr lang="en-GB" sz="1100" i="1" dirty="0">
                        <a:solidFill>
                          <a:sysClr val="windowText" lastClr="000000"/>
                        </a:solidFill>
                        <a:latin typeface="Tenorite" panose="00000500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873808"/>
                  </a:ext>
                </a:extLst>
              </a:tr>
              <a:tr h="24748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chemeClr val="bg1"/>
                          </a:solidFill>
                        </a:rPr>
                        <a:t>Metallic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865020"/>
                  </a:ext>
                </a:extLst>
              </a:tr>
              <a:tr h="2336800">
                <a:tc gridSpan="2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ysClr val="windowText" lastClr="000000"/>
                          </a:solidFill>
                          <a:latin typeface="Tenorite" panose="00000500000000000000" pitchFamily="2" charset="0"/>
                        </a:rPr>
                        <a:t>In all metals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i="1" dirty="0">
                          <a:latin typeface="Tenorite" panose="00000500000000000000" pitchFamily="2" charset="0"/>
                        </a:rPr>
                        <a:t>the strong electrostatic attraction between metal ions and the delocalised electrons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Billions of ions held together in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a giant lattice of cation in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sea' of delocalised</a:t>
                      </a:r>
                      <a:r>
                        <a:rPr lang="en-GB" sz="110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electrons </a:t>
                      </a:r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(the greater the group/</a:t>
                      </a:r>
                      <a:r>
                        <a:rPr lang="en-GB" sz="1050" b="0" i="0" u="none" strike="noStrike" kern="120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charge, the greater the attraction</a:t>
                      </a:r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High melting/boiling points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The electrostatic forces of attraction between the cations and delocalised electrons are very strong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Good</a:t>
                      </a:r>
                      <a:r>
                        <a:rPr lang="en-GB" sz="1250" b="1" i="0" u="none" strike="noStrike" kern="1200" baseline="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onductor of electricity</a:t>
                      </a:r>
                      <a:endParaRPr lang="en-GB" sz="1250" b="1" i="0" u="none" strike="noStrike" kern="1200" baseline="0" dirty="0">
                        <a:solidFill>
                          <a:srgbClr val="00B050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i="0" dirty="0">
                          <a:latin typeface="Tenorite" panose="00000500000000000000" pitchFamily="2" charset="0"/>
                        </a:rPr>
                        <a:t>The electrons are free to move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Malleable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The layers of cations can slide over one another. The delocalised electrons prevent fragmentation as they can move around the lattice. </a:t>
                      </a:r>
                      <a:endParaRPr lang="en-GB" sz="1100" b="0" i="0" dirty="0">
                        <a:latin typeface="Tenorite" panose="00000500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63656"/>
                  </a:ext>
                </a:extLst>
              </a:tr>
              <a:tr h="4953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Giant Covalent &amp;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Allotropes of Carbon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09465"/>
                  </a:ext>
                </a:extLst>
              </a:tr>
              <a:tr h="1932505">
                <a:tc>
                  <a:txBody>
                    <a:bodyPr/>
                    <a:lstStyle/>
                    <a:p>
                      <a:r>
                        <a:rPr lang="en-GB" sz="13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Graphite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Hexagonal layers of carbon atoms, each connected by covalent bonds.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Between the layers there are LDF’s.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1" i="1" dirty="0">
                          <a:solidFill>
                            <a:schemeClr val="tx2"/>
                          </a:solidFill>
                          <a:latin typeface="Tenorite" panose="00000500000000000000" pitchFamily="2" charset="0"/>
                        </a:rPr>
                        <a:t>Graphene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Just one layer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High melting/boiling points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Covalent bonds are strong </a:t>
                      </a:r>
                      <a:r>
                        <a:rPr lang="en-GB" sz="1050" dirty="0">
                          <a:latin typeface="Tenorite" panose="00000500000000000000" pitchFamily="2" charset="0"/>
                        </a:rPr>
                        <a:t>but due to the layers graphite is slightly</a:t>
                      </a:r>
                      <a:r>
                        <a:rPr lang="en-GB" sz="1050" baseline="0" dirty="0">
                          <a:latin typeface="Tenorite" panose="00000500000000000000" pitchFamily="2" charset="0"/>
                        </a:rPr>
                        <a:t> lower </a:t>
                      </a:r>
                      <a:endParaRPr lang="en-GB" sz="1100" dirty="0">
                        <a:latin typeface="Tenorite" panose="00000500000000000000" pitchFamily="2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 </a:t>
                      </a: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Good</a:t>
                      </a:r>
                      <a:r>
                        <a:rPr lang="en-GB" sz="1250" b="1" i="0" u="none" strike="noStrike" kern="1200" baseline="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onductor of electricity</a:t>
                      </a:r>
                      <a:endParaRPr lang="en-GB" sz="1250" b="1" i="0" u="none" strike="noStrike" kern="1200" baseline="0" dirty="0">
                        <a:solidFill>
                          <a:srgbClr val="00B050"/>
                        </a:solidFill>
                        <a:latin typeface="Tenorite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Freely moving electrons </a:t>
                      </a: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i="1" dirty="0">
                          <a:solidFill>
                            <a:srgbClr val="0070C0"/>
                          </a:solidFill>
                          <a:latin typeface="Tenorite" panose="00000500000000000000" pitchFamily="2" charset="0"/>
                        </a:rPr>
                        <a:t>Diamond</a:t>
                      </a:r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Tenorite" panose="00000500000000000000" pitchFamily="2" charset="0"/>
                        </a:rPr>
                        <a:t> </a:t>
                      </a:r>
                    </a:p>
                    <a:p>
                      <a:pPr marL="171450" lvl="0" indent="-171450" defTabSz="68580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3D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tetrahedral, where each carbon is covalently bonded to 4 others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50" b="1" i="0" u="none" strike="noStrike" kern="1200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  <a:ea typeface="+mn-ea"/>
                          <a:cs typeface="+mn-cs"/>
                        </a:rPr>
                        <a:t>High melting/boiling points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Covalent</a:t>
                      </a:r>
                      <a:r>
                        <a:rPr lang="en-GB" sz="1100" baseline="0" dirty="0">
                          <a:latin typeface="Tenorite" panose="00000500000000000000" pitchFamily="2" charset="0"/>
                        </a:rPr>
                        <a:t> bonds must be broken</a:t>
                      </a:r>
                    </a:p>
                    <a:p>
                      <a:pPr marL="0" lvl="0" indent="0" defTabSz="68580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Does not conduct electricity 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latin typeface="Tenorite" panose="00000500000000000000" pitchFamily="2" charset="0"/>
                        </a:rPr>
                        <a:t>There are no electrons free to move and carry charge.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50" b="1" dirty="0">
                          <a:solidFill>
                            <a:srgbClr val="00B050"/>
                          </a:solidFill>
                          <a:latin typeface="Tenorite" panose="00000500000000000000" pitchFamily="2" charset="0"/>
                        </a:rPr>
                        <a:t>Rigid</a:t>
                      </a:r>
                      <a:endParaRPr lang="en-GB" sz="1250" baseline="0" dirty="0">
                        <a:solidFill>
                          <a:srgbClr val="00B050"/>
                        </a:solidFill>
                        <a:latin typeface="Tenorite" panose="00000500000000000000" pitchFamily="2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latin typeface="Tenorite" panose="00000500000000000000" pitchFamily="2" charset="0"/>
                        </a:rPr>
                        <a:t>3D tetrahedral structure</a:t>
                      </a:r>
                      <a:endParaRPr lang="en-GB" sz="1100" dirty="0">
                        <a:latin typeface="Tenorite" panose="00000500000000000000" pitchFamily="2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697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0FBDBD3-512F-43D2-A2D8-24E04BEBE298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1255</Words>
  <Application>Microsoft Office PowerPoint</Application>
  <PresentationFormat>A4 Paper (210x297 mm)</PresentationFormat>
  <Paragraphs>167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gg sans</vt:lpstr>
      <vt:lpstr>Calibri</vt:lpstr>
      <vt:lpstr>Tenorite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50</cp:revision>
  <dcterms:created xsi:type="dcterms:W3CDTF">2019-10-15T10:49:42Z</dcterms:created>
  <dcterms:modified xsi:type="dcterms:W3CDTF">2025-07-28T06:41:44Z</dcterms:modified>
</cp:coreProperties>
</file>