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89750" cy="9671050"/>
  <p:embeddedFontLst>
    <p:embeddedFont>
      <p:font typeface="Cambria Math" panose="02040503050406030204" pitchFamily="18" charset="0"/>
      <p:regular r:id="rId7"/>
    </p:embeddedFont>
    <p:embeddedFont>
      <p:font typeface="gg sans" panose="00000800000000000000" pitchFamily="2" charset="0"/>
      <p:bold r:id="rId8"/>
    </p:embeddedFont>
    <p:embeddedFont>
      <p:font typeface="Tenorite" panose="00000500000000000000" pitchFamily="2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ne Brandy" initials="DB" lastIdx="3" clrIdx="0">
    <p:extLst>
      <p:ext uri="{19B8F6BF-5375-455C-9EA6-DF929625EA0E}">
        <p15:presenceInfo xmlns:p15="http://schemas.microsoft.com/office/powerpoint/2012/main" userId="0470fd4419686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0000"/>
    <a:srgbClr val="56959E"/>
    <a:srgbClr val="E6E6E6"/>
    <a:srgbClr val="ECECEC"/>
    <a:srgbClr val="E3E3E3"/>
    <a:srgbClr val="0070C0"/>
    <a:srgbClr val="DFDFDF"/>
    <a:srgbClr val="BFBFBF"/>
    <a:srgbClr val="505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17253-9E34-4B7D-B888-4EEA7FE8AA45}" v="12" dt="2021-08-07T10:25:59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88682" autoAdjust="0"/>
  </p:normalViewPr>
  <p:slideViewPr>
    <p:cSldViewPr snapToGrid="0">
      <p:cViewPr varScale="1">
        <p:scale>
          <a:sx n="67" d="100"/>
          <a:sy n="67" d="100"/>
        </p:scale>
        <p:origin x="17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AE417253-9E34-4B7D-B888-4EEA7FE8AA45}"/>
    <pc:docChg chg="undo custSel modSld">
      <pc:chgData name="Delane Brandy" userId="0470fd441968644a" providerId="LiveId" clId="{AE417253-9E34-4B7D-B888-4EEA7FE8AA45}" dt="2021-08-13T11:27:44.208" v="256" actId="2711"/>
      <pc:docMkLst>
        <pc:docMk/>
      </pc:docMkLst>
      <pc:sldChg chg="addSp delSp modSp mod delAnim">
        <pc:chgData name="Delane Brandy" userId="0470fd441968644a" providerId="LiveId" clId="{AE417253-9E34-4B7D-B888-4EEA7FE8AA45}" dt="2021-08-13T11:27:02.861" v="248" actId="403"/>
        <pc:sldMkLst>
          <pc:docMk/>
          <pc:sldMk cId="2041588360" sldId="256"/>
        </pc:sldMkLst>
        <pc:spChg chg="mod">
          <ac:chgData name="Delane Brandy" userId="0470fd441968644a" providerId="LiveId" clId="{AE417253-9E34-4B7D-B888-4EEA7FE8AA45}" dt="2021-08-13T11:27:02.861" v="248" actId="403"/>
          <ac:spMkLst>
            <pc:docMk/>
            <pc:sldMk cId="2041588360" sldId="256"/>
            <ac:spMk id="10" creationId="{4E234BE3-F23D-4F3F-8F90-DB794BD82B29}"/>
          </ac:spMkLst>
        </pc:spChg>
        <pc:spChg chg="add mod">
          <ac:chgData name="Delane Brandy" userId="0470fd441968644a" providerId="LiveId" clId="{AE417253-9E34-4B7D-B888-4EEA7FE8AA45}" dt="2021-08-07T10:15:03.079" v="50" actId="207"/>
          <ac:spMkLst>
            <pc:docMk/>
            <pc:sldMk cId="2041588360" sldId="256"/>
            <ac:spMk id="14" creationId="{E350F169-2B87-4ECB-BDB4-DF4C06F29E80}"/>
          </ac:spMkLst>
        </pc:spChg>
        <pc:spChg chg="mod">
          <ac:chgData name="Delane Brandy" userId="0470fd441968644a" providerId="LiveId" clId="{AE417253-9E34-4B7D-B888-4EEA7FE8AA45}" dt="2021-08-07T10:35:20.446" v="230" actId="313"/>
          <ac:spMkLst>
            <pc:docMk/>
            <pc:sldMk cId="2041588360" sldId="256"/>
            <ac:spMk id="30" creationId="{92950AA0-5C3C-4537-8771-7E19CC986B1A}"/>
          </ac:spMkLst>
        </pc:spChg>
        <pc:spChg chg="mod">
          <ac:chgData name="Delane Brandy" userId="0470fd441968644a" providerId="LiveId" clId="{AE417253-9E34-4B7D-B888-4EEA7FE8AA45}" dt="2021-08-07T10:14:54.416" v="49" actId="404"/>
          <ac:spMkLst>
            <pc:docMk/>
            <pc:sldMk cId="2041588360" sldId="256"/>
            <ac:spMk id="31" creationId="{5666773E-3DF9-4695-BC56-BE9DEFCBC316}"/>
          </ac:spMkLst>
        </pc:spChg>
        <pc:spChg chg="mod">
          <ac:chgData name="Delane Brandy" userId="0470fd441968644a" providerId="LiveId" clId="{AE417253-9E34-4B7D-B888-4EEA7FE8AA45}" dt="2021-08-07T10:12:35.794" v="22" actId="255"/>
          <ac:spMkLst>
            <pc:docMk/>
            <pc:sldMk cId="2041588360" sldId="256"/>
            <ac:spMk id="32" creationId="{90CC2031-FB22-43F0-A342-383EA5119B52}"/>
          </ac:spMkLst>
        </pc:spChg>
        <pc:spChg chg="mod">
          <ac:chgData name="Delane Brandy" userId="0470fd441968644a" providerId="LiveId" clId="{AE417253-9E34-4B7D-B888-4EEA7FE8AA45}" dt="2021-08-07T10:12:14.147" v="13" actId="404"/>
          <ac:spMkLst>
            <pc:docMk/>
            <pc:sldMk cId="2041588360" sldId="256"/>
            <ac:spMk id="37" creationId="{8B4A4FED-E229-44AA-9B78-2759D45F135D}"/>
          </ac:spMkLst>
        </pc:spChg>
        <pc:grpChg chg="add mod">
          <ac:chgData name="Delane Brandy" userId="0470fd441968644a" providerId="LiveId" clId="{AE417253-9E34-4B7D-B888-4EEA7FE8AA45}" dt="2021-08-07T10:15:20.957" v="56" actId="1076"/>
          <ac:grpSpMkLst>
            <pc:docMk/>
            <pc:sldMk cId="2041588360" sldId="256"/>
            <ac:grpSpMk id="7" creationId="{86E27764-8147-4693-ABA3-93979A673CE0}"/>
          </ac:grpSpMkLst>
        </pc:grpChg>
        <pc:graphicFrameChg chg="modGraphic">
          <ac:chgData name="Delane Brandy" userId="0470fd441968644a" providerId="LiveId" clId="{AE417253-9E34-4B7D-B888-4EEA7FE8AA45}" dt="2021-08-07T10:12:03.370" v="8" actId="113"/>
          <ac:graphicFrameMkLst>
            <pc:docMk/>
            <pc:sldMk cId="2041588360" sldId="256"/>
            <ac:graphicFrameMk id="33" creationId="{5BF4A5BF-1706-4474-B667-7518E4709CBB}"/>
          </ac:graphicFrameMkLst>
        </pc:graphicFrameChg>
        <pc:picChg chg="add del mod">
          <ac:chgData name="Delane Brandy" userId="0470fd441968644a" providerId="LiveId" clId="{AE417253-9E34-4B7D-B888-4EEA7FE8AA45}" dt="2021-08-07T10:46:01.287" v="240" actId="478"/>
          <ac:picMkLst>
            <pc:docMk/>
            <pc:sldMk cId="2041588360" sldId="256"/>
            <ac:picMk id="9" creationId="{229B9602-A53E-4941-A2B6-5B2F0433E748}"/>
          </ac:picMkLst>
        </pc:picChg>
        <pc:picChg chg="add mod">
          <ac:chgData name="Delane Brandy" userId="0470fd441968644a" providerId="LiveId" clId="{AE417253-9E34-4B7D-B888-4EEA7FE8AA45}" dt="2021-08-07T10:46:13.317" v="246" actId="1076"/>
          <ac:picMkLst>
            <pc:docMk/>
            <pc:sldMk cId="2041588360" sldId="256"/>
            <ac:picMk id="12" creationId="{27AAE99D-D86A-424E-80FF-3421D40576CF}"/>
          </ac:picMkLst>
        </pc:picChg>
        <pc:picChg chg="del">
          <ac:chgData name="Delane Brandy" userId="0470fd441968644a" providerId="LiveId" clId="{AE417253-9E34-4B7D-B888-4EEA7FE8AA45}" dt="2021-08-07T10:45:04.558" v="231" actId="478"/>
          <ac:picMkLst>
            <pc:docMk/>
            <pc:sldMk cId="2041588360" sldId="256"/>
            <ac:picMk id="13" creationId="{F5CEA191-BBEA-4735-8E54-758A0AE88354}"/>
          </ac:picMkLst>
        </pc:picChg>
      </pc:sldChg>
      <pc:sldChg chg="addSp modSp mod">
        <pc:chgData name="Delane Brandy" userId="0470fd441968644a" providerId="LiveId" clId="{AE417253-9E34-4B7D-B888-4EEA7FE8AA45}" dt="2021-08-13T11:27:34.053" v="254" actId="122"/>
        <pc:sldMkLst>
          <pc:docMk/>
          <pc:sldMk cId="3546312984" sldId="257"/>
        </pc:sldMkLst>
        <pc:spChg chg="add mod">
          <ac:chgData name="Delane Brandy" userId="0470fd441968644a" providerId="LiveId" clId="{AE417253-9E34-4B7D-B888-4EEA7FE8AA45}" dt="2021-08-13T11:27:34.053" v="254" actId="122"/>
          <ac:spMkLst>
            <pc:docMk/>
            <pc:sldMk cId="3546312984" sldId="257"/>
            <ac:spMk id="8" creationId="{01B41111-C362-4FF6-8C05-8ECFBEEA10F2}"/>
          </ac:spMkLst>
        </pc:spChg>
        <pc:spChg chg="mod">
          <ac:chgData name="Delane Brandy" userId="0470fd441968644a" providerId="LiveId" clId="{AE417253-9E34-4B7D-B888-4EEA7FE8AA45}" dt="2021-08-07T10:15:38.728" v="59" actId="1076"/>
          <ac:spMkLst>
            <pc:docMk/>
            <pc:sldMk cId="3546312984" sldId="257"/>
            <ac:spMk id="9" creationId="{7BEC6B28-2A7E-4FDE-923D-999DC8AEB695}"/>
          </ac:spMkLst>
        </pc:spChg>
        <pc:spChg chg="add mod">
          <ac:chgData name="Delane Brandy" userId="0470fd441968644a" providerId="LiveId" clId="{AE417253-9E34-4B7D-B888-4EEA7FE8AA45}" dt="2021-08-07T10:18:52.073" v="88" actId="1076"/>
          <ac:spMkLst>
            <pc:docMk/>
            <pc:sldMk cId="3546312984" sldId="257"/>
            <ac:spMk id="10" creationId="{26C21982-3194-4532-9C05-BD72B0BE42B5}"/>
          </ac:spMkLst>
        </pc:spChg>
        <pc:spChg chg="add mod">
          <ac:chgData name="Delane Brandy" userId="0470fd441968644a" providerId="LiveId" clId="{AE417253-9E34-4B7D-B888-4EEA7FE8AA45}" dt="2021-08-13T11:27:14.029" v="249" actId="2711"/>
          <ac:spMkLst>
            <pc:docMk/>
            <pc:sldMk cId="3546312984" sldId="257"/>
            <ac:spMk id="12" creationId="{7FA4B22F-6405-4DD4-97BD-5AE47A7D4421}"/>
          </ac:spMkLst>
        </pc:spChg>
        <pc:spChg chg="mod">
          <ac:chgData name="Delane Brandy" userId="0470fd441968644a" providerId="LiveId" clId="{AE417253-9E34-4B7D-B888-4EEA7FE8AA45}" dt="2021-08-13T11:27:29.980" v="253" actId="2711"/>
          <ac:spMkLst>
            <pc:docMk/>
            <pc:sldMk cId="3546312984" sldId="257"/>
            <ac:spMk id="14" creationId="{79680FD7-516B-49BF-AC78-677233BC0232}"/>
          </ac:spMkLst>
        </pc:spChg>
        <pc:spChg chg="add mod">
          <ac:chgData name="Delane Brandy" userId="0470fd441968644a" providerId="LiveId" clId="{AE417253-9E34-4B7D-B888-4EEA7FE8AA45}" dt="2021-08-07T10:19:31.857" v="106" actId="207"/>
          <ac:spMkLst>
            <pc:docMk/>
            <pc:sldMk cId="3546312984" sldId="257"/>
            <ac:spMk id="15" creationId="{68E4C734-F871-487B-B85D-A70AA9EAC902}"/>
          </ac:spMkLst>
        </pc:spChg>
        <pc:spChg chg="add mod">
          <ac:chgData name="Delane Brandy" userId="0470fd441968644a" providerId="LiveId" clId="{AE417253-9E34-4B7D-B888-4EEA7FE8AA45}" dt="2021-08-13T11:27:18.205" v="250" actId="2711"/>
          <ac:spMkLst>
            <pc:docMk/>
            <pc:sldMk cId="3546312984" sldId="257"/>
            <ac:spMk id="16" creationId="{9FD86131-F78C-4E45-9473-5F5C90CCEA65}"/>
          </ac:spMkLst>
        </pc:spChg>
        <pc:spChg chg="add mod">
          <ac:chgData name="Delane Brandy" userId="0470fd441968644a" providerId="LiveId" clId="{AE417253-9E34-4B7D-B888-4EEA7FE8AA45}" dt="2021-08-07T10:20:08.918" v="124" actId="1076"/>
          <ac:spMkLst>
            <pc:docMk/>
            <pc:sldMk cId="3546312984" sldId="257"/>
            <ac:spMk id="18" creationId="{8CA01449-CD96-47F4-B48F-491662BB8EA5}"/>
          </ac:spMkLst>
        </pc:spChg>
        <pc:spChg chg="add mod">
          <ac:chgData name="Delane Brandy" userId="0470fd441968644a" providerId="LiveId" clId="{AE417253-9E34-4B7D-B888-4EEA7FE8AA45}" dt="2021-08-13T11:27:22.181" v="251" actId="2711"/>
          <ac:spMkLst>
            <pc:docMk/>
            <pc:sldMk cId="3546312984" sldId="257"/>
            <ac:spMk id="20" creationId="{88559385-EF11-42F5-9806-DE871E6BAF06}"/>
          </ac:spMkLst>
        </pc:spChg>
        <pc:spChg chg="add mod">
          <ac:chgData name="Delane Brandy" userId="0470fd441968644a" providerId="LiveId" clId="{AE417253-9E34-4B7D-B888-4EEA7FE8AA45}" dt="2021-08-07T10:20:46.226" v="140" actId="14100"/>
          <ac:spMkLst>
            <pc:docMk/>
            <pc:sldMk cId="3546312984" sldId="257"/>
            <ac:spMk id="22" creationId="{903FF550-9382-4347-8893-0AD736C675E4}"/>
          </ac:spMkLst>
        </pc:spChg>
        <pc:spChg chg="add mod">
          <ac:chgData name="Delane Brandy" userId="0470fd441968644a" providerId="LiveId" clId="{AE417253-9E34-4B7D-B888-4EEA7FE8AA45}" dt="2021-08-13T11:27:26.211" v="252" actId="2711"/>
          <ac:spMkLst>
            <pc:docMk/>
            <pc:sldMk cId="3546312984" sldId="257"/>
            <ac:spMk id="24" creationId="{7A67D53D-4D39-4D71-AE41-CB15201B0A53}"/>
          </ac:spMkLst>
        </pc:spChg>
        <pc:spChg chg="add mod">
          <ac:chgData name="Delane Brandy" userId="0470fd441968644a" providerId="LiveId" clId="{AE417253-9E34-4B7D-B888-4EEA7FE8AA45}" dt="2021-08-07T10:21:21.379" v="158" actId="207"/>
          <ac:spMkLst>
            <pc:docMk/>
            <pc:sldMk cId="3546312984" sldId="257"/>
            <ac:spMk id="26" creationId="{43B82701-CFC6-4DF0-A565-E2FE5D6E9CC2}"/>
          </ac:spMkLst>
        </pc:spChg>
        <pc:spChg chg="mod">
          <ac:chgData name="Delane Brandy" userId="0470fd441968644a" providerId="LiveId" clId="{AE417253-9E34-4B7D-B888-4EEA7FE8AA45}" dt="2021-08-07T10:15:53.214" v="63" actId="404"/>
          <ac:spMkLst>
            <pc:docMk/>
            <pc:sldMk cId="3546312984" sldId="257"/>
            <ac:spMk id="27" creationId="{2C848898-906F-4522-8404-D8618EB50EA3}"/>
          </ac:spMkLst>
        </pc:spChg>
        <pc:grpChg chg="add mod">
          <ac:chgData name="Delane Brandy" userId="0470fd441968644a" providerId="LiveId" clId="{AE417253-9E34-4B7D-B888-4EEA7FE8AA45}" dt="2021-08-07T10:22:12.829" v="165" actId="1076"/>
          <ac:grpSpMkLst>
            <pc:docMk/>
            <pc:sldMk cId="3546312984" sldId="257"/>
            <ac:grpSpMk id="25" creationId="{0FC99485-4B75-489E-8859-DC7E81F602A8}"/>
          </ac:grpSpMkLst>
        </pc:grpChg>
        <pc:grpChg chg="add mod">
          <ac:chgData name="Delane Brandy" userId="0470fd441968644a" providerId="LiveId" clId="{AE417253-9E34-4B7D-B888-4EEA7FE8AA45}" dt="2021-08-07T10:22:29.246" v="166" actId="465"/>
          <ac:grpSpMkLst>
            <pc:docMk/>
            <pc:sldMk cId="3546312984" sldId="257"/>
            <ac:grpSpMk id="28" creationId="{C7957451-9D03-4203-81D6-F7889BF8FD13}"/>
          </ac:grpSpMkLst>
        </pc:grpChg>
        <pc:grpChg chg="add mod">
          <ac:chgData name="Delane Brandy" userId="0470fd441968644a" providerId="LiveId" clId="{AE417253-9E34-4B7D-B888-4EEA7FE8AA45}" dt="2021-08-07T10:22:29.246" v="166" actId="465"/>
          <ac:grpSpMkLst>
            <pc:docMk/>
            <pc:sldMk cId="3546312984" sldId="257"/>
            <ac:grpSpMk id="29" creationId="{04535D9C-2905-4005-BA17-6C62C7F4F86C}"/>
          </ac:grpSpMkLst>
        </pc:grpChg>
        <pc:grpChg chg="add mod">
          <ac:chgData name="Delane Brandy" userId="0470fd441968644a" providerId="LiveId" clId="{AE417253-9E34-4B7D-B888-4EEA7FE8AA45}" dt="2021-08-07T10:22:29.246" v="166" actId="465"/>
          <ac:grpSpMkLst>
            <pc:docMk/>
            <pc:sldMk cId="3546312984" sldId="257"/>
            <ac:grpSpMk id="30" creationId="{DB0BBE3A-7332-4A6E-AC87-2C541AFAE5EA}"/>
          </ac:grpSpMkLst>
        </pc:grpChg>
        <pc:grpChg chg="add">
          <ac:chgData name="Delane Brandy" userId="0470fd441968644a" providerId="LiveId" clId="{AE417253-9E34-4B7D-B888-4EEA7FE8AA45}" dt="2021-08-07T10:22:06.008" v="164" actId="164"/>
          <ac:grpSpMkLst>
            <pc:docMk/>
            <pc:sldMk cId="3546312984" sldId="257"/>
            <ac:grpSpMk id="31" creationId="{15C556F5-72D9-498E-820F-C5E01226AFD4}"/>
          </ac:grpSpMkLst>
        </pc:grpChg>
      </pc:sldChg>
      <pc:sldChg chg="addSp modSp mod">
        <pc:chgData name="Delane Brandy" userId="0470fd441968644a" providerId="LiveId" clId="{AE417253-9E34-4B7D-B888-4EEA7FE8AA45}" dt="2021-08-13T11:27:44.208" v="256" actId="2711"/>
        <pc:sldMkLst>
          <pc:docMk/>
          <pc:sldMk cId="1160368483" sldId="258"/>
        </pc:sldMkLst>
        <pc:spChg chg="mod">
          <ac:chgData name="Delane Brandy" userId="0470fd441968644a" providerId="LiveId" clId="{AE417253-9E34-4B7D-B888-4EEA7FE8AA45}" dt="2021-08-13T11:27:40.435" v="255" actId="2711"/>
          <ac:spMkLst>
            <pc:docMk/>
            <pc:sldMk cId="1160368483" sldId="258"/>
            <ac:spMk id="4" creationId="{632A6CFE-6203-4D13-92DE-305B2530E4CB}"/>
          </ac:spMkLst>
        </pc:spChg>
        <pc:spChg chg="mod">
          <ac:chgData name="Delane Brandy" userId="0470fd441968644a" providerId="LiveId" clId="{AE417253-9E34-4B7D-B888-4EEA7FE8AA45}" dt="2021-08-07T10:24:36.350" v="195" actId="14100"/>
          <ac:spMkLst>
            <pc:docMk/>
            <pc:sldMk cId="1160368483" sldId="258"/>
            <ac:spMk id="5" creationId="{89962579-2774-4728-BCA6-1A9E8C345350}"/>
          </ac:spMkLst>
        </pc:spChg>
        <pc:spChg chg="mod">
          <ac:chgData name="Delane Brandy" userId="0470fd441968644a" providerId="LiveId" clId="{AE417253-9E34-4B7D-B888-4EEA7FE8AA45}" dt="2021-08-07T10:23:19.694" v="178" actId="2711"/>
          <ac:spMkLst>
            <pc:docMk/>
            <pc:sldMk cId="1160368483" sldId="258"/>
            <ac:spMk id="19" creationId="{E5FDC5DA-0296-475A-B80C-AAFDD591AF09}"/>
          </ac:spMkLst>
        </pc:spChg>
        <pc:spChg chg="add mod">
          <ac:chgData name="Delane Brandy" userId="0470fd441968644a" providerId="LiveId" clId="{AE417253-9E34-4B7D-B888-4EEA7FE8AA45}" dt="2021-08-07T10:23:11.390" v="177" actId="113"/>
          <ac:spMkLst>
            <pc:docMk/>
            <pc:sldMk cId="1160368483" sldId="258"/>
            <ac:spMk id="25" creationId="{AD270000-4B2E-4498-8E71-87CB31E5E71F}"/>
          </ac:spMkLst>
        </pc:spChg>
        <pc:spChg chg="mod">
          <ac:chgData name="Delane Brandy" userId="0470fd441968644a" providerId="LiveId" clId="{AE417253-9E34-4B7D-B888-4EEA7FE8AA45}" dt="2021-08-13T11:27:44.208" v="256" actId="2711"/>
          <ac:spMkLst>
            <pc:docMk/>
            <pc:sldMk cId="1160368483" sldId="258"/>
            <ac:spMk id="26" creationId="{16E1527F-49CE-4980-82D1-72F165D5AFD7}"/>
          </ac:spMkLst>
        </pc:spChg>
        <pc:spChg chg="add mod">
          <ac:chgData name="Delane Brandy" userId="0470fd441968644a" providerId="LiveId" clId="{AE417253-9E34-4B7D-B888-4EEA7FE8AA45}" dt="2021-08-07T10:24:26.791" v="194" actId="1076"/>
          <ac:spMkLst>
            <pc:docMk/>
            <pc:sldMk cId="1160368483" sldId="258"/>
            <ac:spMk id="28" creationId="{5352D7D9-17E1-4257-A284-82E2A418A7BF}"/>
          </ac:spMkLst>
        </pc:spChg>
      </pc:sldChg>
      <pc:sldChg chg="modSp mod">
        <pc:chgData name="Delane Brandy" userId="0470fd441968644a" providerId="LiveId" clId="{AE417253-9E34-4B7D-B888-4EEA7FE8AA45}" dt="2021-08-07T10:26:04.445" v="211" actId="14100"/>
        <pc:sldMkLst>
          <pc:docMk/>
          <pc:sldMk cId="2381317599" sldId="259"/>
        </pc:sldMkLst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10" creationId="{385607D3-D670-4595-9745-71560DBA969E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17" creationId="{D9A23B1D-D369-402F-A340-7F06A31E345D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18" creationId="{5A73E895-0BE6-4D9A-81BA-AE989A110F6C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38" creationId="{806C2549-C844-4479-BE0C-CEF1ADE51B0B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39" creationId="{46C6F66A-CC74-4D94-A3BB-2C3532993092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0" creationId="{E8B94C1C-790D-4780-8708-3BED50D223B3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1" creationId="{B016E9F5-9952-4262-A0B7-98DC56378299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2" creationId="{E3EB9A4F-1DBD-4AFA-A9E6-00C828ADDD60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3" creationId="{36DE9BB0-140B-4146-A8FE-E0839AD49A46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4" creationId="{8ADEF1AF-EE3E-44D9-96ED-8E3AB480095E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7" creationId="{E572ADAD-4C4C-4F86-9D92-0E51098FA554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8" creationId="{2CADBFCC-1469-49F1-B8B3-1C2274785633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49" creationId="{082C975A-3BF1-4309-9D44-D05D76DDD35B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0" creationId="{FE1FDBF9-41BE-40DE-9DFA-1FDF1D96F643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1" creationId="{051AC56B-A53E-4FA8-990F-75596D3E8402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2" creationId="{95E08124-DF36-401D-951C-D2C704CF380C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3" creationId="{A4349553-C685-45E8-AEDF-A97C5369BDF9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5" creationId="{11ECA924-7CA0-4397-81BA-C447E5300AAC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6" creationId="{00AEE8F7-C529-4315-B805-6C68F8D6D7DC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7" creationId="{52B2B71B-4338-40BD-B185-2793549D226F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8" creationId="{25F791A5-221A-4E32-ABA1-807254FDA16C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59" creationId="{1CBD5863-9E7F-4CED-B616-4C80E3A6A831}"/>
          </ac:spMkLst>
        </pc:spChg>
        <pc:spChg chg="mod">
          <ac:chgData name="Delane Brandy" userId="0470fd441968644a" providerId="LiveId" clId="{AE417253-9E34-4B7D-B888-4EEA7FE8AA45}" dt="2021-08-07T10:25:59.539" v="209" actId="404"/>
          <ac:spMkLst>
            <pc:docMk/>
            <pc:sldMk cId="2381317599" sldId="259"/>
            <ac:spMk id="60" creationId="{12147ECC-B99D-4447-9577-AD094046922B}"/>
          </ac:spMkLst>
        </pc:spChg>
        <pc:spChg chg="mod">
          <ac:chgData name="Delane Brandy" userId="0470fd441968644a" providerId="LiveId" clId="{AE417253-9E34-4B7D-B888-4EEA7FE8AA45}" dt="2021-08-07T10:26:04.445" v="211" actId="14100"/>
          <ac:spMkLst>
            <pc:docMk/>
            <pc:sldMk cId="2381317599" sldId="259"/>
            <ac:spMk id="63" creationId="{4427269C-FD75-430B-AFC5-FB04F531C4D7}"/>
          </ac:spMkLst>
        </pc:spChg>
        <pc:grpChg chg="mod">
          <ac:chgData name="Delane Brandy" userId="0470fd441968644a" providerId="LiveId" clId="{AE417253-9E34-4B7D-B888-4EEA7FE8AA45}" dt="2021-08-07T10:25:59.539" v="209" actId="404"/>
          <ac:grpSpMkLst>
            <pc:docMk/>
            <pc:sldMk cId="2381317599" sldId="259"/>
            <ac:grpSpMk id="61" creationId="{B669383B-C7CA-4366-BD5F-FB11FCDAE544}"/>
          </ac:grpSpMkLst>
        </pc:grpChg>
        <pc:cxnChg chg="mod">
          <ac:chgData name="Delane Brandy" userId="0470fd441968644a" providerId="LiveId" clId="{AE417253-9E34-4B7D-B888-4EEA7FE8AA45}" dt="2021-08-07T10:25:59.539" v="209" actId="404"/>
          <ac:cxnSpMkLst>
            <pc:docMk/>
            <pc:sldMk cId="2381317599" sldId="259"/>
            <ac:cxnSpMk id="35" creationId="{A000FFD7-99E1-447D-9292-A6A68863ABA3}"/>
          </ac:cxnSpMkLst>
        </pc:cxnChg>
        <pc:cxnChg chg="mod">
          <ac:chgData name="Delane Brandy" userId="0470fd441968644a" providerId="LiveId" clId="{AE417253-9E34-4B7D-B888-4EEA7FE8AA45}" dt="2021-08-07T10:25:59.539" v="209" actId="404"/>
          <ac:cxnSpMkLst>
            <pc:docMk/>
            <pc:sldMk cId="2381317599" sldId="259"/>
            <ac:cxnSpMk id="36" creationId="{4DB91942-ECE9-42A2-A8C7-DA2015313346}"/>
          </ac:cxnSpMkLst>
        </pc:cxnChg>
        <pc:cxnChg chg="mod">
          <ac:chgData name="Delane Brandy" userId="0470fd441968644a" providerId="LiveId" clId="{AE417253-9E34-4B7D-B888-4EEA7FE8AA45}" dt="2021-08-07T10:25:59.539" v="209" actId="404"/>
          <ac:cxnSpMkLst>
            <pc:docMk/>
            <pc:sldMk cId="2381317599" sldId="259"/>
            <ac:cxnSpMk id="37" creationId="{EB6DBBB0-CFC3-45EF-8DD3-4D9B4F868843}"/>
          </ac:cxnSpMkLst>
        </pc:cxnChg>
        <pc:cxnChg chg="mod">
          <ac:chgData name="Delane Brandy" userId="0470fd441968644a" providerId="LiveId" clId="{AE417253-9E34-4B7D-B888-4EEA7FE8AA45}" dt="2021-08-07T10:25:59.539" v="209" actId="404"/>
          <ac:cxnSpMkLst>
            <pc:docMk/>
            <pc:sldMk cId="2381317599" sldId="259"/>
            <ac:cxnSpMk id="54" creationId="{BDCE099B-F91A-4D5A-B4AD-EF10800E7C89}"/>
          </ac:cxnSpMkLst>
        </pc:cxnChg>
      </pc:sldChg>
    </pc:docChg>
  </pc:docChgLst>
  <pc:docChgLst>
    <pc:chgData name="Delane Brandy" userId="0470fd441968644a" providerId="LiveId" clId="{03B39DA9-415A-410B-AEF9-19CC14570433}"/>
    <pc:docChg chg="undo redo custSel addSld delSld modSld sldOrd modNotesMaster">
      <pc:chgData name="Delane Brandy" userId="0470fd441968644a" providerId="LiveId" clId="{03B39DA9-415A-410B-AEF9-19CC14570433}" dt="2020-06-04T14:05:56.128" v="1998" actId="15375"/>
      <pc:docMkLst>
        <pc:docMk/>
      </pc:docMkLst>
      <pc:sldChg chg="addSp delSp modSp mod">
        <pc:chgData name="Delane Brandy" userId="0470fd441968644a" providerId="LiveId" clId="{03B39DA9-415A-410B-AEF9-19CC14570433}" dt="2020-05-24T11:24:29.098" v="1639" actId="478"/>
        <pc:sldMkLst>
          <pc:docMk/>
          <pc:sldMk cId="2041588360" sldId="256"/>
        </pc:sldMkLst>
        <pc:spChg chg="add del mod">
          <ac:chgData name="Delane Brandy" userId="0470fd441968644a" providerId="LiveId" clId="{03B39DA9-415A-410B-AEF9-19CC14570433}" dt="2020-05-24T11:24:28.243" v="1638" actId="478"/>
          <ac:spMkLst>
            <pc:docMk/>
            <pc:sldMk cId="2041588360" sldId="256"/>
            <ac:spMk id="2" creationId="{16ACA24E-4930-41C2-B89E-131C16405453}"/>
          </ac:spMkLst>
        </pc:spChg>
        <pc:spChg chg="mod">
          <ac:chgData name="Delane Brandy" userId="0470fd441968644a" providerId="LiveId" clId="{03B39DA9-415A-410B-AEF9-19CC14570433}" dt="2020-05-08T11:20:41.865" v="1574" actId="14100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03B39DA9-415A-410B-AEF9-19CC14570433}" dt="2020-05-08T12:16:52.423" v="1601" actId="207"/>
          <ac:spMkLst>
            <pc:docMk/>
            <pc:sldMk cId="2041588360" sldId="256"/>
            <ac:spMk id="6" creationId="{00000000-0000-0000-0000-000000000000}"/>
          </ac:spMkLst>
        </pc:spChg>
        <pc:spChg chg="add del mod">
          <ac:chgData name="Delane Brandy" userId="0470fd441968644a" providerId="LiveId" clId="{03B39DA9-415A-410B-AEF9-19CC14570433}" dt="2020-05-08T11:20:44.381" v="1575" actId="478"/>
          <ac:spMkLst>
            <pc:docMk/>
            <pc:sldMk cId="2041588360" sldId="256"/>
            <ac:spMk id="7" creationId="{07C7E903-66F9-4F8C-8D97-05BE589B895D}"/>
          </ac:spMkLst>
        </pc:spChg>
        <pc:spChg chg="mod">
          <ac:chgData name="Delane Brandy" userId="0470fd441968644a" providerId="LiveId" clId="{03B39DA9-415A-410B-AEF9-19CC14570433}" dt="2020-05-08T11:20:48.925" v="1576" actId="14100"/>
          <ac:spMkLst>
            <pc:docMk/>
            <pc:sldMk cId="2041588360" sldId="256"/>
            <ac:spMk id="10" creationId="{4E234BE3-F23D-4F3F-8F90-DB794BD82B29}"/>
          </ac:spMkLst>
        </pc:spChg>
        <pc:spChg chg="add del mod">
          <ac:chgData name="Delane Brandy" userId="0470fd441968644a" providerId="LiveId" clId="{03B39DA9-415A-410B-AEF9-19CC14570433}" dt="2020-05-24T11:24:29.098" v="1639" actId="478"/>
          <ac:spMkLst>
            <pc:docMk/>
            <pc:sldMk cId="2041588360" sldId="256"/>
            <ac:spMk id="15" creationId="{52F99CE2-C083-472A-A714-EA8EE2C37C34}"/>
          </ac:spMkLst>
        </pc:spChg>
        <pc:spChg chg="mod">
          <ac:chgData name="Delane Brandy" userId="0470fd441968644a" providerId="LiveId" clId="{03B39DA9-415A-410B-AEF9-19CC14570433}" dt="2020-05-08T12:16:48.802" v="1600" actId="207"/>
          <ac:spMkLst>
            <pc:docMk/>
            <pc:sldMk cId="2041588360" sldId="256"/>
            <ac:spMk id="30" creationId="{92950AA0-5C3C-4537-8771-7E19CC986B1A}"/>
          </ac:spMkLst>
        </pc:spChg>
        <pc:spChg chg="mod">
          <ac:chgData name="Delane Brandy" userId="0470fd441968644a" providerId="LiveId" clId="{03B39DA9-415A-410B-AEF9-19CC14570433}" dt="2020-05-08T11:20:56.803" v="1578" actId="14100"/>
          <ac:spMkLst>
            <pc:docMk/>
            <pc:sldMk cId="2041588360" sldId="256"/>
            <ac:spMk id="31" creationId="{5666773E-3DF9-4695-BC56-BE9DEFCBC316}"/>
          </ac:spMkLst>
        </pc:spChg>
        <pc:spChg chg="mod">
          <ac:chgData name="Delane Brandy" userId="0470fd441968644a" providerId="LiveId" clId="{03B39DA9-415A-410B-AEF9-19CC14570433}" dt="2020-05-08T12:17:02.587" v="1603" actId="207"/>
          <ac:spMkLst>
            <pc:docMk/>
            <pc:sldMk cId="2041588360" sldId="256"/>
            <ac:spMk id="32" creationId="{90CC2031-FB22-43F0-A342-383EA5119B52}"/>
          </ac:spMkLst>
        </pc:spChg>
        <pc:spChg chg="mod">
          <ac:chgData name="Delane Brandy" userId="0470fd441968644a" providerId="LiveId" clId="{03B39DA9-415A-410B-AEF9-19CC14570433}" dt="2020-05-08T12:17:16.183" v="1605" actId="207"/>
          <ac:spMkLst>
            <pc:docMk/>
            <pc:sldMk cId="2041588360" sldId="256"/>
            <ac:spMk id="37" creationId="{8B4A4FED-E229-44AA-9B78-2759D45F135D}"/>
          </ac:spMkLst>
        </pc:spChg>
        <pc:graphicFrameChg chg="mod modGraphic">
          <ac:chgData name="Delane Brandy" userId="0470fd441968644a" providerId="LiveId" clId="{03B39DA9-415A-410B-AEF9-19CC14570433}" dt="2020-05-14T11:49:39.290" v="1626" actId="20577"/>
          <ac:graphicFrameMkLst>
            <pc:docMk/>
            <pc:sldMk cId="2041588360" sldId="256"/>
            <ac:graphicFrameMk id="33" creationId="{5BF4A5BF-1706-4474-B667-7518E4709CBB}"/>
          </ac:graphicFrameMkLst>
        </pc:graphicFrameChg>
      </pc:sldChg>
      <pc:sldChg chg="addSp delSp modSp mod ord delCm modCm">
        <pc:chgData name="Delane Brandy" userId="0470fd441968644a" providerId="LiveId" clId="{03B39DA9-415A-410B-AEF9-19CC14570433}" dt="2020-05-24T11:24:34.138" v="1643" actId="478"/>
        <pc:sldMkLst>
          <pc:docMk/>
          <pc:sldMk cId="3546312984" sldId="257"/>
        </pc:sldMkLst>
        <pc:spChg chg="add del mod">
          <ac:chgData name="Delane Brandy" userId="0470fd441968644a" providerId="LiveId" clId="{03B39DA9-415A-410B-AEF9-19CC14570433}" dt="2020-05-03T12:39:16.084" v="944"/>
          <ac:spMkLst>
            <pc:docMk/>
            <pc:sldMk cId="3546312984" sldId="257"/>
            <ac:spMk id="2" creationId="{00B872AD-CFE5-4E91-A4A1-1A7914444032}"/>
          </ac:spMkLst>
        </pc:spChg>
        <pc:spChg chg="mod">
          <ac:chgData name="Delane Brandy" userId="0470fd441968644a" providerId="LiveId" clId="{03B39DA9-415A-410B-AEF9-19CC14570433}" dt="2020-05-08T11:17:23.406" v="1570" actId="14100"/>
          <ac:spMkLst>
            <pc:docMk/>
            <pc:sldMk cId="3546312984" sldId="257"/>
            <ac:spMk id="3" creationId="{57BE1E1B-7D84-4C27-80B3-63BE76023F95}"/>
          </ac:spMkLst>
        </pc:spChg>
        <pc:spChg chg="add del mod">
          <ac:chgData name="Delane Brandy" userId="0470fd441968644a" providerId="LiveId" clId="{03B39DA9-415A-410B-AEF9-19CC14570433}" dt="2020-05-03T12:39:15.637" v="935"/>
          <ac:spMkLst>
            <pc:docMk/>
            <pc:sldMk cId="3546312984" sldId="257"/>
            <ac:spMk id="4" creationId="{CB796360-D4ED-4595-9F2C-B733A44D6F8C}"/>
          </ac:spMkLst>
        </pc:spChg>
        <pc:spChg chg="add del mod">
          <ac:chgData name="Delane Brandy" userId="0470fd441968644a" providerId="LiveId" clId="{03B39DA9-415A-410B-AEF9-19CC14570433}" dt="2020-05-08T11:13:33.176" v="1552" actId="478"/>
          <ac:spMkLst>
            <pc:docMk/>
            <pc:sldMk cId="3546312984" sldId="257"/>
            <ac:spMk id="6" creationId="{7CCFAEA2-02F3-4DC5-8C13-C80618A475B8}"/>
          </ac:spMkLst>
        </pc:spChg>
        <pc:spChg chg="add del">
          <ac:chgData name="Delane Brandy" userId="0470fd441968644a" providerId="LiveId" clId="{03B39DA9-415A-410B-AEF9-19CC14570433}" dt="2020-05-07T14:19:24.412" v="1332"/>
          <ac:spMkLst>
            <pc:docMk/>
            <pc:sldMk cId="3546312984" sldId="257"/>
            <ac:spMk id="6" creationId="{A391C749-C6E7-4C1C-9290-65097818C8F7}"/>
          </ac:spMkLst>
        </pc:spChg>
        <pc:spChg chg="add del mod">
          <ac:chgData name="Delane Brandy" userId="0470fd441968644a" providerId="LiveId" clId="{03B39DA9-415A-410B-AEF9-19CC14570433}" dt="2020-05-24T11:24:31.362" v="1640" actId="478"/>
          <ac:spMkLst>
            <pc:docMk/>
            <pc:sldMk cId="3546312984" sldId="257"/>
            <ac:spMk id="7" creationId="{4C2958EC-BE06-43FF-B819-213E43671D53}"/>
          </ac:spMkLst>
        </pc:spChg>
        <pc:spChg chg="del">
          <ac:chgData name="Delane Brandy" userId="0470fd441968644a" providerId="LiveId" clId="{03B39DA9-415A-410B-AEF9-19CC14570433}" dt="2020-05-07T14:19:29.135" v="1333"/>
          <ac:spMkLst>
            <pc:docMk/>
            <pc:sldMk cId="3546312984" sldId="257"/>
            <ac:spMk id="7" creationId="{4D7E1F42-787D-4DA0-93AC-9154D68B6A8A}"/>
          </ac:spMkLst>
        </pc:spChg>
        <pc:spChg chg="mod">
          <ac:chgData name="Delane Brandy" userId="0470fd441968644a" providerId="LiveId" clId="{03B39DA9-415A-410B-AEF9-19CC14570433}" dt="2020-05-08T11:14:53.841" v="1561" actId="1076"/>
          <ac:spMkLst>
            <pc:docMk/>
            <pc:sldMk cId="3546312984" sldId="257"/>
            <ac:spMk id="9" creationId="{7BEC6B28-2A7E-4FDE-923D-999DC8AEB695}"/>
          </ac:spMkLst>
        </pc:spChg>
        <pc:spChg chg="add del mod">
          <ac:chgData name="Delane Brandy" userId="0470fd441968644a" providerId="LiveId" clId="{03B39DA9-415A-410B-AEF9-19CC14570433}" dt="2020-05-24T11:24:32.006" v="1641" actId="478"/>
          <ac:spMkLst>
            <pc:docMk/>
            <pc:sldMk cId="3546312984" sldId="257"/>
            <ac:spMk id="10" creationId="{9F3A88A8-934E-48D0-B971-CABBF6E429F5}"/>
          </ac:spMkLst>
        </pc:spChg>
        <pc:spChg chg="add del mod">
          <ac:chgData name="Delane Brandy" userId="0470fd441968644a" providerId="LiveId" clId="{03B39DA9-415A-410B-AEF9-19CC14570433}" dt="2020-05-24T11:24:34.138" v="1643" actId="478"/>
          <ac:spMkLst>
            <pc:docMk/>
            <pc:sldMk cId="3546312984" sldId="257"/>
            <ac:spMk id="11" creationId="{9C63B1C6-63D8-47DE-9082-9446487AF220}"/>
          </ac:spMkLst>
        </pc:spChg>
        <pc:spChg chg="add del mod">
          <ac:chgData name="Delane Brandy" userId="0470fd441968644a" providerId="LiveId" clId="{03B39DA9-415A-410B-AEF9-19CC14570433}" dt="2020-05-08T11:21:46.204" v="1588" actId="478"/>
          <ac:spMkLst>
            <pc:docMk/>
            <pc:sldMk cId="3546312984" sldId="257"/>
            <ac:spMk id="12" creationId="{6D4CFFF5-AD61-4604-8383-DCDCC9EE4D95}"/>
          </ac:spMkLst>
        </pc:spChg>
        <pc:spChg chg="add del mod">
          <ac:chgData name="Delane Brandy" userId="0470fd441968644a" providerId="LiveId" clId="{03B39DA9-415A-410B-AEF9-19CC14570433}" dt="2020-05-08T11:21:45.173" v="1587" actId="478"/>
          <ac:spMkLst>
            <pc:docMk/>
            <pc:sldMk cId="3546312984" sldId="257"/>
            <ac:spMk id="13" creationId="{E25CDD3A-0F92-494E-BB12-0A84DEFB7C66}"/>
          </ac:spMkLst>
        </pc:spChg>
        <pc:spChg chg="mod">
          <ac:chgData name="Delane Brandy" userId="0470fd441968644a" providerId="LiveId" clId="{03B39DA9-415A-410B-AEF9-19CC14570433}" dt="2020-05-14T13:45:33.568" v="1637" actId="20577"/>
          <ac:spMkLst>
            <pc:docMk/>
            <pc:sldMk cId="3546312984" sldId="257"/>
            <ac:spMk id="14" creationId="{79680FD7-516B-49BF-AC78-677233BC0232}"/>
          </ac:spMkLst>
        </pc:spChg>
        <pc:spChg chg="add del mod">
          <ac:chgData name="Delane Brandy" userId="0470fd441968644a" providerId="LiveId" clId="{03B39DA9-415A-410B-AEF9-19CC14570433}" dt="2020-05-24T11:24:33.095" v="1642" actId="478"/>
          <ac:spMkLst>
            <pc:docMk/>
            <pc:sldMk cId="3546312984" sldId="257"/>
            <ac:spMk id="15" creationId="{9A824C07-59C7-460D-BBB8-31354BB2C621}"/>
          </ac:spMkLst>
        </pc:spChg>
        <pc:spChg chg="mod">
          <ac:chgData name="Delane Brandy" userId="0470fd441968644a" providerId="LiveId" clId="{03B39DA9-415A-410B-AEF9-19CC14570433}" dt="2020-05-08T11:34:30.245" v="1599" actId="207"/>
          <ac:spMkLst>
            <pc:docMk/>
            <pc:sldMk cId="3546312984" sldId="257"/>
            <ac:spMk id="27" creationId="{2C848898-906F-4522-8404-D8618EB50EA3}"/>
          </ac:spMkLst>
        </pc:spChg>
        <pc:grpChg chg="add del mod">
          <ac:chgData name="Delane Brandy" userId="0470fd441968644a" providerId="LiveId" clId="{03B39DA9-415A-410B-AEF9-19CC14570433}" dt="2020-05-03T12:39:14.950" v="921"/>
          <ac:grpSpMkLst>
            <pc:docMk/>
            <pc:sldMk cId="3546312984" sldId="257"/>
            <ac:grpSpMk id="8" creationId="{9E4895EF-0EC4-482A-AFC7-D9B6D0AC9352}"/>
          </ac:grpSpMkLst>
        </pc:grpChg>
      </pc:sldChg>
      <pc:sldChg chg="addSp delSp modSp mod">
        <pc:chgData name="Delane Brandy" userId="0470fd441968644a" providerId="LiveId" clId="{03B39DA9-415A-410B-AEF9-19CC14570433}" dt="2020-06-04T14:05:56.128" v="1998" actId="15375"/>
        <pc:sldMkLst>
          <pc:docMk/>
          <pc:sldMk cId="1160368483" sldId="258"/>
        </pc:sldMkLst>
        <pc:spChg chg="add del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3" creationId="{0DB23D6D-CE37-4736-9456-3462659D83A9}"/>
          </ac:spMkLst>
        </pc:spChg>
        <pc:spChg chg="add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4" creationId="{632A6CFE-6203-4D13-92DE-305B2530E4CB}"/>
          </ac:spMkLst>
        </pc:spChg>
        <pc:spChg chg="add mod">
          <ac:chgData name="Delane Brandy" userId="0470fd441968644a" providerId="LiveId" clId="{03B39DA9-415A-410B-AEF9-19CC14570433}" dt="2020-06-04T14:05:56.128" v="1998" actId="15375"/>
          <ac:spMkLst>
            <pc:docMk/>
            <pc:sldMk cId="1160368483" sldId="258"/>
            <ac:spMk id="5" creationId="{89962579-2774-4728-BCA6-1A9E8C345350}"/>
          </ac:spMkLst>
        </pc:spChg>
        <pc:spChg chg="add del mod">
          <ac:chgData name="Delane Brandy" userId="0470fd441968644a" providerId="LiveId" clId="{03B39DA9-415A-410B-AEF9-19CC14570433}" dt="2020-05-08T11:22:04.721" v="1595" actId="478"/>
          <ac:spMkLst>
            <pc:docMk/>
            <pc:sldMk cId="1160368483" sldId="258"/>
            <ac:spMk id="5" creationId="{F47E5A7B-5E85-4807-946D-9B8A766482F8}"/>
          </ac:spMkLst>
        </pc:spChg>
        <pc:spChg chg="add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9" creationId="{B205F02C-589B-4593-A2AE-27B02D218891}"/>
          </ac:spMkLst>
        </pc:spChg>
        <pc:spChg chg="add del mod">
          <ac:chgData name="Delane Brandy" userId="0470fd441968644a" providerId="LiveId" clId="{03B39DA9-415A-410B-AEF9-19CC14570433}" dt="2020-05-03T12:10:44.895" v="425" actId="478"/>
          <ac:spMkLst>
            <pc:docMk/>
            <pc:sldMk cId="1160368483" sldId="258"/>
            <ac:spMk id="10" creationId="{412AA0B6-BBC2-49ED-946F-B898A5DEF0EF}"/>
          </ac:spMkLst>
        </pc:spChg>
        <pc:spChg chg="add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11" creationId="{18D9F078-1D6F-48E3-8D6E-99A22B32BB55}"/>
          </ac:spMkLst>
        </pc:spChg>
        <pc:spChg chg="add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12" creationId="{7E713D59-D462-42A5-83C1-95F5352B004B}"/>
          </ac:spMkLst>
        </pc:spChg>
        <pc:spChg chg="add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16" creationId="{7E03742A-EA00-42DF-831C-10109CA04A5A}"/>
          </ac:spMkLst>
        </pc:spChg>
        <pc:spChg chg="add del">
          <ac:chgData name="Delane Brandy" userId="0470fd441968644a" providerId="LiveId" clId="{03B39DA9-415A-410B-AEF9-19CC14570433}" dt="2020-05-03T12:01:47.968" v="236"/>
          <ac:spMkLst>
            <pc:docMk/>
            <pc:sldMk cId="1160368483" sldId="258"/>
            <ac:spMk id="18" creationId="{73FB5856-7629-44F7-9A90-55BB51E1D8D3}"/>
          </ac:spMkLst>
        </pc:spChg>
        <pc:spChg chg="add del mod">
          <ac:chgData name="Delane Brandy" userId="0470fd441968644a" providerId="LiveId" clId="{03B39DA9-415A-410B-AEF9-19CC14570433}" dt="2020-06-04T13:50:59.613" v="1990" actId="478"/>
          <ac:spMkLst>
            <pc:docMk/>
            <pc:sldMk cId="1160368483" sldId="258"/>
            <ac:spMk id="18" creationId="{BCC909ED-E4B4-4EF0-82E4-ACAABBC74C30}"/>
          </ac:spMkLst>
        </pc:spChg>
        <pc:spChg chg="add del mod">
          <ac:chgData name="Delane Brandy" userId="0470fd441968644a" providerId="LiveId" clId="{03B39DA9-415A-410B-AEF9-19CC14570433}" dt="2020-05-08T11:22:03.962" v="1594" actId="478"/>
          <ac:spMkLst>
            <pc:docMk/>
            <pc:sldMk cId="1160368483" sldId="258"/>
            <ac:spMk id="18" creationId="{FA2EEBDD-6DC8-4183-95FF-D6768E30F034}"/>
          </ac:spMkLst>
        </pc:spChg>
        <pc:spChg chg="add del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19" creationId="{E5FDC5DA-0296-475A-B80C-AAFDD591AF09}"/>
          </ac:spMkLst>
        </pc:spChg>
        <pc:spChg chg="add del mod or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21" creationId="{3651D63E-A7A3-4154-9BCA-0E4EA4AB2A2A}"/>
          </ac:spMkLst>
        </pc:spChg>
        <pc:spChg chg="add del mod">
          <ac:chgData name="Delane Brandy" userId="0470fd441968644a" providerId="LiveId" clId="{03B39DA9-415A-410B-AEF9-19CC14570433}" dt="2020-06-04T13:50:56.656" v="1988" actId="20577"/>
          <ac:spMkLst>
            <pc:docMk/>
            <pc:sldMk cId="1160368483" sldId="258"/>
            <ac:spMk id="23" creationId="{C284F3DE-DBF1-406E-8AB4-3AE08D8E8BB5}"/>
          </ac:spMkLst>
        </pc:spChg>
        <pc:spChg chg="add del mod">
          <ac:chgData name="Delane Brandy" userId="0470fd441968644a" providerId="LiveId" clId="{03B39DA9-415A-410B-AEF9-19CC14570433}" dt="2020-05-08T11:22:03.074" v="1593" actId="478"/>
          <ac:spMkLst>
            <pc:docMk/>
            <pc:sldMk cId="1160368483" sldId="258"/>
            <ac:spMk id="24" creationId="{1009D330-3DC2-4B4F-B881-28C19524E0B7}"/>
          </ac:spMkLst>
        </pc:spChg>
        <pc:spChg chg="add del mod">
          <ac:chgData name="Delane Brandy" userId="0470fd441968644a" providerId="LiveId" clId="{03B39DA9-415A-410B-AEF9-19CC14570433}" dt="2020-06-04T13:42:42.426" v="1807"/>
          <ac:spMkLst>
            <pc:docMk/>
            <pc:sldMk cId="1160368483" sldId="258"/>
            <ac:spMk id="24" creationId="{92791120-12D0-4FD5-98F3-EC65DAFCAE6B}"/>
          </ac:spMkLst>
        </pc:spChg>
        <pc:spChg chg="add del mod">
          <ac:chgData name="Delane Brandy" userId="0470fd441968644a" providerId="LiveId" clId="{03B39DA9-415A-410B-AEF9-19CC14570433}" dt="2020-05-03T12:11:00.242" v="496"/>
          <ac:spMkLst>
            <pc:docMk/>
            <pc:sldMk cId="1160368483" sldId="258"/>
            <ac:spMk id="24" creationId="{F7907154-00D8-4562-BC39-6EAAF2F78F32}"/>
          </ac:spMkLst>
        </pc:spChg>
        <pc:spChg chg="add del">
          <ac:chgData name="Delane Brandy" userId="0470fd441968644a" providerId="LiveId" clId="{03B39DA9-415A-410B-AEF9-19CC14570433}" dt="2020-05-03T12:11:12.106" v="501" actId="478"/>
          <ac:spMkLst>
            <pc:docMk/>
            <pc:sldMk cId="1160368483" sldId="258"/>
            <ac:spMk id="25" creationId="{B83E2138-F34F-420E-AC3D-8F2343212865}"/>
          </ac:spMkLst>
        </pc:spChg>
        <pc:spChg chg="add del mod">
          <ac:chgData name="Delane Brandy" userId="0470fd441968644a" providerId="LiveId" clId="{03B39DA9-415A-410B-AEF9-19CC14570433}" dt="2020-06-04T13:42:46.776" v="1809"/>
          <ac:spMkLst>
            <pc:docMk/>
            <pc:sldMk cId="1160368483" sldId="258"/>
            <ac:spMk id="25" creationId="{D4DA2839-D353-407F-980F-7E109BCACC80}"/>
          </ac:spMkLst>
        </pc:spChg>
        <pc:spChg chg="add mod">
          <ac:chgData name="Delane Brandy" userId="0470fd441968644a" providerId="LiveId" clId="{03B39DA9-415A-410B-AEF9-19CC14570433}" dt="2020-06-04T13:50:57.729" v="1989" actId="20577"/>
          <ac:spMkLst>
            <pc:docMk/>
            <pc:sldMk cId="1160368483" sldId="258"/>
            <ac:spMk id="26" creationId="{16E1527F-49CE-4980-82D1-72F165D5AFD7}"/>
          </ac:spMkLst>
        </pc:spChg>
        <pc:grpChg chg="add mod">
          <ac:chgData name="Delane Brandy" userId="0470fd441968644a" providerId="LiveId" clId="{03B39DA9-415A-410B-AEF9-19CC14570433}" dt="2020-06-04T13:50:56.656" v="1988" actId="20577"/>
          <ac:grpSpMkLst>
            <pc:docMk/>
            <pc:sldMk cId="1160368483" sldId="258"/>
            <ac:grpSpMk id="17" creationId="{31B22290-382A-47FE-B0DC-70B0B6D63EC1}"/>
          </ac:grpSpMkLst>
        </pc:grpChg>
        <pc:grpChg chg="add mod">
          <ac:chgData name="Delane Brandy" userId="0470fd441968644a" providerId="LiveId" clId="{03B39DA9-415A-410B-AEF9-19CC14570433}" dt="2020-06-04T13:50:56.656" v="1988" actId="20577"/>
          <ac:grpSpMkLst>
            <pc:docMk/>
            <pc:sldMk cId="1160368483" sldId="258"/>
            <ac:grpSpMk id="20" creationId="{EE54DF81-FF45-40D8-8D98-67F594CDDBC0}"/>
          </ac:grpSpMkLst>
        </pc:grpChg>
        <pc:grpChg chg="add mod">
          <ac:chgData name="Delane Brandy" userId="0470fd441968644a" providerId="LiveId" clId="{03B39DA9-415A-410B-AEF9-19CC14570433}" dt="2020-06-04T13:50:56.656" v="1988" actId="20577"/>
          <ac:grpSpMkLst>
            <pc:docMk/>
            <pc:sldMk cId="1160368483" sldId="258"/>
            <ac:grpSpMk id="22" creationId="{90D2B122-65FF-4C39-8604-865195E9E0F1}"/>
          </ac:grpSpMkLst>
        </pc:grpChg>
        <pc:grpChg chg="add mod">
          <ac:chgData name="Delane Brandy" userId="0470fd441968644a" providerId="LiveId" clId="{03B39DA9-415A-410B-AEF9-19CC14570433}" dt="2020-06-04T13:50:56.656" v="1988" actId="20577"/>
          <ac:grpSpMkLst>
            <pc:docMk/>
            <pc:sldMk cId="1160368483" sldId="258"/>
            <ac:grpSpMk id="27" creationId="{9B1A418E-4CAC-43FD-83E5-9A4BEBDC22AB}"/>
          </ac:grpSpMkLst>
        </pc:grpChg>
        <pc:picChg chg="add del mod">
          <ac:chgData name="Delane Brandy" userId="0470fd441968644a" providerId="LiveId" clId="{03B39DA9-415A-410B-AEF9-19CC14570433}" dt="2020-05-03T12:24:23.149" v="567" actId="478"/>
          <ac:picMkLst>
            <pc:docMk/>
            <pc:sldMk cId="1160368483" sldId="258"/>
            <ac:picMk id="6" creationId="{6FE20C0A-0312-44E1-AD87-E452E098ABC2}"/>
          </ac:picMkLst>
        </pc:picChg>
        <pc:picChg chg="add mod">
          <ac:chgData name="Delane Brandy" userId="0470fd441968644a" providerId="LiveId" clId="{03B39DA9-415A-410B-AEF9-19CC14570433}" dt="2020-05-03T11:46:42.725" v="29" actId="571"/>
          <ac:picMkLst>
            <pc:docMk/>
            <pc:sldMk cId="1160368483" sldId="258"/>
            <ac:picMk id="7" creationId="{ECF73205-7CD8-4278-8265-2B3B6DE86200}"/>
          </ac:picMkLst>
        </pc:picChg>
        <pc:picChg chg="add del mod ord">
          <ac:chgData name="Delane Brandy" userId="0470fd441968644a" providerId="LiveId" clId="{03B39DA9-415A-410B-AEF9-19CC14570433}" dt="2020-05-03T12:26:51.239" v="736" actId="478"/>
          <ac:picMkLst>
            <pc:docMk/>
            <pc:sldMk cId="1160368483" sldId="258"/>
            <ac:picMk id="8" creationId="{198D495B-46E5-4133-A6CC-BC2DA51879A5}"/>
          </ac:picMkLst>
        </pc:picChg>
        <pc:cxnChg chg="add mod">
          <ac:chgData name="Delane Brandy" userId="0470fd441968644a" providerId="LiveId" clId="{03B39DA9-415A-410B-AEF9-19CC14570433}" dt="2020-06-04T13:50:56.656" v="1988" actId="20577"/>
          <ac:cxnSpMkLst>
            <pc:docMk/>
            <pc:sldMk cId="1160368483" sldId="258"/>
            <ac:cxnSpMk id="14" creationId="{1A2E15FF-B5FC-4732-9AB2-A066C05FD467}"/>
          </ac:cxnSpMkLst>
        </pc:cxnChg>
      </pc:sldChg>
      <pc:sldChg chg="addSp delSp modSp new del mod">
        <pc:chgData name="Delane Brandy" userId="0470fd441968644a" providerId="LiveId" clId="{03B39DA9-415A-410B-AEF9-19CC14570433}" dt="2020-05-07T14:40:25.387" v="1464" actId="47"/>
        <pc:sldMkLst>
          <pc:docMk/>
          <pc:sldMk cId="1284594578" sldId="259"/>
        </pc:sldMkLst>
        <pc:spChg chg="del">
          <ac:chgData name="Delane Brandy" userId="0470fd441968644a" providerId="LiveId" clId="{03B39DA9-415A-410B-AEF9-19CC14570433}" dt="2020-05-07T13:47:31.406" v="988" actId="478"/>
          <ac:spMkLst>
            <pc:docMk/>
            <pc:sldMk cId="1284594578" sldId="259"/>
            <ac:spMk id="2" creationId="{B1570F46-99E1-44E2-8771-0F32A6AC84B1}"/>
          </ac:spMkLst>
        </pc:spChg>
        <pc:spChg chg="add del mod">
          <ac:chgData name="Delane Brandy" userId="0470fd441968644a" providerId="LiveId" clId="{03B39DA9-415A-410B-AEF9-19CC14570433}" dt="2020-05-07T13:57:17.875" v="995" actId="478"/>
          <ac:spMkLst>
            <pc:docMk/>
            <pc:sldMk cId="1284594578" sldId="259"/>
            <ac:spMk id="3" creationId="{DC87DB87-4A48-4EA5-83B4-DD9BB50FA3B8}"/>
          </ac:spMkLst>
        </pc:spChg>
        <pc:spChg chg="add mod topLvl">
          <ac:chgData name="Delane Brandy" userId="0470fd441968644a" providerId="LiveId" clId="{03B39DA9-415A-410B-AEF9-19CC14570433}" dt="2020-05-07T14:18:47.960" v="1267" actId="14100"/>
          <ac:spMkLst>
            <pc:docMk/>
            <pc:sldMk cId="1284594578" sldId="259"/>
            <ac:spMk id="4" creationId="{BF1784AD-AFA9-4CFD-8DDF-12048104B75D}"/>
          </ac:spMkLst>
        </pc:spChg>
        <pc:spChg chg="add del mod topLvl">
          <ac:chgData name="Delane Brandy" userId="0470fd441968644a" providerId="LiveId" clId="{03B39DA9-415A-410B-AEF9-19CC14570433}" dt="2020-05-07T14:18:51.645" v="1283" actId="478"/>
          <ac:spMkLst>
            <pc:docMk/>
            <pc:sldMk cId="1284594578" sldId="259"/>
            <ac:spMk id="5" creationId="{D15B2630-D9DD-48BE-AD92-112DB3C09CF6}"/>
          </ac:spMkLst>
        </pc:spChg>
        <pc:spChg chg="add del">
          <ac:chgData name="Delane Brandy" userId="0470fd441968644a" providerId="LiveId" clId="{03B39DA9-415A-410B-AEF9-19CC14570433}" dt="2020-05-07T13:57:34.829" v="998"/>
          <ac:spMkLst>
            <pc:docMk/>
            <pc:sldMk cId="1284594578" sldId="259"/>
            <ac:spMk id="7" creationId="{ABA78190-7ABD-40AD-936D-227113A9A981}"/>
          </ac:spMkLst>
        </pc:spChg>
        <pc:spChg chg="add del mod">
          <ac:chgData name="Delane Brandy" userId="0470fd441968644a" providerId="LiveId" clId="{03B39DA9-415A-410B-AEF9-19CC14570433}" dt="2020-05-07T14:18:50.755" v="1279" actId="20577"/>
          <ac:spMkLst>
            <pc:docMk/>
            <pc:sldMk cId="1284594578" sldId="259"/>
            <ac:spMk id="8" creationId="{A05A7055-ED2F-42A3-AF91-E971E4CC71AB}"/>
          </ac:spMkLst>
        </pc:spChg>
        <pc:spChg chg="add del mod">
          <ac:chgData name="Delane Brandy" userId="0470fd441968644a" providerId="LiveId" clId="{03B39DA9-415A-410B-AEF9-19CC14570433}" dt="2020-05-07T14:18:51.645" v="1283" actId="478"/>
          <ac:spMkLst>
            <pc:docMk/>
            <pc:sldMk cId="1284594578" sldId="259"/>
            <ac:spMk id="9" creationId="{6D1A0646-0948-4BFA-941F-4A6AD529A73C}"/>
          </ac:spMkLst>
        </pc:spChg>
        <pc:spChg chg="add del mod">
          <ac:chgData name="Delane Brandy" userId="0470fd441968644a" providerId="LiveId" clId="{03B39DA9-415A-410B-AEF9-19CC14570433}" dt="2020-05-07T14:18:51.422" v="1282" actId="1076"/>
          <ac:spMkLst>
            <pc:docMk/>
            <pc:sldMk cId="1284594578" sldId="259"/>
            <ac:spMk id="10" creationId="{15F5151C-4389-4998-9768-107AB24489D8}"/>
          </ac:spMkLst>
        </pc:spChg>
        <pc:spChg chg="add del mod">
          <ac:chgData name="Delane Brandy" userId="0470fd441968644a" providerId="LiveId" clId="{03B39DA9-415A-410B-AEF9-19CC14570433}" dt="2020-05-07T14:19:01.019" v="1313" actId="20577"/>
          <ac:spMkLst>
            <pc:docMk/>
            <pc:sldMk cId="1284594578" sldId="259"/>
            <ac:spMk id="11" creationId="{CA29C02E-AC65-4A9E-B28F-87DE73360B69}"/>
          </ac:spMkLst>
        </pc:spChg>
        <pc:spChg chg="add del mod">
          <ac:chgData name="Delane Brandy" userId="0470fd441968644a" providerId="LiveId" clId="{03B39DA9-415A-410B-AEF9-19CC14570433}" dt="2020-05-07T14:18:58.963" v="1307" actId="1076"/>
          <ac:spMkLst>
            <pc:docMk/>
            <pc:sldMk cId="1284594578" sldId="259"/>
            <ac:spMk id="12" creationId="{7E5E1B11-CD12-4A51-B203-1BA3989173AE}"/>
          </ac:spMkLst>
        </pc:spChg>
        <pc:spChg chg="add del mod">
          <ac:chgData name="Delane Brandy" userId="0470fd441968644a" providerId="LiveId" clId="{03B39DA9-415A-410B-AEF9-19CC14570433}" dt="2020-05-07T14:19:02.372" v="1316" actId="20577"/>
          <ac:spMkLst>
            <pc:docMk/>
            <pc:sldMk cId="1284594578" sldId="259"/>
            <ac:spMk id="13" creationId="{B36D3F59-DD3F-4763-BFD0-A5120C615ED2}"/>
          </ac:spMkLst>
        </pc:spChg>
        <pc:spChg chg="add del mod">
          <ac:chgData name="Delane Brandy" userId="0470fd441968644a" providerId="LiveId" clId="{03B39DA9-415A-410B-AEF9-19CC14570433}" dt="2020-05-07T14:18:53.055" v="1288" actId="1076"/>
          <ac:spMkLst>
            <pc:docMk/>
            <pc:sldMk cId="1284594578" sldId="259"/>
            <ac:spMk id="14" creationId="{335B2BD8-C0FE-4585-9A92-65353CE2E444}"/>
          </ac:spMkLst>
        </pc:spChg>
        <pc:spChg chg="add del mod">
          <ac:chgData name="Delane Brandy" userId="0470fd441968644a" providerId="LiveId" clId="{03B39DA9-415A-410B-AEF9-19CC14570433}" dt="2020-05-07T14:19:03.032" v="1318" actId="20577"/>
          <ac:spMkLst>
            <pc:docMk/>
            <pc:sldMk cId="1284594578" sldId="259"/>
            <ac:spMk id="15" creationId="{045B4B0E-E4A1-46C4-97E3-FBD9864513A8}"/>
          </ac:spMkLst>
        </pc:spChg>
        <pc:spChg chg="add del mod">
          <ac:chgData name="Delane Brandy" userId="0470fd441968644a" providerId="LiveId" clId="{03B39DA9-415A-410B-AEF9-19CC14570433}" dt="2020-05-07T14:18:57.093" v="1302" actId="14100"/>
          <ac:spMkLst>
            <pc:docMk/>
            <pc:sldMk cId="1284594578" sldId="259"/>
            <ac:spMk id="20" creationId="{893AD3DA-2C22-4DD8-B4D2-1C6E23DF8ACF}"/>
          </ac:spMkLst>
        </pc:spChg>
        <pc:spChg chg="add del mod">
          <ac:chgData name="Delane Brandy" userId="0470fd441968644a" providerId="LiveId" clId="{03B39DA9-415A-410B-AEF9-19CC14570433}" dt="2020-05-07T14:18:58.057" v="1304" actId="1076"/>
          <ac:spMkLst>
            <pc:docMk/>
            <pc:sldMk cId="1284594578" sldId="259"/>
            <ac:spMk id="21" creationId="{888FB1A8-C783-459A-99F2-955EDF828FB9}"/>
          </ac:spMkLst>
        </pc:spChg>
        <pc:spChg chg="add del mod">
          <ac:chgData name="Delane Brandy" userId="0470fd441968644a" providerId="LiveId" clId="{03B39DA9-415A-410B-AEF9-19CC14570433}" dt="2020-05-07T14:18:58.963" v="1307" actId="1076"/>
          <ac:spMkLst>
            <pc:docMk/>
            <pc:sldMk cId="1284594578" sldId="259"/>
            <ac:spMk id="22" creationId="{144ECF0D-BDE4-4B83-B914-C85EFFF1F9F6}"/>
          </ac:spMkLst>
        </pc:spChg>
        <pc:spChg chg="add del mod">
          <ac:chgData name="Delane Brandy" userId="0470fd441968644a" providerId="LiveId" clId="{03B39DA9-415A-410B-AEF9-19CC14570433}" dt="2020-05-07T14:18:59.921" v="1310" actId="1076"/>
          <ac:spMkLst>
            <pc:docMk/>
            <pc:sldMk cId="1284594578" sldId="259"/>
            <ac:spMk id="23" creationId="{FDC279BE-A9BD-4DB8-99EC-62D07F76E11D}"/>
          </ac:spMkLst>
        </pc:spChg>
        <pc:grpChg chg="add del mod">
          <ac:chgData name="Delane Brandy" userId="0470fd441968644a" providerId="LiveId" clId="{03B39DA9-415A-410B-AEF9-19CC14570433}" dt="2020-05-07T14:18:45.518" v="1258" actId="165"/>
          <ac:grpSpMkLst>
            <pc:docMk/>
            <pc:sldMk cId="1284594578" sldId="259"/>
            <ac:grpSpMk id="6" creationId="{AFD5209F-4000-4DD4-8015-D0FC960A25D1}"/>
          </ac:grpSpMkLst>
        </pc:grpChg>
        <pc:graphicFrameChg chg="add del mod modGraphic">
          <ac:chgData name="Delane Brandy" userId="0470fd441968644a" providerId="LiveId" clId="{03B39DA9-415A-410B-AEF9-19CC14570433}" dt="2020-05-07T14:19:10.020" v="1325" actId="207"/>
          <ac:graphicFrameMkLst>
            <pc:docMk/>
            <pc:sldMk cId="1284594578" sldId="259"/>
            <ac:graphicFrameMk id="16" creationId="{6E41B02B-0579-4B78-B1A6-712C19A4215C}"/>
          </ac:graphicFrameMkLst>
        </pc:graphicFrameChg>
        <pc:graphicFrameChg chg="add del mod modGraphic">
          <ac:chgData name="Delane Brandy" userId="0470fd441968644a" providerId="LiveId" clId="{03B39DA9-415A-410B-AEF9-19CC14570433}" dt="2020-05-07T14:19:19.753" v="1330" actId="207"/>
          <ac:graphicFrameMkLst>
            <pc:docMk/>
            <pc:sldMk cId="1284594578" sldId="259"/>
            <ac:graphicFrameMk id="17" creationId="{39178429-CCB5-45CC-9C22-BC0669E7E67E}"/>
          </ac:graphicFrameMkLst>
        </pc:graphicFrameChg>
        <pc:graphicFrameChg chg="add del mod modGraphic">
          <ac:chgData name="Delane Brandy" userId="0470fd441968644a" providerId="LiveId" clId="{03B39DA9-415A-410B-AEF9-19CC14570433}" dt="2020-05-07T14:19:09.446" v="1323" actId="207"/>
          <ac:graphicFrameMkLst>
            <pc:docMk/>
            <pc:sldMk cId="1284594578" sldId="259"/>
            <ac:graphicFrameMk id="18" creationId="{A4DE96B9-0586-4D39-AC6D-C8D41A9262F9}"/>
          </ac:graphicFrameMkLst>
        </pc:graphicFrameChg>
        <pc:graphicFrameChg chg="add del mod modGraphic">
          <ac:chgData name="Delane Brandy" userId="0470fd441968644a" providerId="LiveId" clId="{03B39DA9-415A-410B-AEF9-19CC14570433}" dt="2020-05-07T14:19:09.719" v="1324" actId="207"/>
          <ac:graphicFrameMkLst>
            <pc:docMk/>
            <pc:sldMk cId="1284594578" sldId="259"/>
            <ac:graphicFrameMk id="19" creationId="{B611356B-E6F5-4602-88A9-0D07D5E11167}"/>
          </ac:graphicFrameMkLst>
        </pc:graphicFrameChg>
      </pc:sldChg>
      <pc:sldChg chg="addSp delSp modSp del mod">
        <pc:chgData name="Delane Brandy" userId="0470fd441968644a" providerId="LiveId" clId="{03B39DA9-415A-410B-AEF9-19CC14570433}" dt="2020-05-07T14:28:38.191" v="1382" actId="47"/>
        <pc:sldMkLst>
          <pc:docMk/>
          <pc:sldMk cId="628782218" sldId="260"/>
        </pc:sldMkLst>
        <pc:spChg chg="add del mod">
          <ac:chgData name="Delane Brandy" userId="0470fd441968644a" providerId="LiveId" clId="{03B39DA9-415A-410B-AEF9-19CC14570433}" dt="2020-05-07T14:28:33.028" v="1381" actId="478"/>
          <ac:spMkLst>
            <pc:docMk/>
            <pc:sldMk cId="628782218" sldId="260"/>
            <ac:spMk id="6" creationId="{757A93EE-F5DC-4DF6-B335-0DA390F61894}"/>
          </ac:spMkLst>
        </pc:spChg>
        <pc:spChg chg="mod">
          <ac:chgData name="Delane Brandy" userId="0470fd441968644a" providerId="LiveId" clId="{03B39DA9-415A-410B-AEF9-19CC14570433}" dt="2020-05-07T14:23:18.890" v="1363" actId="20577"/>
          <ac:spMkLst>
            <pc:docMk/>
            <pc:sldMk cId="628782218" sldId="260"/>
            <ac:spMk id="14" creationId="{79680FD7-516B-49BF-AC78-677233BC0232}"/>
          </ac:spMkLst>
        </pc:spChg>
      </pc:sldChg>
      <pc:sldChg chg="modSp add del">
        <pc:chgData name="Delane Brandy" userId="0470fd441968644a" providerId="LiveId" clId="{03B39DA9-415A-410B-AEF9-19CC14570433}" dt="2020-05-07T14:28:41.627" v="1383" actId="47"/>
        <pc:sldMkLst>
          <pc:docMk/>
          <pc:sldMk cId="1038140361" sldId="261"/>
        </pc:sldMkLst>
        <pc:spChg chg="mod">
          <ac:chgData name="Delane Brandy" userId="0470fd441968644a" providerId="LiveId" clId="{03B39DA9-415A-410B-AEF9-19CC14570433}" dt="2020-05-07T14:21:23.710" v="1346" actId="207"/>
          <ac:spMkLst>
            <pc:docMk/>
            <pc:sldMk cId="1038140361" sldId="261"/>
            <ac:spMk id="3" creationId="{57BE1E1B-7D84-4C27-80B3-63BE76023F95}"/>
          </ac:spMkLst>
        </pc:spChg>
        <pc:spChg chg="mod">
          <ac:chgData name="Delane Brandy" userId="0470fd441968644a" providerId="LiveId" clId="{03B39DA9-415A-410B-AEF9-19CC14570433}" dt="2020-05-07T14:21:30.907" v="1348" actId="207"/>
          <ac:spMkLst>
            <pc:docMk/>
            <pc:sldMk cId="1038140361" sldId="261"/>
            <ac:spMk id="9" creationId="{7BEC6B28-2A7E-4FDE-923D-999DC8AEB695}"/>
          </ac:spMkLst>
        </pc:spChg>
        <pc:spChg chg="mod">
          <ac:chgData name="Delane Brandy" userId="0470fd441968644a" providerId="LiveId" clId="{03B39DA9-415A-410B-AEF9-19CC14570433}" dt="2020-05-07T14:21:41.921" v="1353" actId="207"/>
          <ac:spMkLst>
            <pc:docMk/>
            <pc:sldMk cId="1038140361" sldId="261"/>
            <ac:spMk id="14" creationId="{79680FD7-516B-49BF-AC78-677233BC0232}"/>
          </ac:spMkLst>
        </pc:spChg>
        <pc:spChg chg="mod">
          <ac:chgData name="Delane Brandy" userId="0470fd441968644a" providerId="LiveId" clId="{03B39DA9-415A-410B-AEF9-19CC14570433}" dt="2020-05-07T14:21:26.022" v="1347" actId="207"/>
          <ac:spMkLst>
            <pc:docMk/>
            <pc:sldMk cId="1038140361" sldId="261"/>
            <ac:spMk id="27" creationId="{2C848898-906F-4522-8404-D8618EB50EA3}"/>
          </ac:spMkLst>
        </pc:spChg>
      </pc:sldChg>
      <pc:sldChg chg="modSp del">
        <pc:chgData name="Delane Brandy" userId="0470fd441968644a" providerId="LiveId" clId="{03B39DA9-415A-410B-AEF9-19CC14570433}" dt="2020-05-07T14:26:56.121" v="1369" actId="47"/>
        <pc:sldMkLst>
          <pc:docMk/>
          <pc:sldMk cId="120835301" sldId="262"/>
        </pc:sldMkLst>
        <pc:spChg chg="mod">
          <ac:chgData name="Delane Brandy" userId="0470fd441968644a" providerId="LiveId" clId="{03B39DA9-415A-410B-AEF9-19CC14570433}" dt="2020-05-07T14:22:17.681" v="1354" actId="207"/>
          <ac:spMkLst>
            <pc:docMk/>
            <pc:sldMk cId="120835301" sldId="262"/>
            <ac:spMk id="27" creationId="{2C848898-906F-4522-8404-D8618EB50EA3}"/>
          </ac:spMkLst>
        </pc:spChg>
      </pc:sldChg>
    </pc:docChg>
  </pc:docChgLst>
  <pc:docChgLst>
    <pc:chgData name="Delane Brandy" userId="0470fd441968644a" providerId="LiveId" clId="{439E2852-4DC2-458D-ACE2-CECD431DB3FB}"/>
    <pc:docChg chg="undo custSel addSld modSld">
      <pc:chgData name="Delane Brandy" userId="0470fd441968644a" providerId="LiveId" clId="{439E2852-4DC2-458D-ACE2-CECD431DB3FB}" dt="2020-07-03T11:25:53.126" v="348" actId="14100"/>
      <pc:docMkLst>
        <pc:docMk/>
      </pc:docMkLst>
      <pc:sldChg chg="addSp delSp modSp mod">
        <pc:chgData name="Delane Brandy" userId="0470fd441968644a" providerId="LiveId" clId="{439E2852-4DC2-458D-ACE2-CECD431DB3FB}" dt="2020-07-02T11:05:58.530" v="3" actId="478"/>
        <pc:sldMkLst>
          <pc:docMk/>
          <pc:sldMk cId="2041588360" sldId="256"/>
        </pc:sldMkLst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6" creationId="{00000000-0000-0000-0000-000000000000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10" creationId="{4E234BE3-F23D-4F3F-8F90-DB794BD82B29}"/>
          </ac:spMkLst>
        </pc:spChg>
        <pc:spChg chg="add del mod">
          <ac:chgData name="Delane Brandy" userId="0470fd441968644a" providerId="LiveId" clId="{439E2852-4DC2-458D-ACE2-CECD431DB3FB}" dt="2020-07-02T11:05:58.530" v="3" actId="478"/>
          <ac:spMkLst>
            <pc:docMk/>
            <pc:sldMk cId="2041588360" sldId="256"/>
            <ac:spMk id="14" creationId="{2B48BF38-6488-40CF-8AC7-D14357690C2D}"/>
          </ac:spMkLst>
        </pc:spChg>
        <pc:spChg chg="add del mod">
          <ac:chgData name="Delane Brandy" userId="0470fd441968644a" providerId="LiveId" clId="{439E2852-4DC2-458D-ACE2-CECD431DB3FB}" dt="2020-07-02T11:05:58.530" v="3" actId="478"/>
          <ac:spMkLst>
            <pc:docMk/>
            <pc:sldMk cId="2041588360" sldId="256"/>
            <ac:spMk id="15" creationId="{9E5027EF-5579-40FA-BA9F-0792AD2BEE7F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30" creationId="{92950AA0-5C3C-4537-8771-7E19CC986B1A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31" creationId="{5666773E-3DF9-4695-BC56-BE9DEFCBC316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32" creationId="{90CC2031-FB22-43F0-A342-383EA5119B52}"/>
          </ac:spMkLst>
        </pc:spChg>
        <pc:spChg chg="mod">
          <ac:chgData name="Delane Brandy" userId="0470fd441968644a" providerId="LiveId" clId="{439E2852-4DC2-458D-ACE2-CECD431DB3FB}" dt="2020-07-02T11:05:52.939" v="2" actId="1076"/>
          <ac:spMkLst>
            <pc:docMk/>
            <pc:sldMk cId="2041588360" sldId="256"/>
            <ac:spMk id="37" creationId="{8B4A4FED-E229-44AA-9B78-2759D45F135D}"/>
          </ac:spMkLst>
        </pc:spChg>
        <pc:grpChg chg="mod">
          <ac:chgData name="Delane Brandy" userId="0470fd441968644a" providerId="LiveId" clId="{439E2852-4DC2-458D-ACE2-CECD431DB3FB}" dt="2020-07-02T11:05:52.939" v="2" actId="1076"/>
          <ac:grpSpMkLst>
            <pc:docMk/>
            <pc:sldMk cId="2041588360" sldId="256"/>
            <ac:grpSpMk id="4" creationId="{00000000-0000-0000-0000-000000000000}"/>
          </ac:grpSpMkLst>
        </pc:grpChg>
        <pc:graphicFrameChg chg="mod">
          <ac:chgData name="Delane Brandy" userId="0470fd441968644a" providerId="LiveId" clId="{439E2852-4DC2-458D-ACE2-CECD431DB3FB}" dt="2020-07-02T11:05:52.939" v="2" actId="1076"/>
          <ac:graphicFrameMkLst>
            <pc:docMk/>
            <pc:sldMk cId="2041588360" sldId="256"/>
            <ac:graphicFrameMk id="33" creationId="{5BF4A5BF-1706-4474-B667-7518E4709CBB}"/>
          </ac:graphicFrameMkLst>
        </pc:graphicFrameChg>
        <pc:picChg chg="mod">
          <ac:chgData name="Delane Brandy" userId="0470fd441968644a" providerId="LiveId" clId="{439E2852-4DC2-458D-ACE2-CECD431DB3FB}" dt="2020-07-02T11:05:52.939" v="2" actId="1076"/>
          <ac:picMkLst>
            <pc:docMk/>
            <pc:sldMk cId="2041588360" sldId="256"/>
            <ac:picMk id="13" creationId="{F5CEA191-BBEA-4735-8E54-758A0AE88354}"/>
          </ac:picMkLst>
        </pc:picChg>
      </pc:sldChg>
      <pc:sldChg chg="addSp modSp mod">
        <pc:chgData name="Delane Brandy" userId="0470fd441968644a" providerId="LiveId" clId="{439E2852-4DC2-458D-ACE2-CECD431DB3FB}" dt="2020-07-03T10:59:18.489" v="15" actId="207"/>
        <pc:sldMkLst>
          <pc:docMk/>
          <pc:sldMk cId="1160368483" sldId="258"/>
        </pc:sldMkLst>
        <pc:spChg chg="add mod">
          <ac:chgData name="Delane Brandy" userId="0470fd441968644a" providerId="LiveId" clId="{439E2852-4DC2-458D-ACE2-CECD431DB3FB}" dt="2020-07-03T10:59:18.489" v="15" actId="207"/>
          <ac:spMkLst>
            <pc:docMk/>
            <pc:sldMk cId="1160368483" sldId="258"/>
            <ac:spMk id="24" creationId="{724F8CDF-0655-4DD6-9890-18F63D149D0C}"/>
          </ac:spMkLst>
        </pc:spChg>
        <pc:spChg chg="mod">
          <ac:chgData name="Delane Brandy" userId="0470fd441968644a" providerId="LiveId" clId="{439E2852-4DC2-458D-ACE2-CECD431DB3FB}" dt="2020-07-03T10:58:38.899" v="5" actId="20577"/>
          <ac:spMkLst>
            <pc:docMk/>
            <pc:sldMk cId="1160368483" sldId="258"/>
            <ac:spMk id="26" creationId="{16E1527F-49CE-4980-82D1-72F165D5AFD7}"/>
          </ac:spMkLst>
        </pc:spChg>
      </pc:sldChg>
      <pc:sldChg chg="addSp delSp modSp new mod">
        <pc:chgData name="Delane Brandy" userId="0470fd441968644a" providerId="LiveId" clId="{439E2852-4DC2-458D-ACE2-CECD431DB3FB}" dt="2020-07-03T11:25:53.126" v="348" actId="14100"/>
        <pc:sldMkLst>
          <pc:docMk/>
          <pc:sldMk cId="2381317599" sldId="259"/>
        </pc:sldMkLst>
        <pc:spChg chg="add mod">
          <ac:chgData name="Delane Brandy" userId="0470fd441968644a" providerId="LiveId" clId="{439E2852-4DC2-458D-ACE2-CECD431DB3FB}" dt="2020-07-03T11:01:24.172" v="32" actId="20577"/>
          <ac:spMkLst>
            <pc:docMk/>
            <pc:sldMk cId="2381317599" sldId="259"/>
            <ac:spMk id="3" creationId="{4AE213AB-7FA9-4A31-AF56-8D4A395A9F03}"/>
          </ac:spMkLst>
        </pc:spChg>
        <pc:spChg chg="add del">
          <ac:chgData name="Delane Brandy" userId="0470fd441968644a" providerId="LiveId" clId="{439E2852-4DC2-458D-ACE2-CECD431DB3FB}" dt="2020-07-03T11:01:08.113" v="19"/>
          <ac:spMkLst>
            <pc:docMk/>
            <pc:sldMk cId="2381317599" sldId="259"/>
            <ac:spMk id="4" creationId="{5043546B-CA5E-422B-9E13-3134513C6312}"/>
          </ac:spMkLst>
        </pc:spChg>
        <pc:spChg chg="add del">
          <ac:chgData name="Delane Brandy" userId="0470fd441968644a" providerId="LiveId" clId="{439E2852-4DC2-458D-ACE2-CECD431DB3FB}" dt="2020-07-03T11:01:08.113" v="19"/>
          <ac:spMkLst>
            <pc:docMk/>
            <pc:sldMk cId="2381317599" sldId="259"/>
            <ac:spMk id="5" creationId="{0338A64A-197B-4596-9367-C32772C571E7}"/>
          </ac:spMkLst>
        </pc:spChg>
        <pc:spChg chg="add del">
          <ac:chgData name="Delane Brandy" userId="0470fd441968644a" providerId="LiveId" clId="{439E2852-4DC2-458D-ACE2-CECD431DB3FB}" dt="2020-07-03T11:01:08.113" v="19"/>
          <ac:spMkLst>
            <pc:docMk/>
            <pc:sldMk cId="2381317599" sldId="259"/>
            <ac:spMk id="6" creationId="{AAC9F38D-FE20-4C7A-9A09-3BB9BF79AF6B}"/>
          </ac:spMkLst>
        </pc:spChg>
        <pc:spChg chg="add del">
          <ac:chgData name="Delane Brandy" userId="0470fd441968644a" providerId="LiveId" clId="{439E2852-4DC2-458D-ACE2-CECD431DB3FB}" dt="2020-07-03T11:01:58.863" v="39"/>
          <ac:spMkLst>
            <pc:docMk/>
            <pc:sldMk cId="2381317599" sldId="259"/>
            <ac:spMk id="8" creationId="{11690AFC-F608-4EFB-A203-5E24173A4B90}"/>
          </ac:spMkLst>
        </pc:spChg>
        <pc:spChg chg="add del">
          <ac:chgData name="Delane Brandy" userId="0470fd441968644a" providerId="LiveId" clId="{439E2852-4DC2-458D-ACE2-CECD431DB3FB}" dt="2020-07-03T11:01:58.863" v="39"/>
          <ac:spMkLst>
            <pc:docMk/>
            <pc:sldMk cId="2381317599" sldId="259"/>
            <ac:spMk id="9" creationId="{C0CFF650-F91D-4EF6-AB16-AB47332150B3}"/>
          </ac:spMkLst>
        </pc:spChg>
        <pc:spChg chg="add mod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10" creationId="{385607D3-D670-4595-9745-71560DBA969E}"/>
          </ac:spMkLst>
        </pc:spChg>
        <pc:spChg chg="add del">
          <ac:chgData name="Delane Brandy" userId="0470fd441968644a" providerId="LiveId" clId="{439E2852-4DC2-458D-ACE2-CECD431DB3FB}" dt="2020-07-03T11:01:58.863" v="39"/>
          <ac:spMkLst>
            <pc:docMk/>
            <pc:sldMk cId="2381317599" sldId="259"/>
            <ac:spMk id="11" creationId="{5C9EC093-705C-4605-9F6F-3CF41F89F8B0}"/>
          </ac:spMkLst>
        </pc:spChg>
        <pc:spChg chg="add del">
          <ac:chgData name="Delane Brandy" userId="0470fd441968644a" providerId="LiveId" clId="{439E2852-4DC2-458D-ACE2-CECD431DB3FB}" dt="2020-07-03T11:24:21.268" v="326"/>
          <ac:spMkLst>
            <pc:docMk/>
            <pc:sldMk cId="2381317599" sldId="259"/>
            <ac:spMk id="13" creationId="{168454BA-E670-4A3C-973F-0FF65F85D60C}"/>
          </ac:spMkLst>
        </pc:spChg>
        <pc:spChg chg="add mod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17" creationId="{D9A23B1D-D369-402F-A340-7F06A31E345D}"/>
          </ac:spMkLst>
        </pc:spChg>
        <pc:spChg chg="add mod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18" creationId="{5A73E895-0BE6-4D9A-81BA-AE989A110F6C}"/>
          </ac:spMkLst>
        </pc:spChg>
        <pc:spChg chg="del mod topLvl">
          <ac:chgData name="Delane Brandy" userId="0470fd441968644a" providerId="LiveId" clId="{439E2852-4DC2-458D-ACE2-CECD431DB3FB}" dt="2020-07-03T11:24:59.508" v="339" actId="478"/>
          <ac:spMkLst>
            <pc:docMk/>
            <pc:sldMk cId="2381317599" sldId="259"/>
            <ac:spMk id="20" creationId="{B2B1C732-DC0F-406D-9630-F998CD75363F}"/>
          </ac:spMkLst>
        </pc:spChg>
        <pc:spChg chg="del mod topLvl">
          <ac:chgData name="Delane Brandy" userId="0470fd441968644a" providerId="LiveId" clId="{439E2852-4DC2-458D-ACE2-CECD431DB3FB}" dt="2020-07-03T11:22:21.011" v="310" actId="478"/>
          <ac:spMkLst>
            <pc:docMk/>
            <pc:sldMk cId="2381317599" sldId="259"/>
            <ac:spMk id="21" creationId="{3E2ABBAC-2F50-4A36-9AC5-A24F5C85915B}"/>
          </ac:spMkLst>
        </pc:spChg>
        <pc:spChg chg="del mod topLvl">
          <ac:chgData name="Delane Brandy" userId="0470fd441968644a" providerId="LiveId" clId="{439E2852-4DC2-458D-ACE2-CECD431DB3FB}" dt="2020-07-03T11:08:38.346" v="121" actId="478"/>
          <ac:spMkLst>
            <pc:docMk/>
            <pc:sldMk cId="2381317599" sldId="259"/>
            <ac:spMk id="22" creationId="{4573E996-2FBE-485A-BC62-A3891B9A3583}"/>
          </ac:spMkLst>
        </pc:spChg>
        <pc:spChg chg="del mod topLvl">
          <ac:chgData name="Delane Brandy" userId="0470fd441968644a" providerId="LiveId" clId="{439E2852-4DC2-458D-ACE2-CECD431DB3FB}" dt="2020-07-03T11:08:31.003" v="119" actId="478"/>
          <ac:spMkLst>
            <pc:docMk/>
            <pc:sldMk cId="2381317599" sldId="259"/>
            <ac:spMk id="24" creationId="{03997E20-A62D-46BE-BBBF-ED411D422DA3}"/>
          </ac:spMkLst>
        </pc:spChg>
        <pc:spChg chg="del mod topLvl">
          <ac:chgData name="Delane Brandy" userId="0470fd441968644a" providerId="LiveId" clId="{439E2852-4DC2-458D-ACE2-CECD431DB3FB}" dt="2020-07-03T11:20:41.273" v="274" actId="478"/>
          <ac:spMkLst>
            <pc:docMk/>
            <pc:sldMk cId="2381317599" sldId="259"/>
            <ac:spMk id="25" creationId="{E5A0BAC1-86BB-4EB8-9BC4-DB4A508A6FEF}"/>
          </ac:spMkLst>
        </pc:spChg>
        <pc:spChg chg="del mod topLvl">
          <ac:chgData name="Delane Brandy" userId="0470fd441968644a" providerId="LiveId" clId="{439E2852-4DC2-458D-ACE2-CECD431DB3FB}" dt="2020-07-03T11:20:41.273" v="274" actId="478"/>
          <ac:spMkLst>
            <pc:docMk/>
            <pc:sldMk cId="2381317599" sldId="259"/>
            <ac:spMk id="26" creationId="{CD065D71-4C15-45A7-A1F6-75AB23D97303}"/>
          </ac:spMkLst>
        </pc:spChg>
        <pc:spChg chg="del mod topLvl">
          <ac:chgData name="Delane Brandy" userId="0470fd441968644a" providerId="LiveId" clId="{439E2852-4DC2-458D-ACE2-CECD431DB3FB}" dt="2020-07-03T11:20:41.273" v="274" actId="478"/>
          <ac:spMkLst>
            <pc:docMk/>
            <pc:sldMk cId="2381317599" sldId="259"/>
            <ac:spMk id="27" creationId="{F6D7DA8E-1A88-4B0F-941B-74C3DAA8FEF5}"/>
          </ac:spMkLst>
        </pc:spChg>
        <pc:spChg chg="del mod topLvl">
          <ac:chgData name="Delane Brandy" userId="0470fd441968644a" providerId="LiveId" clId="{439E2852-4DC2-458D-ACE2-CECD431DB3FB}" dt="2020-07-03T11:20:41.273" v="274" actId="478"/>
          <ac:spMkLst>
            <pc:docMk/>
            <pc:sldMk cId="2381317599" sldId="259"/>
            <ac:spMk id="28" creationId="{45DC3332-217C-4E2F-BCE5-1D1AF0369E18}"/>
          </ac:spMkLst>
        </pc:spChg>
        <pc:spChg chg="del mod topLvl">
          <ac:chgData name="Delane Brandy" userId="0470fd441968644a" providerId="LiveId" clId="{439E2852-4DC2-458D-ACE2-CECD431DB3FB}" dt="2020-07-03T11:08:34.347" v="120" actId="478"/>
          <ac:spMkLst>
            <pc:docMk/>
            <pc:sldMk cId="2381317599" sldId="259"/>
            <ac:spMk id="29" creationId="{93EB32F2-7E5D-41FE-AD2B-6D1BE34CC0CA}"/>
          </ac:spMkLst>
        </pc:spChg>
        <pc:spChg chg="del mod topLvl">
          <ac:chgData name="Delane Brandy" userId="0470fd441968644a" providerId="LiveId" clId="{439E2852-4DC2-458D-ACE2-CECD431DB3FB}" dt="2020-07-03T11:18:05.747" v="269" actId="478"/>
          <ac:spMkLst>
            <pc:docMk/>
            <pc:sldMk cId="2381317599" sldId="259"/>
            <ac:spMk id="30" creationId="{B3EA9F9C-A03F-41AE-BFAE-93DC65C99006}"/>
          </ac:spMkLst>
        </pc:spChg>
        <pc:spChg chg="del mod topLvl">
          <ac:chgData name="Delane Brandy" userId="0470fd441968644a" providerId="LiveId" clId="{439E2852-4DC2-458D-ACE2-CECD431DB3FB}" dt="2020-07-03T11:18:07.135" v="270" actId="478"/>
          <ac:spMkLst>
            <pc:docMk/>
            <pc:sldMk cId="2381317599" sldId="259"/>
            <ac:spMk id="31" creationId="{72F2C2AE-89E4-4ED7-B069-0044E51EE68A}"/>
          </ac:spMkLst>
        </pc:spChg>
        <pc:spChg chg="del mod topLvl">
          <ac:chgData name="Delane Brandy" userId="0470fd441968644a" providerId="LiveId" clId="{439E2852-4DC2-458D-ACE2-CECD431DB3FB}" dt="2020-07-03T11:20:27.139" v="271" actId="478"/>
          <ac:spMkLst>
            <pc:docMk/>
            <pc:sldMk cId="2381317599" sldId="259"/>
            <ac:spMk id="32" creationId="{014C4FE7-E45D-46EF-9E41-63A20CA8CFD1}"/>
          </ac:spMkLst>
        </pc:spChg>
        <pc:spChg chg="del mod topLvl">
          <ac:chgData name="Delane Brandy" userId="0470fd441968644a" providerId="LiveId" clId="{439E2852-4DC2-458D-ACE2-CECD431DB3FB}" dt="2020-07-03T11:08:29.134" v="118" actId="478"/>
          <ac:spMkLst>
            <pc:docMk/>
            <pc:sldMk cId="2381317599" sldId="259"/>
            <ac:spMk id="34" creationId="{7D32E6FF-C3E0-4799-9A23-AF4481A65A7B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38" creationId="{806C2549-C844-4479-BE0C-CEF1ADE51B0B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39" creationId="{46C6F66A-CC74-4D94-A3BB-2C3532993092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0" creationId="{E8B94C1C-790D-4780-8708-3BED50D223B3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1" creationId="{B016E9F5-9952-4262-A0B7-98DC56378299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2" creationId="{E3EB9A4F-1DBD-4AFA-A9E6-00C828ADDD60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3" creationId="{36DE9BB0-140B-4146-A8FE-E0839AD49A46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4" creationId="{8ADEF1AF-EE3E-44D9-96ED-8E3AB480095E}"/>
          </ac:spMkLst>
        </pc:spChg>
        <pc:spChg chg="del mod topLvl">
          <ac:chgData name="Delane Brandy" userId="0470fd441968644a" providerId="LiveId" clId="{439E2852-4DC2-458D-ACE2-CECD431DB3FB}" dt="2020-07-03T11:08:26.618" v="117" actId="478"/>
          <ac:spMkLst>
            <pc:docMk/>
            <pc:sldMk cId="2381317599" sldId="259"/>
            <ac:spMk id="46" creationId="{FE08C6C6-E0ED-46AB-A863-B2722FA2C3E3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7" creationId="{E572ADAD-4C4C-4F86-9D92-0E51098FA554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8" creationId="{2CADBFCC-1469-49F1-B8B3-1C2274785633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49" creationId="{082C975A-3BF1-4309-9D44-D05D76DDD35B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0" creationId="{FE1FDBF9-41BE-40DE-9DFA-1FDF1D96F643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1" creationId="{051AC56B-A53E-4FA8-990F-75596D3E8402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2" creationId="{95E08124-DF36-401D-951C-D2C704CF380C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3" creationId="{A4349553-C685-45E8-AEDF-A97C5369BDF9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5" creationId="{11ECA924-7CA0-4397-81BA-C447E5300AAC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6" creationId="{00AEE8F7-C529-4315-B805-6C68F8D6D7DC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7" creationId="{52B2B71B-4338-40BD-B185-2793549D226F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8" creationId="{25F791A5-221A-4E32-ABA1-807254FDA16C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59" creationId="{1CBD5863-9E7F-4CED-B616-4C80E3A6A831}"/>
          </ac:spMkLst>
        </pc:spChg>
        <pc:spChg chg="mod topLvl">
          <ac:chgData name="Delane Brandy" userId="0470fd441968644a" providerId="LiveId" clId="{439E2852-4DC2-458D-ACE2-CECD431DB3FB}" dt="2020-07-03T11:25:47.473" v="347" actId="164"/>
          <ac:spMkLst>
            <pc:docMk/>
            <pc:sldMk cId="2381317599" sldId="259"/>
            <ac:spMk id="60" creationId="{12147ECC-B99D-4447-9577-AD094046922B}"/>
          </ac:spMkLst>
        </pc:spChg>
        <pc:spChg chg="add mod">
          <ac:chgData name="Delane Brandy" userId="0470fd441968644a" providerId="LiveId" clId="{439E2852-4DC2-458D-ACE2-CECD431DB3FB}" dt="2020-07-03T11:25:53.126" v="348" actId="14100"/>
          <ac:spMkLst>
            <pc:docMk/>
            <pc:sldMk cId="2381317599" sldId="259"/>
            <ac:spMk id="63" creationId="{4427269C-FD75-430B-AFC5-FB04F531C4D7}"/>
          </ac:spMkLst>
        </pc:spChg>
        <pc:grpChg chg="add mod">
          <ac:chgData name="Delane Brandy" userId="0470fd441968644a" providerId="LiveId" clId="{439E2852-4DC2-458D-ACE2-CECD431DB3FB}" dt="2020-07-03T11:25:29.759" v="344" actId="164"/>
          <ac:grpSpMkLst>
            <pc:docMk/>
            <pc:sldMk cId="2381317599" sldId="259"/>
            <ac:grpSpMk id="15" creationId="{0A6014D9-C4B8-428F-AE14-702C3046E61A}"/>
          </ac:grpSpMkLst>
        </pc:grpChg>
        <pc:grpChg chg="add mod">
          <ac:chgData name="Delane Brandy" userId="0470fd441968644a" providerId="LiveId" clId="{439E2852-4DC2-458D-ACE2-CECD431DB3FB}" dt="2020-07-03T11:25:42.625" v="346" actId="164"/>
          <ac:grpSpMkLst>
            <pc:docMk/>
            <pc:sldMk cId="2381317599" sldId="259"/>
            <ac:grpSpMk id="16" creationId="{C467E58E-DA37-4333-AC8C-6F59A1BA8961}"/>
          </ac:grpSpMkLst>
        </pc:grpChg>
        <pc:grpChg chg="add del mod">
          <ac:chgData name="Delane Brandy" userId="0470fd441968644a" providerId="LiveId" clId="{439E2852-4DC2-458D-ACE2-CECD431DB3FB}" dt="2020-07-03T11:08:03.887" v="113" actId="165"/>
          <ac:grpSpMkLst>
            <pc:docMk/>
            <pc:sldMk cId="2381317599" sldId="259"/>
            <ac:grpSpMk id="19" creationId="{731A0FD9-6689-42E6-A01C-C3FDC7199F5A}"/>
          </ac:grpSpMkLst>
        </pc:grpChg>
        <pc:grpChg chg="del mod topLvl">
          <ac:chgData name="Delane Brandy" userId="0470fd441968644a" providerId="LiveId" clId="{439E2852-4DC2-458D-ACE2-CECD431DB3FB}" dt="2020-07-03T11:08:14.615" v="114" actId="165"/>
          <ac:grpSpMkLst>
            <pc:docMk/>
            <pc:sldMk cId="2381317599" sldId="259"/>
            <ac:grpSpMk id="23" creationId="{58B00B5F-E622-4A49-B536-CC62723909AD}"/>
          </ac:grpSpMkLst>
        </pc:grpChg>
        <pc:grpChg chg="del mod topLvl">
          <ac:chgData name="Delane Brandy" userId="0470fd441968644a" providerId="LiveId" clId="{439E2852-4DC2-458D-ACE2-CECD431DB3FB}" dt="2020-07-03T11:08:19.396" v="115" actId="165"/>
          <ac:grpSpMkLst>
            <pc:docMk/>
            <pc:sldMk cId="2381317599" sldId="259"/>
            <ac:grpSpMk id="33" creationId="{1A14529E-220C-47E7-AF8B-D6A3AFDDB5BB}"/>
          </ac:grpSpMkLst>
        </pc:grpChg>
        <pc:grpChg chg="del mod topLvl">
          <ac:chgData name="Delane Brandy" userId="0470fd441968644a" providerId="LiveId" clId="{439E2852-4DC2-458D-ACE2-CECD431DB3FB}" dt="2020-07-03T11:08:23.174" v="116" actId="165"/>
          <ac:grpSpMkLst>
            <pc:docMk/>
            <pc:sldMk cId="2381317599" sldId="259"/>
            <ac:grpSpMk id="45" creationId="{796B0405-B5D1-4CE8-876F-CBFA2A544BA4}"/>
          </ac:grpSpMkLst>
        </pc:grpChg>
        <pc:grpChg chg="add mod">
          <ac:chgData name="Delane Brandy" userId="0470fd441968644a" providerId="LiveId" clId="{439E2852-4DC2-458D-ACE2-CECD431DB3FB}" dt="2020-07-03T11:25:47.473" v="347" actId="164"/>
          <ac:grpSpMkLst>
            <pc:docMk/>
            <pc:sldMk cId="2381317599" sldId="259"/>
            <ac:grpSpMk id="61" creationId="{B669383B-C7CA-4366-BD5F-FB11FCDAE544}"/>
          </ac:grpSpMkLst>
        </pc:grpChg>
        <pc:picChg chg="add del">
          <ac:chgData name="Delane Brandy" userId="0470fd441968644a" providerId="LiveId" clId="{439E2852-4DC2-458D-ACE2-CECD431DB3FB}" dt="2020-07-03T11:01:08.113" v="19"/>
          <ac:picMkLst>
            <pc:docMk/>
            <pc:sldMk cId="2381317599" sldId="259"/>
            <ac:picMk id="1025" creationId="{AF7A2A6B-121B-4E8A-B1E7-A61D4566F47F}"/>
          </ac:picMkLst>
        </pc:picChg>
        <pc:picChg chg="add del">
          <ac:chgData name="Delane Brandy" userId="0470fd441968644a" providerId="LiveId" clId="{439E2852-4DC2-458D-ACE2-CECD431DB3FB}" dt="2020-07-03T11:01:08.113" v="19"/>
          <ac:picMkLst>
            <pc:docMk/>
            <pc:sldMk cId="2381317599" sldId="259"/>
            <ac:picMk id="1026" creationId="{C8087FCC-5E92-42EC-8344-B16E9C885877}"/>
          </ac:picMkLst>
        </pc:picChg>
        <pc:picChg chg="add del">
          <ac:chgData name="Delane Brandy" userId="0470fd441968644a" providerId="LiveId" clId="{439E2852-4DC2-458D-ACE2-CECD431DB3FB}" dt="2020-07-03T11:01:58.863" v="39"/>
          <ac:picMkLst>
            <pc:docMk/>
            <pc:sldMk cId="2381317599" sldId="259"/>
            <ac:picMk id="1030" creationId="{B740AB8C-AA6C-4BB5-8F36-636219D1B497}"/>
          </ac:picMkLst>
        </pc:picChg>
        <pc:picChg chg="add del">
          <ac:chgData name="Delane Brandy" userId="0470fd441968644a" providerId="LiveId" clId="{439E2852-4DC2-458D-ACE2-CECD431DB3FB}" dt="2020-07-03T11:01:58.863" v="39"/>
          <ac:picMkLst>
            <pc:docMk/>
            <pc:sldMk cId="2381317599" sldId="259"/>
            <ac:picMk id="1031" creationId="{69C5E850-793A-48F0-B9B2-128FC50361A4}"/>
          </ac:picMkLst>
        </pc:picChg>
        <pc:cxnChg chg="mod topLvl">
          <ac:chgData name="Delane Brandy" userId="0470fd441968644a" providerId="LiveId" clId="{439E2852-4DC2-458D-ACE2-CECD431DB3FB}" dt="2020-07-03T11:25:47.473" v="347" actId="164"/>
          <ac:cxnSpMkLst>
            <pc:docMk/>
            <pc:sldMk cId="2381317599" sldId="259"/>
            <ac:cxnSpMk id="35" creationId="{A000FFD7-99E1-447D-9292-A6A68863ABA3}"/>
          </ac:cxnSpMkLst>
        </pc:cxnChg>
        <pc:cxnChg chg="mod topLvl">
          <ac:chgData name="Delane Brandy" userId="0470fd441968644a" providerId="LiveId" clId="{439E2852-4DC2-458D-ACE2-CECD431DB3FB}" dt="2020-07-03T11:25:47.473" v="347" actId="164"/>
          <ac:cxnSpMkLst>
            <pc:docMk/>
            <pc:sldMk cId="2381317599" sldId="259"/>
            <ac:cxnSpMk id="36" creationId="{4DB91942-ECE9-42A2-A8C7-DA2015313346}"/>
          </ac:cxnSpMkLst>
        </pc:cxnChg>
        <pc:cxnChg chg="mod topLvl">
          <ac:chgData name="Delane Brandy" userId="0470fd441968644a" providerId="LiveId" clId="{439E2852-4DC2-458D-ACE2-CECD431DB3FB}" dt="2020-07-03T11:25:47.473" v="347" actId="164"/>
          <ac:cxnSpMkLst>
            <pc:docMk/>
            <pc:sldMk cId="2381317599" sldId="259"/>
            <ac:cxnSpMk id="37" creationId="{EB6DBBB0-CFC3-45EF-8DD3-4D9B4F868843}"/>
          </ac:cxnSpMkLst>
        </pc:cxnChg>
        <pc:cxnChg chg="mod topLvl">
          <ac:chgData name="Delane Brandy" userId="0470fd441968644a" providerId="LiveId" clId="{439E2852-4DC2-458D-ACE2-CECD431DB3FB}" dt="2020-07-03T11:25:47.473" v="347" actId="164"/>
          <ac:cxnSpMkLst>
            <pc:docMk/>
            <pc:sldMk cId="2381317599" sldId="259"/>
            <ac:cxnSpMk id="54" creationId="{BDCE099B-F91A-4D5A-B4AD-EF10800E7C89}"/>
          </ac:cxnSpMkLst>
        </pc:cxnChg>
      </pc:sldChg>
    </pc:docChg>
  </pc:docChgLst>
  <pc:docChgLst>
    <pc:chgData name="Delane Brandy" userId="0470fd441968644a" providerId="LiveId" clId="{11A110EF-4AA0-442D-BEC9-11DBAD0B9450}"/>
    <pc:docChg chg="undo redo custSel addSld modSld">
      <pc:chgData name="Delane Brandy" userId="0470fd441968644a" providerId="LiveId" clId="{11A110EF-4AA0-442D-BEC9-11DBAD0B9450}" dt="2020-04-30T17:04:21.746" v="1808" actId="478"/>
      <pc:docMkLst>
        <pc:docMk/>
      </pc:docMkLst>
      <pc:sldChg chg="addSp delSp modSp mod modAnim">
        <pc:chgData name="Delane Brandy" userId="0470fd441968644a" providerId="LiveId" clId="{11A110EF-4AA0-442D-BEC9-11DBAD0B9450}" dt="2020-04-30T16:26:46.318" v="1287" actId="114"/>
        <pc:sldMkLst>
          <pc:docMk/>
          <pc:sldMk cId="2041588360" sldId="256"/>
        </pc:sldMkLst>
        <pc:spChg chg="mod">
          <ac:chgData name="Delane Brandy" userId="0470fd441968644a" providerId="LiveId" clId="{11A110EF-4AA0-442D-BEC9-11DBAD0B9450}" dt="2020-04-30T15:04:58.270" v="5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11A110EF-4AA0-442D-BEC9-11DBAD0B9450}" dt="2020-04-30T15:04:37.103" v="3" actId="14100"/>
          <ac:spMkLst>
            <pc:docMk/>
            <pc:sldMk cId="2041588360" sldId="256"/>
            <ac:spMk id="6" creationId="{00000000-0000-0000-0000-000000000000}"/>
          </ac:spMkLst>
        </pc:spChg>
        <pc:spChg chg="add mod">
          <ac:chgData name="Delane Brandy" userId="0470fd441968644a" providerId="LiveId" clId="{11A110EF-4AA0-442D-BEC9-11DBAD0B9450}" dt="2020-04-30T15:17:16.044" v="249" actId="1076"/>
          <ac:spMkLst>
            <pc:docMk/>
            <pc:sldMk cId="2041588360" sldId="256"/>
            <ac:spMk id="10" creationId="{4E234BE3-F23D-4F3F-8F90-DB794BD82B29}"/>
          </ac:spMkLst>
        </pc:spChg>
        <pc:spChg chg="add mod">
          <ac:chgData name="Delane Brandy" userId="0470fd441968644a" providerId="LiveId" clId="{11A110EF-4AA0-442D-BEC9-11DBAD0B9450}" dt="2020-04-30T16:21:27.309" v="1078" actId="1076"/>
          <ac:spMkLst>
            <pc:docMk/>
            <pc:sldMk cId="2041588360" sldId="256"/>
            <ac:spMk id="30" creationId="{92950AA0-5C3C-4537-8771-7E19CC986B1A}"/>
          </ac:spMkLst>
        </pc:spChg>
        <pc:spChg chg="add mod">
          <ac:chgData name="Delane Brandy" userId="0470fd441968644a" providerId="LiveId" clId="{11A110EF-4AA0-442D-BEC9-11DBAD0B9450}" dt="2020-04-30T16:21:34.651" v="1080" actId="14100"/>
          <ac:spMkLst>
            <pc:docMk/>
            <pc:sldMk cId="2041588360" sldId="256"/>
            <ac:spMk id="31" creationId="{5666773E-3DF9-4695-BC56-BE9DEFCBC316}"/>
          </ac:spMkLst>
        </pc:spChg>
        <pc:spChg chg="add mod">
          <ac:chgData name="Delane Brandy" userId="0470fd441968644a" providerId="LiveId" clId="{11A110EF-4AA0-442D-BEC9-11DBAD0B9450}" dt="2020-04-30T16:21:48.839" v="1083" actId="14100"/>
          <ac:spMkLst>
            <pc:docMk/>
            <pc:sldMk cId="2041588360" sldId="256"/>
            <ac:spMk id="32" creationId="{90CC2031-FB22-43F0-A342-383EA5119B52}"/>
          </ac:spMkLst>
        </pc:spChg>
        <pc:spChg chg="add mod">
          <ac:chgData name="Delane Brandy" userId="0470fd441968644a" providerId="LiveId" clId="{11A110EF-4AA0-442D-BEC9-11DBAD0B9450}" dt="2020-04-30T16:26:46.318" v="1287" actId="114"/>
          <ac:spMkLst>
            <pc:docMk/>
            <pc:sldMk cId="2041588360" sldId="256"/>
            <ac:spMk id="37" creationId="{8B4A4FED-E229-44AA-9B78-2759D45F135D}"/>
          </ac:spMkLst>
        </pc:spChg>
        <pc:grpChg chg="mod">
          <ac:chgData name="Delane Brandy" userId="0470fd441968644a" providerId="LiveId" clId="{11A110EF-4AA0-442D-BEC9-11DBAD0B9450}" dt="2020-04-30T15:04:44.032" v="4" actId="1076"/>
          <ac:grpSpMkLst>
            <pc:docMk/>
            <pc:sldMk cId="2041588360" sldId="256"/>
            <ac:grpSpMk id="4" creationId="{00000000-0000-0000-0000-000000000000}"/>
          </ac:grpSpMkLst>
        </pc:grpChg>
        <pc:grpChg chg="add del">
          <ac:chgData name="Delane Brandy" userId="0470fd441968644a" providerId="LiveId" clId="{11A110EF-4AA0-442D-BEC9-11DBAD0B9450}" dt="2020-04-30T15:28:34.968" v="251"/>
          <ac:grpSpMkLst>
            <pc:docMk/>
            <pc:sldMk cId="2041588360" sldId="256"/>
            <ac:grpSpMk id="14" creationId="{48FF27E4-7047-4E18-9F9D-D7BDE781EFA5}"/>
          </ac:grpSpMkLst>
        </pc:grpChg>
        <pc:graphicFrameChg chg="add mod modGraphic">
          <ac:chgData name="Delane Brandy" userId="0470fd441968644a" providerId="LiveId" clId="{11A110EF-4AA0-442D-BEC9-11DBAD0B9450}" dt="2020-04-30T16:25:47.035" v="1221" actId="1076"/>
          <ac:graphicFrameMkLst>
            <pc:docMk/>
            <pc:sldMk cId="2041588360" sldId="256"/>
            <ac:graphicFrameMk id="33" creationId="{5BF4A5BF-1706-4474-B667-7518E4709CBB}"/>
          </ac:graphicFrameMkLst>
        </pc:graphicFrameChg>
        <pc:picChg chg="add del mod">
          <ac:chgData name="Delane Brandy" userId="0470fd441968644a" providerId="LiveId" clId="{11A110EF-4AA0-442D-BEC9-11DBAD0B9450}" dt="2020-04-30T15:14:47.570" v="248" actId="478"/>
          <ac:picMkLst>
            <pc:docMk/>
            <pc:sldMk cId="2041588360" sldId="256"/>
            <ac:picMk id="12" creationId="{FD4E2175-1572-4BB7-B465-F8C103574BB2}"/>
          </ac:picMkLst>
        </pc:picChg>
        <pc:picChg chg="add mod">
          <ac:chgData name="Delane Brandy" userId="0470fd441968644a" providerId="LiveId" clId="{11A110EF-4AA0-442D-BEC9-11DBAD0B9450}" dt="2020-04-30T16:21:23.725" v="1077" actId="1076"/>
          <ac:picMkLst>
            <pc:docMk/>
            <pc:sldMk cId="2041588360" sldId="256"/>
            <ac:picMk id="13" creationId="{F5CEA191-BBEA-4735-8E54-758A0AE88354}"/>
          </ac:picMkLst>
        </pc:picChg>
        <pc:picChg chg="add del mod">
          <ac:chgData name="Delane Brandy" userId="0470fd441968644a" providerId="LiveId" clId="{11A110EF-4AA0-442D-BEC9-11DBAD0B9450}" dt="2020-04-30T15:54:04.323" v="642" actId="478"/>
          <ac:picMkLst>
            <pc:docMk/>
            <pc:sldMk cId="2041588360" sldId="256"/>
            <ac:picMk id="35" creationId="{17D249C4-A293-4F78-9AED-61C4D1F68559}"/>
          </ac:picMkLst>
        </pc:picChg>
        <pc:picChg chg="add del mod">
          <ac:chgData name="Delane Brandy" userId="0470fd441968644a" providerId="LiveId" clId="{11A110EF-4AA0-442D-BEC9-11DBAD0B9450}" dt="2020-04-30T15:59:08.685" v="762" actId="478"/>
          <ac:picMkLst>
            <pc:docMk/>
            <pc:sldMk cId="2041588360" sldId="256"/>
            <ac:picMk id="36" creationId="{461C5F73-3A66-4697-9513-1DC52334B565}"/>
          </ac:picMkLst>
        </pc:picChg>
      </pc:sldChg>
      <pc:sldChg chg="addSp delSp modSp mod">
        <pc:chgData name="Delane Brandy" userId="0470fd441968644a" providerId="LiveId" clId="{11A110EF-4AA0-442D-BEC9-11DBAD0B9450}" dt="2020-04-30T17:04:03.539" v="1802"/>
        <pc:sldMkLst>
          <pc:docMk/>
          <pc:sldMk cId="3546312984" sldId="257"/>
        </pc:sldMkLst>
        <pc:spChg chg="mod">
          <ac:chgData name="Delane Brandy" userId="0470fd441968644a" providerId="LiveId" clId="{11A110EF-4AA0-442D-BEC9-11DBAD0B9450}" dt="2020-04-30T16:29:03.274" v="1334" actId="404"/>
          <ac:spMkLst>
            <pc:docMk/>
            <pc:sldMk cId="3546312984" sldId="257"/>
            <ac:spMk id="3" creationId="{57BE1E1B-7D84-4C27-80B3-63BE76023F95}"/>
          </ac:spMkLst>
        </pc:spChg>
        <pc:spChg chg="add del mod">
          <ac:chgData name="Delane Brandy" userId="0470fd441968644a" providerId="LiveId" clId="{11A110EF-4AA0-442D-BEC9-11DBAD0B9450}" dt="2020-04-30T16:38:24.698" v="1358" actId="478"/>
          <ac:spMkLst>
            <pc:docMk/>
            <pc:sldMk cId="3546312984" sldId="257"/>
            <ac:spMk id="7" creationId="{3E5EE345-3282-4397-96B7-68E5D8934A35}"/>
          </ac:spMkLst>
        </pc:spChg>
        <pc:spChg chg="add mod">
          <ac:chgData name="Delane Brandy" userId="0470fd441968644a" providerId="LiveId" clId="{11A110EF-4AA0-442D-BEC9-11DBAD0B9450}" dt="2020-04-30T17:04:00.038" v="1791" actId="1076"/>
          <ac:spMkLst>
            <pc:docMk/>
            <pc:sldMk cId="3546312984" sldId="257"/>
            <ac:spMk id="9" creationId="{7BEC6B28-2A7E-4FDE-923D-999DC8AEB695}"/>
          </ac:spMkLst>
        </pc:spChg>
        <pc:spChg chg="add mod">
          <ac:chgData name="Delane Brandy" userId="0470fd441968644a" providerId="LiveId" clId="{11A110EF-4AA0-442D-BEC9-11DBAD0B9450}" dt="2020-04-30T17:04:02.456" v="1800" actId="20577"/>
          <ac:spMkLst>
            <pc:docMk/>
            <pc:sldMk cId="3546312984" sldId="257"/>
            <ac:spMk id="14" creationId="{79680FD7-516B-49BF-AC78-677233BC0232}"/>
          </ac:spMkLst>
        </pc:spChg>
        <pc:spChg chg="add del mod">
          <ac:chgData name="Delane Brandy" userId="0470fd441968644a" providerId="LiveId" clId="{11A110EF-4AA0-442D-BEC9-11DBAD0B9450}" dt="2020-04-30T17:04:03.539" v="1802"/>
          <ac:spMkLst>
            <pc:docMk/>
            <pc:sldMk cId="3546312984" sldId="257"/>
            <ac:spMk id="20" creationId="{0343D861-A837-488F-A7F1-C0E308C13116}"/>
          </ac:spMkLst>
        </pc:spChg>
        <pc:spChg chg="add mod">
          <ac:chgData name="Delane Brandy" userId="0470fd441968644a" providerId="LiveId" clId="{11A110EF-4AA0-442D-BEC9-11DBAD0B9450}" dt="2020-04-30T16:52:08.478" v="1741" actId="1076"/>
          <ac:spMkLst>
            <pc:docMk/>
            <pc:sldMk cId="3546312984" sldId="257"/>
            <ac:spMk id="27" creationId="{2C848898-906F-4522-8404-D8618EB50EA3}"/>
          </ac:spMkLst>
        </pc:spChg>
        <pc:spChg chg="add del mod">
          <ac:chgData name="Delane Brandy" userId="0470fd441968644a" providerId="LiveId" clId="{11A110EF-4AA0-442D-BEC9-11DBAD0B9450}" dt="2020-04-30T17:03:59.817" v="1790"/>
          <ac:spMkLst>
            <pc:docMk/>
            <pc:sldMk cId="3546312984" sldId="257"/>
            <ac:spMk id="29" creationId="{7FDCEEB9-C7EB-469D-B23C-FBA464B3A039}"/>
          </ac:spMkLst>
        </pc:spChg>
        <pc:picChg chg="add del mod">
          <ac:chgData name="Delane Brandy" userId="0470fd441968644a" providerId="LiveId" clId="{11A110EF-4AA0-442D-BEC9-11DBAD0B9450}" dt="2020-04-30T16:50:14.765" v="1712" actId="478"/>
          <ac:picMkLst>
            <pc:docMk/>
            <pc:sldMk cId="3546312984" sldId="257"/>
            <ac:picMk id="6" creationId="{76D7865E-3CCC-4A64-9186-63E5B034B0D7}"/>
          </ac:picMkLst>
        </pc:picChg>
      </pc:sldChg>
      <pc:sldChg chg="addSp delSp modSp new mod">
        <pc:chgData name="Delane Brandy" userId="0470fd441968644a" providerId="LiveId" clId="{11A110EF-4AA0-442D-BEC9-11DBAD0B9450}" dt="2020-04-30T17:04:21.746" v="1808" actId="478"/>
        <pc:sldMkLst>
          <pc:docMk/>
          <pc:sldMk cId="1160368483" sldId="258"/>
        </pc:sldMkLst>
        <pc:spChg chg="add mod">
          <ac:chgData name="Delane Brandy" userId="0470fd441968644a" providerId="LiveId" clId="{11A110EF-4AA0-442D-BEC9-11DBAD0B9450}" dt="2020-04-30T17:04:17.637" v="1806" actId="1076"/>
          <ac:spMkLst>
            <pc:docMk/>
            <pc:sldMk cId="1160368483" sldId="258"/>
            <ac:spMk id="3" creationId="{0DB23D6D-CE37-4736-9456-3462659D83A9}"/>
          </ac:spMkLst>
        </pc:spChg>
        <pc:spChg chg="add del mod">
          <ac:chgData name="Delane Brandy" userId="0470fd441968644a" providerId="LiveId" clId="{11A110EF-4AA0-442D-BEC9-11DBAD0B9450}" dt="2020-04-30T17:04:21.746" v="1808" actId="478"/>
          <ac:spMkLst>
            <pc:docMk/>
            <pc:sldMk cId="1160368483" sldId="258"/>
            <ac:spMk id="4" creationId="{2E570D66-7AC9-4418-AD18-552773E7F656}"/>
          </ac:spMkLst>
        </pc:spChg>
      </pc:sldChg>
    </pc:docChg>
  </pc:docChgLst>
  <pc:docChgLst>
    <pc:chgData name="Delane Brandy" userId="0470fd441968644a" providerId="LiveId" clId="{BE2782E3-D725-2748-AF40-42D5F7297647}"/>
    <pc:docChg chg="">
      <pc:chgData name="Delane Brandy" userId="0470fd441968644a" providerId="LiveId" clId="{BE2782E3-D725-2748-AF40-42D5F7297647}" dt="2020-05-14T11:54:49.333" v="2" actId="1592"/>
      <pc:docMkLst>
        <pc:docMk/>
      </pc:docMkLst>
      <pc:sldChg chg="addCm delCm">
        <pc:chgData name="Delane Brandy" userId="0470fd441968644a" providerId="LiveId" clId="{BE2782E3-D725-2748-AF40-42D5F7297647}" dt="2020-05-14T11:54:49.333" v="2" actId="1592"/>
        <pc:sldMkLst>
          <pc:docMk/>
          <pc:sldMk cId="2041588360" sldId="256"/>
        </pc:sldMkLst>
      </pc:sldChg>
      <pc:sldChg chg="addCm">
        <pc:chgData name="Delane Brandy" userId="0470fd441968644a" providerId="LiveId" clId="{BE2782E3-D725-2748-AF40-42D5F7297647}" dt="2020-05-08T16:04:54.269" v="0" actId="1589"/>
        <pc:sldMkLst>
          <pc:docMk/>
          <pc:sldMk cId="3546312984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6F962A6E-F4F9-414B-A2E9-5CB460DC8F2F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4575" y="1208088"/>
            <a:ext cx="2260600" cy="3265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54193"/>
            <a:ext cx="5511800" cy="3807976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81717FAD-5ED0-4CE7-A08B-69DABE738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86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9E3F-62DB-4D9A-BD64-05602E9A18C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AAF88-22A4-4421-94DA-7AA1B7520B0D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1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50AA-74AD-4375-9D0A-CF9FD29F8C2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E6B1-6D33-4339-BA05-5180D570226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3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1A26-ED37-4960-8A65-2B1297DA1437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61FC-5B4F-46EA-A84F-B99A4840B611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8800-8FA3-4F44-8B71-827BF8FF8B51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D4AA-72FC-4F9D-9AAF-5E989F845495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6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D54FD-E4B5-4364-A178-C9F266181D91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4E01-DD98-4AC0-AC68-077E8F3A6611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8DF3-E0D5-47CB-9DB5-F484C6863239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C9B9-2366-4642-9413-319C7B49E5CD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B702592-76A6-8563-281F-7704658DF13B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3477B-DF1D-4F89-A685-92F5BE84AACF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7356DF-BC9F-42A2-D4DE-36ACE4F8864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831A05-5A8C-949D-31D0-4534D1A13A8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8152" y="653418"/>
            <a:ext cx="5795099" cy="429260"/>
            <a:chOff x="371475" y="4521200"/>
            <a:chExt cx="5795099" cy="429260"/>
          </a:xfrm>
        </p:grpSpPr>
        <p:sp>
          <p:nvSpPr>
            <p:cNvPr id="5" name="Rectangle 4"/>
            <p:cNvSpPr/>
            <p:nvPr/>
          </p:nvSpPr>
          <p:spPr>
            <a:xfrm>
              <a:off x="1499235" y="4521200"/>
              <a:ext cx="4667339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/>
                <a:t>Equilibrium I</a:t>
              </a:r>
              <a:endParaRPr lang="en-GB" sz="1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1475" y="4521200"/>
              <a:ext cx="1127760" cy="429260"/>
            </a:xfrm>
            <a:prstGeom prst="rect">
              <a:avLst/>
            </a:prstGeom>
            <a:solidFill>
              <a:schemeClr val="bg1">
                <a:lumMod val="85000"/>
                <a:alpha val="74902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10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4E234BE3-F23D-4F3F-8F90-DB794BD82B29}"/>
              </a:ext>
            </a:extLst>
          </p:cNvPr>
          <p:cNvSpPr/>
          <p:nvPr/>
        </p:nvSpPr>
        <p:spPr>
          <a:xfrm>
            <a:off x="608152" y="1312849"/>
            <a:ext cx="57950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latin typeface="Tenorite" panose="00000500000000000000" pitchFamily="2" charset="0"/>
              </a:rPr>
              <a:t>Dynamic Equilibrium </a:t>
            </a:r>
            <a:r>
              <a:rPr lang="en-GB" sz="1300" dirty="0">
                <a:latin typeface="Tenorite" panose="00000500000000000000" pitchFamily="2" charset="0"/>
              </a:rPr>
              <a:t>– ‘</a:t>
            </a:r>
            <a:r>
              <a:rPr lang="en-GB" sz="1300" i="1" dirty="0">
                <a:latin typeface="Tenorite" panose="00000500000000000000" pitchFamily="2" charset="0"/>
              </a:rPr>
              <a:t>A dynamic equilibrium exist in a closed system when the rate of the forward reaction is equal to the rate of reverse reaction and the concentration of the reactants and products do not change.’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950AA0-5C3C-4537-8771-7E19CC986B1A}"/>
              </a:ext>
            </a:extLst>
          </p:cNvPr>
          <p:cNvSpPr txBox="1"/>
          <p:nvPr/>
        </p:nvSpPr>
        <p:spPr>
          <a:xfrm>
            <a:off x="3646082" y="2301046"/>
            <a:ext cx="2740431" cy="646331"/>
          </a:xfrm>
          <a:prstGeom prst="rect">
            <a:avLst/>
          </a:prstGeom>
          <a:solidFill>
            <a:schemeClr val="bg1">
              <a:lumMod val="85000"/>
              <a:alpha val="74902"/>
            </a:schemeClr>
          </a:solidFill>
          <a:ln w="285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GB" sz="1200" b="1" i="1" dirty="0">
                <a:latin typeface="Tenorite" panose="00000500000000000000" pitchFamily="2" charset="0"/>
              </a:rPr>
              <a:t>Dynamic Equilibrium is reached when the products and reactant’s concentrations are equal</a:t>
            </a:r>
            <a:endParaRPr lang="en-GB" sz="1600" b="1" i="1" dirty="0">
              <a:latin typeface="Tenorite" panose="000005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0CC2031-FB22-43F0-A342-383EA5119B52}"/>
              </a:ext>
            </a:extLst>
          </p:cNvPr>
          <p:cNvSpPr/>
          <p:nvPr/>
        </p:nvSpPr>
        <p:spPr>
          <a:xfrm>
            <a:off x="608152" y="4658199"/>
            <a:ext cx="5795099" cy="695575"/>
          </a:xfrm>
          <a:prstGeom prst="rect">
            <a:avLst/>
          </a:prstGeom>
          <a:solidFill>
            <a:schemeClr val="bg1">
              <a:lumMod val="85000"/>
              <a:alpha val="74902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None/>
            </a:pPr>
            <a:r>
              <a:rPr lang="en-GB" altLang="en-US" sz="1400" b="1" dirty="0">
                <a:solidFill>
                  <a:srgbClr val="0070C0"/>
                </a:solidFill>
                <a:latin typeface="Tenorite" panose="00000500000000000000" pitchFamily="2" charset="0"/>
                <a:cs typeface="Arial" panose="020B0604020202020204" pitchFamily="34" charset="0"/>
                <a:sym typeface="Wingdings" panose="05000000000000000000" pitchFamily="2" charset="2"/>
              </a:rPr>
              <a:t>Le Chatelier’s Principle</a:t>
            </a:r>
            <a:endParaRPr lang="en-GB" altLang="en-US" sz="1400" dirty="0">
              <a:solidFill>
                <a:srgbClr val="0070C0"/>
              </a:solidFill>
              <a:latin typeface="Tenorite" panose="00000500000000000000" pitchFamily="2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GB" altLang="en-US" sz="1260" i="1" dirty="0">
                <a:latin typeface="Tenorite" panose="00000500000000000000" pitchFamily="2" charset="0"/>
                <a:cs typeface="Courier New" panose="02070309020205020404" pitchFamily="49" charset="0"/>
                <a:sym typeface="Wingdings" panose="05000000000000000000" pitchFamily="2" charset="2"/>
              </a:rPr>
              <a:t>If a reaction is already at equilibrium and conditions are then changed, the equilibrium position will shift in the direction which opposes the applied change</a:t>
            </a:r>
          </a:p>
        </p:txBody>
      </p:sp>
      <p:graphicFrame>
        <p:nvGraphicFramePr>
          <p:cNvPr id="33" name="Table 33">
            <a:extLst>
              <a:ext uri="{FF2B5EF4-FFF2-40B4-BE49-F238E27FC236}">
                <a16:creationId xmlns:a16="http://schemas.microsoft.com/office/drawing/2014/main" id="{5BF4A5BF-1706-4474-B667-7518E4709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327395"/>
              </p:ext>
            </p:extLst>
          </p:nvPr>
        </p:nvGraphicFramePr>
        <p:xfrm>
          <a:off x="608152" y="5623110"/>
          <a:ext cx="5795099" cy="322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7138">
                  <a:extLst>
                    <a:ext uri="{9D8B030D-6E8A-4147-A177-3AD203B41FA5}">
                      <a16:colId xmlns:a16="http://schemas.microsoft.com/office/drawing/2014/main" val="2360583837"/>
                    </a:ext>
                  </a:extLst>
                </a:gridCol>
                <a:gridCol w="924553">
                  <a:extLst>
                    <a:ext uri="{9D8B030D-6E8A-4147-A177-3AD203B41FA5}">
                      <a16:colId xmlns:a16="http://schemas.microsoft.com/office/drawing/2014/main" val="44598470"/>
                    </a:ext>
                  </a:extLst>
                </a:gridCol>
                <a:gridCol w="1596704">
                  <a:extLst>
                    <a:ext uri="{9D8B030D-6E8A-4147-A177-3AD203B41FA5}">
                      <a16:colId xmlns:a16="http://schemas.microsoft.com/office/drawing/2014/main" val="3427540838"/>
                    </a:ext>
                  </a:extLst>
                </a:gridCol>
                <a:gridCol w="1596704">
                  <a:extLst>
                    <a:ext uri="{9D8B030D-6E8A-4147-A177-3AD203B41FA5}">
                      <a16:colId xmlns:a16="http://schemas.microsoft.com/office/drawing/2014/main" val="167963756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i="1" dirty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GB" altLang="en-US" sz="1100" i="1" dirty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equilibrium</a:t>
                      </a:r>
                      <a:r>
                        <a:rPr lang="en-GB" sz="1100" b="0" i="1" dirty="0">
                          <a:solidFill>
                            <a:sysClr val="windowText" lastClr="000000"/>
                          </a:solidFill>
                        </a:rPr>
                        <a:t> position moves to the left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Endothermic (∆H+)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Exothermic (∆H-)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8313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Temperature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Increase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>
                          <a:latin typeface="Tenorite" panose="00000500000000000000" pitchFamily="2" charset="0"/>
                        </a:rPr>
                        <a:t>Moves* to the right</a:t>
                      </a:r>
                      <a:endParaRPr lang="en-GB" sz="1200" dirty="0"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left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287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Decrease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>
                          <a:latin typeface="Tenorite" panose="00000500000000000000" pitchFamily="2" charset="0"/>
                        </a:rPr>
                        <a:t>Moves to the left</a:t>
                      </a:r>
                      <a:endParaRPr lang="en-GB" sz="1200" dirty="0"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right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0260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Reagent/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Concentration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Increase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right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9125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Decrease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left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1336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Pressure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(only for gases)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Increase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side with fewer gaseous molecules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064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latin typeface="Tenorite" panose="00000500000000000000" pitchFamily="2" charset="0"/>
                        </a:rPr>
                        <a:t>Decrease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Tenorite" panose="00000500000000000000" pitchFamily="2" charset="0"/>
                        </a:rPr>
                        <a:t>Moves to the side with more gaseous molecules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7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Catalysts</a:t>
                      </a:r>
                      <a:endParaRPr lang="en-GB" sz="1400" b="1" i="0" dirty="0">
                        <a:solidFill>
                          <a:schemeClr val="bg1"/>
                        </a:solidFill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200" i="0" dirty="0">
                          <a:latin typeface="Tenorite" panose="00000500000000000000" pitchFamily="2" charset="0"/>
                        </a:rPr>
                        <a:t>It will not change the </a:t>
                      </a:r>
                      <a:r>
                        <a:rPr lang="en-GB" altLang="en-US" sz="1200" i="0" dirty="0">
                          <a:latin typeface="Tenorite" panose="00000500000000000000" pitchFamily="2" charset="0"/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equilibrium</a:t>
                      </a:r>
                      <a:r>
                        <a:rPr lang="en-GB" sz="1200" b="0" i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 position but will increase the rate of reaction </a:t>
                      </a:r>
                      <a:endParaRPr lang="en-GB" sz="1200" i="0" dirty="0">
                        <a:latin typeface="Tenorite" panose="00000500000000000000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309378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8B4A4FED-E229-44AA-9B78-2759D45F135D}"/>
              </a:ext>
            </a:extLst>
          </p:cNvPr>
          <p:cNvSpPr txBox="1"/>
          <p:nvPr/>
        </p:nvSpPr>
        <p:spPr>
          <a:xfrm>
            <a:off x="608152" y="9032687"/>
            <a:ext cx="5795099" cy="307777"/>
          </a:xfrm>
          <a:prstGeom prst="rect">
            <a:avLst/>
          </a:prstGeom>
          <a:solidFill>
            <a:srgbClr val="D9D9D9">
              <a:alpha val="74902"/>
            </a:srgb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>
                <a:latin typeface="Tenorite" panose="00000500000000000000" pitchFamily="2" charset="0"/>
              </a:rPr>
              <a:t>1 mole of any gas will occupy the same volume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EDECEE-B643-44FA-9263-9C927AAD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1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6E27764-8147-4693-ABA3-93979A673CE0}"/>
              </a:ext>
            </a:extLst>
          </p:cNvPr>
          <p:cNvGrpSpPr/>
          <p:nvPr/>
        </p:nvGrpSpPr>
        <p:grpSpPr>
          <a:xfrm>
            <a:off x="3662820" y="3130481"/>
            <a:ext cx="2740431" cy="1088874"/>
            <a:chOff x="3662820" y="3200989"/>
            <a:chExt cx="2740431" cy="1088874"/>
          </a:xfrm>
        </p:grpSpPr>
        <p:sp>
          <p:nvSpPr>
            <p:cNvPr id="31" name="Rectangle 5">
              <a:extLst>
                <a:ext uri="{FF2B5EF4-FFF2-40B4-BE49-F238E27FC236}">
                  <a16:creationId xmlns:a16="http://schemas.microsoft.com/office/drawing/2014/main" id="{5666773E-3DF9-4695-BC56-BE9DEFCBC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2820" y="3643532"/>
              <a:ext cx="2740431" cy="646331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tabLst>
                  <a:tab pos="-4572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342900" indent="-342900" eaLnBrk="1" hangingPunct="1">
                <a:spcBef>
                  <a:spcPct val="0"/>
                </a:spcBef>
                <a:buClrTx/>
                <a:buSzTx/>
                <a:buFont typeface="+mj-lt"/>
                <a:buAutoNum type="arabicPeriod"/>
              </a:pPr>
              <a:r>
                <a:rPr lang="en-GB" altLang="en-US" sz="1200" dirty="0">
                  <a:latin typeface="Tenorite" panose="00000500000000000000" pitchFamily="2" charset="0"/>
                  <a:cs typeface="Arial" panose="020B0604020202020204" pitchFamily="34" charset="0"/>
                  <a:sym typeface="Wingdings" panose="05000000000000000000" pitchFamily="2" charset="2"/>
                </a:rPr>
                <a:t>Closed </a:t>
              </a:r>
            </a:p>
            <a:p>
              <a:pPr marL="342900" indent="-342900" eaLnBrk="1" hangingPunct="1">
                <a:spcBef>
                  <a:spcPct val="0"/>
                </a:spcBef>
                <a:buClrTx/>
                <a:buSzTx/>
                <a:buFont typeface="+mj-lt"/>
                <a:buAutoNum type="arabicPeriod"/>
              </a:pPr>
              <a:r>
                <a:rPr lang="en-GB" altLang="en-US" sz="1200" dirty="0">
                  <a:latin typeface="Tenorite" panose="00000500000000000000" pitchFamily="2" charset="0"/>
                  <a:cs typeface="Arial" panose="020B0604020202020204" pitchFamily="34" charset="0"/>
                  <a:sym typeface="Wingdings" panose="05000000000000000000" pitchFamily="2" charset="2"/>
                </a:rPr>
                <a:t>At a constant temperature and pressure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350F169-2B87-4ECB-BDB4-DF4C06F29E80}"/>
                </a:ext>
              </a:extLst>
            </p:cNvPr>
            <p:cNvSpPr txBox="1"/>
            <p:nvPr/>
          </p:nvSpPr>
          <p:spPr>
            <a:xfrm>
              <a:off x="3662820" y="3200989"/>
              <a:ext cx="2740431" cy="461665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200" b="1" dirty="0">
                  <a:solidFill>
                    <a:schemeClr val="bg1"/>
                  </a:solidFill>
                  <a:latin typeface="Tenorite" panose="00000500000000000000" pitchFamily="2" charset="0"/>
                  <a:cs typeface="Arial" panose="020B0604020202020204" pitchFamily="34" charset="0"/>
                </a:rPr>
                <a:t>Equilibrium is only achievable if the reaction system is:</a:t>
              </a:r>
            </a:p>
          </p:txBody>
        </p:sp>
      </p:grpSp>
      <p:pic>
        <p:nvPicPr>
          <p:cNvPr id="12" name="Picture 11" descr="Diagram, venn diagram&#10;&#10;Description automatically generated">
            <a:extLst>
              <a:ext uri="{FF2B5EF4-FFF2-40B4-BE49-F238E27FC236}">
                <a16:creationId xmlns:a16="http://schemas.microsoft.com/office/drawing/2014/main" id="{27AAE99D-D86A-424E-80FF-3421D40576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01" y="2081395"/>
            <a:ext cx="3071900" cy="220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BE1E1B-7D84-4C27-80B3-63BE76023F95}"/>
              </a:ext>
            </a:extLst>
          </p:cNvPr>
          <p:cNvSpPr/>
          <p:nvPr/>
        </p:nvSpPr>
        <p:spPr>
          <a:xfrm>
            <a:off x="899250" y="638627"/>
            <a:ext cx="533971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Industrial Process – </a:t>
            </a:r>
            <a:r>
              <a:rPr lang="en-GB" sz="1600" b="1" dirty="0">
                <a:solidFill>
                  <a:schemeClr val="bg1"/>
                </a:solidFill>
              </a:rPr>
              <a:t>The Haber Process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EC6B28-2A7E-4FDE-923D-999DC8AEB695}"/>
              </a:ext>
            </a:extLst>
          </p:cNvPr>
          <p:cNvSpPr txBox="1"/>
          <p:nvPr/>
        </p:nvSpPr>
        <p:spPr>
          <a:xfrm>
            <a:off x="899250" y="1564803"/>
            <a:ext cx="321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  <a:latin typeface="Tenorite" panose="00000500000000000000" pitchFamily="2" charset="0"/>
              </a:rPr>
              <a:t>N</a:t>
            </a:r>
            <a:r>
              <a:rPr lang="en-GB" sz="2000" b="1" baseline="-25000" dirty="0">
                <a:solidFill>
                  <a:srgbClr val="0070C0"/>
                </a:solidFill>
                <a:latin typeface="Tenorite" panose="00000500000000000000" pitchFamily="2" charset="0"/>
              </a:rPr>
              <a:t>2</a:t>
            </a:r>
            <a:r>
              <a:rPr lang="en-GB" sz="2000" b="1" dirty="0">
                <a:solidFill>
                  <a:srgbClr val="0070C0"/>
                </a:solidFill>
                <a:latin typeface="Tenorite" panose="00000500000000000000" pitchFamily="2" charset="0"/>
              </a:rPr>
              <a:t> + 3H</a:t>
            </a:r>
            <a:r>
              <a:rPr lang="en-GB" sz="2000" b="1" baseline="-25000" dirty="0">
                <a:solidFill>
                  <a:srgbClr val="0070C0"/>
                </a:solidFill>
                <a:latin typeface="Tenorite" panose="00000500000000000000" pitchFamily="2" charset="0"/>
              </a:rPr>
              <a:t>2</a:t>
            </a:r>
            <a:r>
              <a:rPr lang="en-GB" sz="2000" b="1" dirty="0">
                <a:solidFill>
                  <a:srgbClr val="0070C0"/>
                </a:solidFill>
                <a:latin typeface="Tenorite" panose="00000500000000000000" pitchFamily="2" charset="0"/>
              </a:rPr>
              <a:t> ⇌ 2NH</a:t>
            </a:r>
            <a:r>
              <a:rPr lang="en-GB" sz="2000" b="1" baseline="-25000" dirty="0">
                <a:solidFill>
                  <a:srgbClr val="0070C0"/>
                </a:solidFill>
                <a:latin typeface="Tenorite" panose="00000500000000000000" pitchFamily="2" charset="0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848898-906F-4522-8404-D8618EB50EA3}"/>
              </a:ext>
            </a:extLst>
          </p:cNvPr>
          <p:cNvSpPr txBox="1"/>
          <p:nvPr/>
        </p:nvSpPr>
        <p:spPr>
          <a:xfrm>
            <a:off x="4192994" y="1295499"/>
            <a:ext cx="2045970" cy="938719"/>
          </a:xfrm>
          <a:prstGeom prst="rect">
            <a:avLst/>
          </a:prstGeom>
          <a:solidFill>
            <a:srgbClr val="D9D9D9">
              <a:alpha val="74902"/>
            </a:srgbClr>
          </a:solidFill>
          <a:ln w="285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GB" sz="1600" b="1" dirty="0">
                <a:solidFill>
                  <a:srgbClr val="0070C0"/>
                </a:solidFill>
                <a:latin typeface="Tenorite" panose="00000500000000000000" pitchFamily="2" charset="0"/>
              </a:rPr>
              <a:t>Typical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250 Atmospheres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450°C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With an iron </a:t>
            </a:r>
            <a:r>
              <a:rPr lang="en-US" sz="1300" dirty="0">
                <a:latin typeface="Tenorite" panose="00000500000000000000" pitchFamily="2" charset="0"/>
                <a:ea typeface="Times New Roman" panose="02020603050405020304" pitchFamily="18" charset="0"/>
              </a:rPr>
              <a:t>catalyst</a:t>
            </a:r>
            <a:r>
              <a:rPr lang="en-GB" sz="1300" dirty="0">
                <a:latin typeface="Tenorite" panose="00000500000000000000" pitchFamily="2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8E60EB-AE7C-4FAD-B8EA-8F994430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2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B41111-C362-4FF6-8C05-8ECFBEEA10F2}"/>
              </a:ext>
            </a:extLst>
          </p:cNvPr>
          <p:cNvSpPr txBox="1"/>
          <p:nvPr/>
        </p:nvSpPr>
        <p:spPr>
          <a:xfrm>
            <a:off x="899250" y="8572413"/>
            <a:ext cx="5339714" cy="492443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n-GB" sz="1300" b="1" i="1" dirty="0">
                <a:latin typeface="Tenorite" panose="00000500000000000000" pitchFamily="2" charset="0"/>
                <a:ea typeface="Times New Roman" panose="02020603050405020304" pitchFamily="18" charset="0"/>
              </a:rPr>
              <a:t>A compromise is made in pressure and temperature to ensure high yields with an acceptable rate of reaction.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5C556F5-72D9-498E-820F-C5E01226AFD4}"/>
              </a:ext>
            </a:extLst>
          </p:cNvPr>
          <p:cNvGrpSpPr/>
          <p:nvPr/>
        </p:nvGrpSpPr>
        <p:grpSpPr>
          <a:xfrm>
            <a:off x="899250" y="2516908"/>
            <a:ext cx="5339714" cy="1228063"/>
            <a:chOff x="899250" y="2516908"/>
            <a:chExt cx="5339714" cy="122806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6C21982-3194-4532-9C05-BD72B0BE42B5}"/>
                </a:ext>
              </a:extLst>
            </p:cNvPr>
            <p:cNvSpPr txBox="1"/>
            <p:nvPr/>
          </p:nvSpPr>
          <p:spPr>
            <a:xfrm>
              <a:off x="899250" y="2516908"/>
              <a:ext cx="3149510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ea typeface="Times New Roman" panose="02020603050405020304" pitchFamily="18" charset="0"/>
                </a:rPr>
                <a:t>Why isn’t a higher temperature </a:t>
              </a:r>
              <a:r>
                <a:rPr lang="en-GB" sz="1300" b="1" dirty="0">
                  <a:solidFill>
                    <a:schemeClr val="bg1"/>
                  </a:solidFill>
                  <a:latin typeface="+mj-lt"/>
                  <a:ea typeface="Times New Roman" panose="02020603050405020304" pitchFamily="18" charset="0"/>
                </a:rPr>
                <a:t>used?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A4B22F-6405-4DD4-97BD-5AE47A7D4421}"/>
                </a:ext>
              </a:extLst>
            </p:cNvPr>
            <p:cNvSpPr txBox="1"/>
            <p:nvPr/>
          </p:nvSpPr>
          <p:spPr>
            <a:xfrm>
              <a:off x="899250" y="2852419"/>
              <a:ext cx="5339714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As the reaction is exothermic if the temperature is increased the equilibria position will move towards the left, lower yield BUT a greater rate of reaction due to greater energy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 more collision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greater rate of reaction. </a:t>
              </a:r>
              <a:endParaRPr lang="en-GB" sz="1300" dirty="0">
                <a:latin typeface="Tenorite" panose="00000500000000000000" pitchFamily="2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B0BBE3A-7332-4A6E-AC87-2C541AFAE5EA}"/>
              </a:ext>
            </a:extLst>
          </p:cNvPr>
          <p:cNvGrpSpPr/>
          <p:nvPr/>
        </p:nvGrpSpPr>
        <p:grpSpPr>
          <a:xfrm>
            <a:off x="899250" y="3934913"/>
            <a:ext cx="5339714" cy="1242956"/>
            <a:chOff x="899250" y="3804769"/>
            <a:chExt cx="5339714" cy="124295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8E4C734-F871-487B-B85D-A70AA9EAC902}"/>
                </a:ext>
              </a:extLst>
            </p:cNvPr>
            <p:cNvSpPr txBox="1"/>
            <p:nvPr/>
          </p:nvSpPr>
          <p:spPr>
            <a:xfrm>
              <a:off x="899250" y="3804769"/>
              <a:ext cx="3113950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en-US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Why isn’t a lower temperature </a:t>
              </a:r>
              <a:r>
                <a:rPr lang="en-GB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used?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FD86131-F78C-4E45-9473-5F5C90CCEA65}"/>
                </a:ext>
              </a:extLst>
            </p:cNvPr>
            <p:cNvSpPr txBox="1"/>
            <p:nvPr/>
          </p:nvSpPr>
          <p:spPr>
            <a:xfrm>
              <a:off x="899250" y="4155173"/>
              <a:ext cx="5339714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As the reaction is exothermic if the temperature is decreased the equilibria position will move towards the right, higher yield BUT fewer collisions and thus a longer time is needed to react. Less energy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 less collisions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lower rate of reaction. </a:t>
              </a:r>
              <a:endParaRPr lang="en-GB" sz="1300" dirty="0">
                <a:latin typeface="Tenorite" panose="00000500000000000000" pitchFamily="2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4535D9C-2905-4005-BA17-6C62C7F4F86C}"/>
              </a:ext>
            </a:extLst>
          </p:cNvPr>
          <p:cNvGrpSpPr/>
          <p:nvPr/>
        </p:nvGrpSpPr>
        <p:grpSpPr>
          <a:xfrm>
            <a:off x="899250" y="5367811"/>
            <a:ext cx="5339714" cy="664131"/>
            <a:chOff x="899250" y="5164266"/>
            <a:chExt cx="5339714" cy="6641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CA01449-CD96-47F4-B48F-491662BB8EA5}"/>
                </a:ext>
              </a:extLst>
            </p:cNvPr>
            <p:cNvSpPr txBox="1"/>
            <p:nvPr/>
          </p:nvSpPr>
          <p:spPr>
            <a:xfrm>
              <a:off x="899250" y="5164266"/>
              <a:ext cx="2905670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en-US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Why isn’t a higher pressure </a:t>
              </a:r>
              <a:r>
                <a:rPr lang="en-GB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used?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8559385-EF11-42F5-9806-DE871E6BAF06}"/>
                </a:ext>
              </a:extLst>
            </p:cNvPr>
            <p:cNvSpPr txBox="1"/>
            <p:nvPr/>
          </p:nvSpPr>
          <p:spPr>
            <a:xfrm>
              <a:off x="899250" y="5536009"/>
              <a:ext cx="5339714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As a lot of energy is required to achieve high pressures</a:t>
              </a:r>
              <a:endParaRPr lang="en-GB" sz="1300" dirty="0">
                <a:latin typeface="Tenorite" panose="00000500000000000000" pitchFamily="2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7957451-9D03-4203-81D6-F7889BF8FD13}"/>
              </a:ext>
            </a:extLst>
          </p:cNvPr>
          <p:cNvGrpSpPr/>
          <p:nvPr/>
        </p:nvGrpSpPr>
        <p:grpSpPr>
          <a:xfrm>
            <a:off x="899250" y="6221884"/>
            <a:ext cx="5339714" cy="822073"/>
            <a:chOff x="899250" y="6003313"/>
            <a:chExt cx="5339714" cy="82207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03FF550-9382-4347-8893-0AD736C675E4}"/>
                </a:ext>
              </a:extLst>
            </p:cNvPr>
            <p:cNvSpPr txBox="1"/>
            <p:nvPr/>
          </p:nvSpPr>
          <p:spPr>
            <a:xfrm>
              <a:off x="899250" y="6003313"/>
              <a:ext cx="2844710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en-US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Why isn’t a lower pressure </a:t>
              </a:r>
              <a:r>
                <a:rPr lang="en-GB" sz="1300" b="1" dirty="0">
                  <a:solidFill>
                    <a:schemeClr val="bg1"/>
                  </a:solidFill>
                  <a:ea typeface="Times New Roman" panose="02020603050405020304" pitchFamily="18" charset="0"/>
                </a:rPr>
                <a:t>used?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67D53D-4D39-4D71-AE41-CB15201B0A53}"/>
                </a:ext>
              </a:extLst>
            </p:cNvPr>
            <p:cNvSpPr txBox="1"/>
            <p:nvPr/>
          </p:nvSpPr>
          <p:spPr>
            <a:xfrm>
              <a:off x="899250" y="6332943"/>
              <a:ext cx="5339714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As the product has less gaseous molecules, a decrease in pressure will favor the left-hand side, decreased yield.</a:t>
              </a:r>
              <a:endParaRPr lang="en-GB" sz="1300" dirty="0">
                <a:latin typeface="Tenorite" panose="00000500000000000000" pitchFamily="2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FC99485-4B75-489E-8859-DC7E81F602A8}"/>
              </a:ext>
            </a:extLst>
          </p:cNvPr>
          <p:cNvGrpSpPr/>
          <p:nvPr/>
        </p:nvGrpSpPr>
        <p:grpSpPr>
          <a:xfrm>
            <a:off x="899250" y="7233898"/>
            <a:ext cx="5339714" cy="1097211"/>
            <a:chOff x="899250" y="6937712"/>
            <a:chExt cx="5339714" cy="109721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9680FD7-516B-49BF-AC78-677233BC0232}"/>
                </a:ext>
              </a:extLst>
            </p:cNvPr>
            <p:cNvSpPr/>
            <p:nvPr/>
          </p:nvSpPr>
          <p:spPr>
            <a:xfrm>
              <a:off x="899250" y="7342426"/>
              <a:ext cx="5339714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As they lower the activation energy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 more successful collisions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  <a:cs typeface="Cambria Math" panose="02040503050406030204" pitchFamily="18" charset="0"/>
                </a:rPr>
                <a:t>⇒ </a:t>
              </a:r>
              <a:r>
                <a:rPr lang="en-US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greater rate of reaction.</a:t>
              </a:r>
            </a:p>
            <a:p>
              <a:pPr marL="285750" lvl="0" indent="-28575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  <a:ea typeface="Times New Roman" panose="02020603050405020304" pitchFamily="18" charset="0"/>
                </a:rPr>
                <a:t>Allows milder conditions (less temp/pressure) </a:t>
              </a:r>
              <a:endParaRPr lang="en-US" sz="1300" dirty="0">
                <a:latin typeface="Tenorite" panose="00000500000000000000" pitchFamily="2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3B82701-CFC6-4DF0-A565-E2FE5D6E9CC2}"/>
                </a:ext>
              </a:extLst>
            </p:cNvPr>
            <p:cNvSpPr txBox="1"/>
            <p:nvPr/>
          </p:nvSpPr>
          <p:spPr>
            <a:xfrm>
              <a:off x="899250" y="6937712"/>
              <a:ext cx="2143670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lvl="0">
                <a:spcAft>
                  <a:spcPts val="0"/>
                </a:spcAft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ea typeface="Times New Roman" panose="02020603050405020304" pitchFamily="18" charset="0"/>
                </a:rPr>
                <a:t>Why is catalyst is used?</a:t>
              </a:r>
              <a:endParaRPr lang="en-GB" sz="13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631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E26D93-4A53-4AF1-8956-933C7416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3</a:t>
            </a:fld>
            <a:endParaRPr lang="en-GB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B1A418E-4CAC-43FD-83E5-9A4BEBDC22AB}"/>
              </a:ext>
            </a:extLst>
          </p:cNvPr>
          <p:cNvGrpSpPr/>
          <p:nvPr/>
        </p:nvGrpSpPr>
        <p:grpSpPr>
          <a:xfrm>
            <a:off x="899250" y="638628"/>
            <a:ext cx="5514884" cy="7155349"/>
            <a:chOff x="1002030" y="482778"/>
            <a:chExt cx="5514884" cy="715534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B23D6D-CE37-4736-9456-3462659D83A9}"/>
                </a:ext>
              </a:extLst>
            </p:cNvPr>
            <p:cNvSpPr/>
            <p:nvPr/>
          </p:nvSpPr>
          <p:spPr>
            <a:xfrm>
              <a:off x="1002030" y="482778"/>
              <a:ext cx="5339714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Equilibrium Concentrations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32A6CFE-6203-4D13-92DE-305B2530E4CB}"/>
                </a:ext>
              </a:extLst>
            </p:cNvPr>
            <p:cNvSpPr/>
            <p:nvPr/>
          </p:nvSpPr>
          <p:spPr>
            <a:xfrm>
              <a:off x="1002030" y="1043799"/>
              <a:ext cx="5339714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Equilibrium Constant (K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c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) </a:t>
              </a:r>
              <a:r>
                <a:rPr lang="en-GB" sz="1300" b="1" dirty="0">
                  <a:latin typeface="Tenorite" panose="00000500000000000000" pitchFamily="2" charset="0"/>
                </a:rPr>
                <a:t>–</a:t>
              </a:r>
              <a:r>
                <a:rPr lang="en-GB" sz="1300" dirty="0">
                  <a:latin typeface="Tenorite" panose="00000500000000000000" pitchFamily="2" charset="0"/>
                </a:rPr>
                <a:t> indicates the position of equilibrium for a reaction at a certain temperature.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0D2B122-65FF-4C39-8604-865195E9E0F1}"/>
                </a:ext>
              </a:extLst>
            </p:cNvPr>
            <p:cNvGrpSpPr/>
            <p:nvPr/>
          </p:nvGrpSpPr>
          <p:grpSpPr>
            <a:xfrm>
              <a:off x="1002030" y="2362441"/>
              <a:ext cx="2324101" cy="1440012"/>
              <a:chOff x="1347786" y="2281088"/>
              <a:chExt cx="2324101" cy="1440012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651D63E-A7A3-4154-9BCA-0E4EA4AB2A2A}"/>
                  </a:ext>
                </a:extLst>
              </p:cNvPr>
              <p:cNvSpPr/>
              <p:nvPr/>
            </p:nvSpPr>
            <p:spPr>
              <a:xfrm>
                <a:off x="1347786" y="2281088"/>
                <a:ext cx="2324101" cy="1440012"/>
              </a:xfrm>
              <a:prstGeom prst="rect">
                <a:avLst/>
              </a:prstGeom>
              <a:solidFill>
                <a:schemeClr val="bg1">
                  <a:lumMod val="85000"/>
                  <a:alpha val="74902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E54DF81-FF45-40D8-8D98-67F594CDDBC0}"/>
                  </a:ext>
                </a:extLst>
              </p:cNvPr>
              <p:cNvGrpSpPr/>
              <p:nvPr/>
            </p:nvGrpSpPr>
            <p:grpSpPr>
              <a:xfrm>
                <a:off x="1347787" y="2281088"/>
                <a:ext cx="2324100" cy="1324579"/>
                <a:chOff x="2509837" y="2334618"/>
                <a:chExt cx="2324100" cy="1324579"/>
              </a:xfrm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B205F02C-589B-4593-A2AE-27B02D218891}"/>
                    </a:ext>
                  </a:extLst>
                </p:cNvPr>
                <p:cNvSpPr txBox="1"/>
                <p:nvPr/>
              </p:nvSpPr>
              <p:spPr>
                <a:xfrm>
                  <a:off x="2509837" y="2334618"/>
                  <a:ext cx="23241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b="1" dirty="0">
                      <a:solidFill>
                        <a:srgbClr val="0070C0"/>
                      </a:solidFill>
                    </a:rPr>
                    <a:t>a</a:t>
                  </a:r>
                  <a:r>
                    <a:rPr lang="en-GB" b="1" dirty="0"/>
                    <a:t>A + </a:t>
                  </a:r>
                  <a:r>
                    <a:rPr lang="en-GB" b="1" dirty="0" err="1">
                      <a:solidFill>
                        <a:srgbClr val="0070C0"/>
                      </a:solidFill>
                    </a:rPr>
                    <a:t>b</a:t>
                  </a:r>
                  <a:r>
                    <a:rPr lang="en-GB" b="1" dirty="0" err="1"/>
                    <a:t>B</a:t>
                  </a:r>
                  <a:r>
                    <a:rPr lang="en-GB" b="1" dirty="0"/>
                    <a:t> ⇌ </a:t>
                  </a:r>
                  <a:r>
                    <a:rPr lang="en-GB" b="1" dirty="0" err="1">
                      <a:solidFill>
                        <a:srgbClr val="0070C0"/>
                      </a:solidFill>
                    </a:rPr>
                    <a:t>c</a:t>
                  </a:r>
                  <a:r>
                    <a:rPr lang="en-GB" b="1" dirty="0" err="1"/>
                    <a:t>C</a:t>
                  </a:r>
                  <a:r>
                    <a:rPr lang="en-GB" b="1" dirty="0"/>
                    <a:t> + </a:t>
                  </a:r>
                  <a:r>
                    <a:rPr lang="en-GB" b="1" dirty="0" err="1">
                      <a:solidFill>
                        <a:srgbClr val="0070C0"/>
                      </a:solidFill>
                    </a:rPr>
                    <a:t>d</a:t>
                  </a:r>
                  <a:r>
                    <a:rPr lang="en-GB" b="1" dirty="0" err="1"/>
                    <a:t>D</a:t>
                  </a:r>
                  <a:endParaRPr lang="en-GB" b="1" baseline="-25000" dirty="0"/>
                </a:p>
              </p:txBody>
            </p: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31B22290-382A-47FE-B0DC-70B0B6D63EC1}"/>
                    </a:ext>
                  </a:extLst>
                </p:cNvPr>
                <p:cNvGrpSpPr/>
                <p:nvPr/>
              </p:nvGrpSpPr>
              <p:grpSpPr>
                <a:xfrm>
                  <a:off x="2628421" y="2902688"/>
                  <a:ext cx="2086931" cy="756509"/>
                  <a:chOff x="2132644" y="3067050"/>
                  <a:chExt cx="2086931" cy="756509"/>
                </a:xfrm>
              </p:grpSpPr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18D9F078-1D6F-48E3-8D6E-99A22B32BB55}"/>
                      </a:ext>
                    </a:extLst>
                  </p:cNvPr>
                  <p:cNvSpPr txBox="1"/>
                  <p:nvPr/>
                </p:nvSpPr>
                <p:spPr>
                  <a:xfrm>
                    <a:off x="2847975" y="3067050"/>
                    <a:ext cx="13716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GB" b="1" dirty="0"/>
                      <a:t>[C]</a:t>
                    </a:r>
                    <a:r>
                      <a:rPr lang="en-GB" b="1" baseline="30000" dirty="0">
                        <a:solidFill>
                          <a:srgbClr val="0070C0"/>
                        </a:solidFill>
                      </a:rPr>
                      <a:t>c</a:t>
                    </a:r>
                    <a:r>
                      <a:rPr lang="en-GB" b="1" dirty="0"/>
                      <a:t> ⋅ [D]</a:t>
                    </a:r>
                    <a:r>
                      <a:rPr lang="en-GB" b="1" baseline="30000" dirty="0">
                        <a:solidFill>
                          <a:srgbClr val="0070C0"/>
                        </a:solidFill>
                      </a:rPr>
                      <a:t>d</a:t>
                    </a:r>
                  </a:p>
                </p:txBody>
              </p:sp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7E713D59-D462-42A5-83C1-95F5352B004B}"/>
                      </a:ext>
                    </a:extLst>
                  </p:cNvPr>
                  <p:cNvSpPr txBox="1"/>
                  <p:nvPr/>
                </p:nvSpPr>
                <p:spPr>
                  <a:xfrm>
                    <a:off x="2847975" y="3454227"/>
                    <a:ext cx="13716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algn="ctr"/>
                    <a:r>
                      <a:rPr lang="en-GB" b="1" dirty="0"/>
                      <a:t>[A]</a:t>
                    </a:r>
                    <a:r>
                      <a:rPr lang="en-GB" b="1" baseline="30000" dirty="0">
                        <a:solidFill>
                          <a:srgbClr val="0070C0"/>
                        </a:solidFill>
                      </a:rPr>
                      <a:t>a</a:t>
                    </a:r>
                    <a:r>
                      <a:rPr lang="en-GB" b="1" dirty="0"/>
                      <a:t> ⋅ [B]</a:t>
                    </a:r>
                    <a:r>
                      <a:rPr lang="en-GB" b="1" baseline="30000" dirty="0">
                        <a:solidFill>
                          <a:srgbClr val="0070C0"/>
                        </a:solidFill>
                      </a:rPr>
                      <a:t>b</a:t>
                    </a:r>
                  </a:p>
                </p:txBody>
              </p:sp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1A2E15FF-B5FC-4732-9AB2-A066C05FD4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986088" y="3454227"/>
                    <a:ext cx="1062037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7E03742A-EA00-42DF-831C-10109CA04A5A}"/>
                      </a:ext>
                    </a:extLst>
                  </p:cNvPr>
                  <p:cNvSpPr txBox="1"/>
                  <p:nvPr/>
                </p:nvSpPr>
                <p:spPr>
                  <a:xfrm>
                    <a:off x="2132644" y="3269560"/>
                    <a:ext cx="69923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b="1" dirty="0"/>
                      <a:t>K</a:t>
                    </a:r>
                    <a:r>
                      <a:rPr lang="en-GB" b="1" baseline="-25000" dirty="0"/>
                      <a:t>c</a:t>
                    </a:r>
                    <a:r>
                      <a:rPr lang="en-GB" b="1" dirty="0"/>
                      <a:t> = </a:t>
                    </a:r>
                  </a:p>
                </p:txBody>
              </p:sp>
            </p:grpSp>
          </p:grp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5FDC5DA-0296-475A-B80C-AAFDD591AF09}"/>
                </a:ext>
              </a:extLst>
            </p:cNvPr>
            <p:cNvSpPr/>
            <p:nvPr/>
          </p:nvSpPr>
          <p:spPr>
            <a:xfrm>
              <a:off x="4998373" y="2998386"/>
              <a:ext cx="1343371" cy="769441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 w="28575">
              <a:noFill/>
            </a:ln>
          </p:spPr>
          <p:txBody>
            <a:bodyPr wrap="square">
              <a:spAutoFit/>
            </a:bodyPr>
            <a:lstStyle/>
            <a:p>
              <a:r>
                <a:rPr lang="en-GB" altLang="en-US" sz="1100" b="1" dirty="0">
                  <a:latin typeface="Tenorite" panose="00000500000000000000" pitchFamily="2" charset="0"/>
                </a:rPr>
                <a:t>[  ] </a:t>
              </a:r>
              <a:r>
                <a:rPr lang="en-GB" altLang="en-US" sz="1100" dirty="0">
                  <a:latin typeface="Tenorite" panose="00000500000000000000" pitchFamily="2" charset="0"/>
                </a:rPr>
                <a:t>Denotes the equilibrium concentration in mol dm</a:t>
              </a:r>
              <a:r>
                <a:rPr lang="en-GB" altLang="en-US" sz="1100" baseline="30000" dirty="0">
                  <a:latin typeface="Tenorite" panose="00000500000000000000" pitchFamily="2" charset="0"/>
                </a:rPr>
                <a:t>-3</a:t>
              </a:r>
              <a:r>
                <a:rPr lang="en-GB" altLang="en-US" sz="1100" dirty="0">
                  <a:latin typeface="Tenorite" panose="00000500000000000000" pitchFamily="2" charset="0"/>
                </a:rPr>
                <a:t>  </a:t>
              </a:r>
              <a:endParaRPr lang="en-GB" sz="1100" dirty="0">
                <a:latin typeface="Tenorite" panose="00000500000000000000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284F3DE-DBF1-406E-8AB4-3AE08D8E8BB5}"/>
                    </a:ext>
                  </a:extLst>
                </p:cNvPr>
                <p:cNvSpPr txBox="1"/>
                <p:nvPr/>
              </p:nvSpPr>
              <p:spPr>
                <a:xfrm>
                  <a:off x="3429001" y="2407291"/>
                  <a:ext cx="1587818" cy="12770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𝑆𝑎𝑦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oMath>
                    </m:oMathPara>
                  </a14:m>
                  <a:endParaRPr lang="en-GB" sz="14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⇌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sz="14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sz="14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]∙</m:t>
                            </m:r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]∙</m:t>
                            </m:r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]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GB" sz="1400" b="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284F3DE-DBF1-406E-8AB4-3AE08D8E8B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1" y="2407291"/>
                  <a:ext cx="1587818" cy="127708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6E1527F-49CE-4980-82D1-72F165D5AFD7}"/>
                </a:ext>
              </a:extLst>
            </p:cNvPr>
            <p:cNvSpPr txBox="1"/>
            <p:nvPr/>
          </p:nvSpPr>
          <p:spPr>
            <a:xfrm>
              <a:off x="1002030" y="3990975"/>
              <a:ext cx="5514884" cy="3647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b="1" dirty="0">
                  <a:latin typeface="Tenorite" panose="00000500000000000000" pitchFamily="2" charset="0"/>
                </a:rPr>
                <a:t>K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c </a:t>
              </a:r>
              <a:r>
                <a:rPr lang="en-GB" sz="1300" dirty="0">
                  <a:latin typeface="Tenorite" panose="00000500000000000000" pitchFamily="2" charset="0"/>
                </a:rPr>
                <a:t>is only affected by a change of temperature. 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In </a:t>
              </a:r>
              <a:r>
                <a:rPr lang="en-GB" sz="1300" b="1" dirty="0">
                  <a:latin typeface="Tenorite" panose="00000500000000000000" pitchFamily="2" charset="0"/>
                </a:rPr>
                <a:t>Exothermic</a:t>
              </a:r>
              <a:r>
                <a:rPr lang="en-GB" sz="1300" dirty="0">
                  <a:latin typeface="Tenorite" panose="00000500000000000000" pitchFamily="2" charset="0"/>
                </a:rPr>
                <a:t> reactions – Increasing the temperature decreases the value of the equilibrium constant.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300" dirty="0">
                <a:latin typeface="Tenorite" panose="00000500000000000000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In </a:t>
              </a:r>
              <a:r>
                <a:rPr lang="en-GB" sz="1300" b="1" dirty="0">
                  <a:latin typeface="Tenorite" panose="00000500000000000000" pitchFamily="2" charset="0"/>
                </a:rPr>
                <a:t>Endothermic</a:t>
              </a:r>
              <a:r>
                <a:rPr lang="en-GB" sz="1300" dirty="0">
                  <a:latin typeface="Tenorite" panose="00000500000000000000" pitchFamily="2" charset="0"/>
                </a:rPr>
                <a:t> reactions – Increasing the temperature increases the value of the equilibrium constant.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300" dirty="0">
                <a:latin typeface="Tenorite" panose="00000500000000000000" pitchFamily="2" charset="0"/>
              </a:endParaRPr>
            </a:p>
            <a:p>
              <a:r>
                <a:rPr lang="en-GB" sz="1200" dirty="0">
                  <a:latin typeface="Tenorite" panose="00000500000000000000" pitchFamily="2" charset="0"/>
                </a:rPr>
                <a:t>If you increase the temperature, the position of equilibrium will move in such a way as to reduce the temperature again. It will do that by favouring the reaction which absorbs heat.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b="1" dirty="0">
                <a:solidFill>
                  <a:srgbClr val="0070C0"/>
                </a:solidFill>
                <a:latin typeface="Tenorite" panose="00000500000000000000" pitchFamily="2" charset="0"/>
              </a:endParaRPr>
            </a:p>
            <a:p>
              <a:endParaRPr lang="en-GB" sz="1300" b="1" dirty="0">
                <a:solidFill>
                  <a:srgbClr val="0070C0"/>
                </a:solidFill>
                <a:latin typeface="Tenorite" panose="00000500000000000000" pitchFamily="2" charset="0"/>
              </a:endParaRPr>
            </a:p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	</a:t>
              </a:r>
              <a:r>
                <a:rPr lang="en-GB" sz="1300" i="1" dirty="0">
                  <a:latin typeface="Tenorite" panose="00000500000000000000" pitchFamily="2" charset="0"/>
                </a:rPr>
                <a:t>Example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9962579-2774-4728-BCA6-1A9E8C345350}"/>
                  </a:ext>
                </a:extLst>
              </p:cNvPr>
              <p:cNvSpPr/>
              <p:nvPr/>
            </p:nvSpPr>
            <p:spPr>
              <a:xfrm>
                <a:off x="899248" y="7444801"/>
                <a:ext cx="5339716" cy="2203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3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13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3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13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⇋</m:t>
                      </m:r>
                      <m:r>
                        <a:rPr lang="en-GB" sz="13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𝐶𝑂</m:t>
                      </m:r>
                      <m:r>
                        <a:rPr lang="en-GB" sz="13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en-GB" sz="13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300" dirty="0">
                  <a:ea typeface="Cambria Math" panose="02040503050406030204" pitchFamily="18" charset="0"/>
                </a:endParaRPr>
              </a:p>
              <a:p>
                <a:endParaRPr lang="en-GB" sz="13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sz="13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3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bSup>
                                <m:sSub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GB" sz="13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d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𝐶𝐻</m:t>
                              </m:r>
                            </m:e>
                            <m:sub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GB" sz="1300" dirty="0">
                  <a:solidFill>
                    <a:srgbClr val="0070C0"/>
                  </a:solidFill>
                </a:endParaRPr>
              </a:p>
              <a:p>
                <a:endParaRPr lang="en-GB" sz="13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𝑢𝑛𝑖𝑡𝑠</m:t>
                      </m:r>
                      <m:r>
                        <a:rPr lang="en-GB" sz="13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3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𝑚𝑜𝑙𝑑𝑚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𝑚𝑜𝑙𝑑𝑚</m:t>
                              </m:r>
                            </m:e>
                            <m:sup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𝑚𝑜𝑙𝑑𝑚</m:t>
                              </m:r>
                            </m:e>
                            <m:sup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𝑚𝑜𝑙𝑑𝑚</m:t>
                              </m:r>
                            </m:e>
                            <m:sup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300" dirty="0">
                  <a:solidFill>
                    <a:srgbClr val="0070C0"/>
                  </a:solidFill>
                </a:endParaRPr>
              </a:p>
              <a:p>
                <a:endParaRPr lang="en-GB" sz="13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GB" sz="1300" i="1">
                          <a:latin typeface="Cambria Math" panose="02040503050406030204" pitchFamily="18" charset="0"/>
                        </a:rPr>
                        <m:t>𝑢𝑛𝑖𝑡𝑠</m:t>
                      </m:r>
                      <m:r>
                        <a:rPr lang="en-GB" sz="13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𝑚𝑜𝑙𝑑𝑚</m:t>
                                  </m:r>
                                </m:e>
                                <m:sup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𝑚𝑜𝑙𝑑𝑚</m:t>
                                  </m:r>
                                </m:e>
                                <m:sup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  <m:r>
                                <a:rPr lang="en-GB" sz="13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3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𝑚𝑜𝑙𝑑𝑚</m:t>
                                  </m:r>
                                </m:e>
                                <m:sup>
                                  <m:r>
                                    <a:rPr lang="en-GB" sz="13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3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  <m: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3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𝑑𝑚</m:t>
                          </m:r>
                        </m:e>
                        <m: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n-GB" sz="1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9962579-2774-4728-BCA6-1A9E8C3453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48" y="7444801"/>
                <a:ext cx="5339716" cy="2203745"/>
              </a:xfrm>
              <a:prstGeom prst="rect">
                <a:avLst/>
              </a:prstGeom>
              <a:blipFill>
                <a:blip r:embed="rId3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724F8CDF-0655-4DD6-9890-18F63D149D0C}"/>
              </a:ext>
            </a:extLst>
          </p:cNvPr>
          <p:cNvSpPr txBox="1"/>
          <p:nvPr/>
        </p:nvSpPr>
        <p:spPr>
          <a:xfrm>
            <a:off x="856866" y="7152413"/>
            <a:ext cx="1611721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</a:rPr>
              <a:t>Deriving the Units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270000-4B2E-4498-8E71-87CB31E5E71F}"/>
              </a:ext>
            </a:extLst>
          </p:cNvPr>
          <p:cNvSpPr txBox="1"/>
          <p:nvPr/>
        </p:nvSpPr>
        <p:spPr>
          <a:xfrm>
            <a:off x="899248" y="1780180"/>
            <a:ext cx="5339713" cy="492443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300" b="1" i="1" dirty="0">
                <a:latin typeface="Tenorite" panose="00000500000000000000" pitchFamily="2" charset="0"/>
              </a:rPr>
              <a:t>K</a:t>
            </a:r>
            <a:r>
              <a:rPr lang="en-GB" sz="1300" b="1" i="1" baseline="-25000" dirty="0">
                <a:latin typeface="Tenorite" panose="00000500000000000000" pitchFamily="2" charset="0"/>
              </a:rPr>
              <a:t>c</a:t>
            </a:r>
            <a:r>
              <a:rPr lang="en-GB" sz="1300" i="1" dirty="0">
                <a:latin typeface="Tenorite" panose="00000500000000000000" pitchFamily="2" charset="0"/>
              </a:rPr>
              <a:t> for a reaction always has the same value unless the reaction conditions and therefore the position of equilibrium is changed.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52D7D9-17E1-4257-A284-82E2A418A7BF}"/>
              </a:ext>
            </a:extLst>
          </p:cNvPr>
          <p:cNvSpPr txBox="1"/>
          <p:nvPr/>
        </p:nvSpPr>
        <p:spPr>
          <a:xfrm>
            <a:off x="856866" y="6625321"/>
            <a:ext cx="5557264" cy="292388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300" dirty="0"/>
              <a:t>Concentration, pressure and the addition of a catalyst doesn’t change K</a:t>
            </a:r>
            <a:r>
              <a:rPr lang="en-GB" sz="1300" baseline="-250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6036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57DC53-56FA-40DA-B9A9-06F9D9EE0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4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E213AB-7FA9-4A31-AF56-8D4A395A9F03}"/>
              </a:ext>
            </a:extLst>
          </p:cNvPr>
          <p:cNvSpPr/>
          <p:nvPr/>
        </p:nvSpPr>
        <p:spPr>
          <a:xfrm>
            <a:off x="899250" y="638628"/>
            <a:ext cx="533971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 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669383B-C7CA-4366-BD5F-FB11FCDAE544}"/>
              </a:ext>
            </a:extLst>
          </p:cNvPr>
          <p:cNvGrpSpPr/>
          <p:nvPr/>
        </p:nvGrpSpPr>
        <p:grpSpPr>
          <a:xfrm>
            <a:off x="877817" y="1132255"/>
            <a:ext cx="5361147" cy="4897968"/>
            <a:chOff x="877817" y="1132255"/>
            <a:chExt cx="5361147" cy="489796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85607D3-D670-4595-9745-71560DBA969E}"/>
                </a:ext>
              </a:extLst>
            </p:cNvPr>
            <p:cNvSpPr txBox="1"/>
            <p:nvPr/>
          </p:nvSpPr>
          <p:spPr>
            <a:xfrm>
              <a:off x="899250" y="1132255"/>
              <a:ext cx="5339714" cy="323165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n-GB" sz="1500" b="1" dirty="0">
                  <a:latin typeface="Tenorite" panose="00000500000000000000" pitchFamily="2" charset="0"/>
                </a:rPr>
                <a:t>CO(g) + 2H</a:t>
              </a:r>
              <a:r>
                <a:rPr lang="en-GB" sz="15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500" b="1" dirty="0">
                  <a:latin typeface="Tenorite" panose="00000500000000000000" pitchFamily="2" charset="0"/>
                </a:rPr>
                <a:t>(g) ⇌  CH</a:t>
              </a:r>
              <a:r>
                <a:rPr lang="en-GB" sz="1500" b="1" baseline="-25000" dirty="0">
                  <a:latin typeface="Tenorite" panose="00000500000000000000" pitchFamily="2" charset="0"/>
                </a:rPr>
                <a:t>3</a:t>
              </a:r>
              <a:r>
                <a:rPr lang="en-GB" sz="1500" b="1" dirty="0">
                  <a:latin typeface="Tenorite" panose="00000500000000000000" pitchFamily="2" charset="0"/>
                </a:rPr>
                <a:t>OH(g)		| ∆H = −91 kJ mol</a:t>
              </a:r>
              <a:r>
                <a:rPr lang="en-GB" sz="1500" b="1" baseline="30000" dirty="0">
                  <a:latin typeface="Tenorite" panose="00000500000000000000" pitchFamily="2" charset="0"/>
                </a:rPr>
                <a:t>−1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A23B1D-D369-402F-A340-7F06A31E345D}"/>
                </a:ext>
              </a:extLst>
            </p:cNvPr>
            <p:cNvSpPr txBox="1"/>
            <p:nvPr/>
          </p:nvSpPr>
          <p:spPr>
            <a:xfrm>
              <a:off x="899250" y="1511135"/>
              <a:ext cx="5339714" cy="1692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300" b="1" dirty="0">
                  <a:latin typeface="Tenorite" panose="00000500000000000000" pitchFamily="2" charset="0"/>
                </a:rPr>
                <a:t>0.200 mol of CO(g) </a:t>
              </a:r>
              <a:r>
                <a:rPr lang="en-GB" sz="1300" dirty="0">
                  <a:latin typeface="Tenorite" panose="00000500000000000000" pitchFamily="2" charset="0"/>
                </a:rPr>
                <a:t>and </a:t>
              </a:r>
              <a:r>
                <a:rPr lang="en-GB" sz="1300" b="1" dirty="0">
                  <a:latin typeface="Tenorite" panose="00000500000000000000" pitchFamily="2" charset="0"/>
                </a:rPr>
                <a:t>0.400 mol of 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latin typeface="Tenorite" panose="00000500000000000000" pitchFamily="2" charset="0"/>
                </a:rPr>
                <a:t>(g) </a:t>
              </a:r>
              <a:r>
                <a:rPr lang="en-GB" sz="1300" dirty="0">
                  <a:latin typeface="Tenorite" panose="00000500000000000000" pitchFamily="2" charset="0"/>
                </a:rPr>
                <a:t>are mixed in a sealed container of </a:t>
              </a:r>
              <a:r>
                <a:rPr lang="en-GB" sz="1300" b="1" dirty="0">
                  <a:latin typeface="Tenorite" panose="00000500000000000000" pitchFamily="2" charset="0"/>
                </a:rPr>
                <a:t>volume 1.2 dm</a:t>
              </a:r>
              <a:r>
                <a:rPr lang="en-GB" sz="1300" b="1" baseline="30000" dirty="0">
                  <a:latin typeface="Tenorite" panose="00000500000000000000" pitchFamily="2" charset="0"/>
                </a:rPr>
                <a:t>3</a:t>
              </a:r>
              <a:r>
                <a:rPr lang="en-GB" sz="1300" b="1" dirty="0">
                  <a:latin typeface="Tenorite" panose="00000500000000000000" pitchFamily="2" charset="0"/>
                </a:rPr>
                <a:t> </a:t>
              </a:r>
              <a:r>
                <a:rPr lang="en-GB" sz="1300" dirty="0">
                  <a:latin typeface="Tenorite" panose="00000500000000000000" pitchFamily="2" charset="0"/>
                </a:rPr>
                <a:t>at a temperature of </a:t>
              </a:r>
              <a:r>
                <a:rPr lang="en-GB" sz="1300" b="1" dirty="0">
                  <a:latin typeface="Tenorite" panose="00000500000000000000" pitchFamily="2" charset="0"/>
                </a:rPr>
                <a:t>500 K</a:t>
              </a:r>
              <a:r>
                <a:rPr lang="en-GB" sz="1300" dirty="0">
                  <a:latin typeface="Tenorite" panose="00000500000000000000" pitchFamily="2" charset="0"/>
                </a:rPr>
                <a:t> and a pressure of </a:t>
              </a:r>
              <a:r>
                <a:rPr lang="en-GB" sz="1300" b="1" dirty="0">
                  <a:latin typeface="Tenorite" panose="00000500000000000000" pitchFamily="2" charset="0"/>
                </a:rPr>
                <a:t>100 atmospheres</a:t>
              </a:r>
              <a:r>
                <a:rPr lang="en-GB" sz="1300" dirty="0">
                  <a:latin typeface="Tenorite" panose="00000500000000000000" pitchFamily="2" charset="0"/>
                </a:rPr>
                <a:t> and allowed to reach equilibrium.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r>
                <a:rPr lang="en-GB" sz="1300" dirty="0">
                  <a:latin typeface="Tenorite" panose="00000500000000000000" pitchFamily="2" charset="0"/>
                </a:rPr>
                <a:t>The equilibrium mixture is found to </a:t>
              </a:r>
              <a:r>
                <a:rPr lang="en-GB" sz="1300" b="1" dirty="0">
                  <a:latin typeface="Tenorite" panose="00000500000000000000" pitchFamily="2" charset="0"/>
                </a:rPr>
                <a:t>contain 0.086 mol of CH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3</a:t>
              </a:r>
              <a:r>
                <a:rPr lang="en-GB" sz="1300" b="1" dirty="0">
                  <a:latin typeface="Tenorite" panose="00000500000000000000" pitchFamily="2" charset="0"/>
                </a:rPr>
                <a:t>OH(g).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pPr marL="400050" indent="-400050">
                <a:buFont typeface="+mj-lt"/>
                <a:buAutoNum type="romanLcPeriod"/>
              </a:pPr>
              <a:r>
                <a:rPr lang="en-GB" sz="1300" b="1" dirty="0">
                  <a:latin typeface="Tenorite" panose="00000500000000000000" pitchFamily="2" charset="0"/>
                </a:rPr>
                <a:t>Calculate K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c</a:t>
              </a:r>
              <a:r>
                <a:rPr lang="en-GB" sz="1300" b="1" dirty="0">
                  <a:latin typeface="Tenorite" panose="00000500000000000000" pitchFamily="2" charset="0"/>
                </a:rPr>
                <a:t> for this reaction. </a:t>
              </a:r>
              <a:r>
                <a:rPr lang="en-GB" sz="1300" dirty="0">
                  <a:latin typeface="Tenorite" panose="00000500000000000000" pitchFamily="2" charset="0"/>
                </a:rPr>
                <a:t>Give your answer to an appropriate number of significant figures and state the units.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A73E895-0BE6-4D9A-81BA-AE989A110F6C}"/>
                </a:ext>
              </a:extLst>
            </p:cNvPr>
            <p:cNvSpPr/>
            <p:nvPr/>
          </p:nvSpPr>
          <p:spPr>
            <a:xfrm>
              <a:off x="3786616" y="4413997"/>
              <a:ext cx="687848" cy="307777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1400" b="1" dirty="0">
                  <a:latin typeface="Tenorite" panose="00000500000000000000" pitchFamily="2" charset="0"/>
                </a:rPr>
                <a:t>n = cv</a:t>
              </a:r>
              <a:endParaRPr lang="en-US" altLang="en-US" sz="1400" b="1" dirty="0">
                <a:latin typeface="Tenorite" panose="00000500000000000000" pitchFamily="2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572ADAD-4C4C-4F86-9D92-0E51098FA554}"/>
                </a:ext>
              </a:extLst>
            </p:cNvPr>
            <p:cNvSpPr/>
            <p:nvPr/>
          </p:nvSpPr>
          <p:spPr>
            <a:xfrm>
              <a:off x="915577" y="3623750"/>
              <a:ext cx="318808" cy="3149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I</a:t>
              </a:r>
              <a:endParaRPr lang="en-GB" sz="1400" b="1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CADBFCC-1469-49F1-B8B3-1C2274785633}"/>
                </a:ext>
              </a:extLst>
            </p:cNvPr>
            <p:cNvSpPr/>
            <p:nvPr/>
          </p:nvSpPr>
          <p:spPr>
            <a:xfrm>
              <a:off x="915577" y="3938729"/>
              <a:ext cx="318808" cy="31497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C</a:t>
              </a:r>
              <a:endParaRPr lang="en-GB" sz="1400" b="1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82C975A-3BF1-4309-9D44-D05D76DDD35B}"/>
                </a:ext>
              </a:extLst>
            </p:cNvPr>
            <p:cNvSpPr/>
            <p:nvPr/>
          </p:nvSpPr>
          <p:spPr>
            <a:xfrm>
              <a:off x="915577" y="4251035"/>
              <a:ext cx="318808" cy="314979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</a:t>
              </a:r>
              <a:endParaRPr lang="en-GB" sz="1400" b="1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E1FDBF9-41BE-40DE-9DFA-1FDF1D96F643}"/>
                </a:ext>
              </a:extLst>
            </p:cNvPr>
            <p:cNvSpPr/>
            <p:nvPr/>
          </p:nvSpPr>
          <p:spPr>
            <a:xfrm>
              <a:off x="1341066" y="3346751"/>
              <a:ext cx="287278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1200" dirty="0"/>
                <a:t>CO(g)   +   </a:t>
              </a:r>
              <a:r>
                <a:rPr lang="en-GB" sz="1200" b="1" dirty="0">
                  <a:solidFill>
                    <a:srgbClr val="FF0000"/>
                  </a:solidFill>
                </a:rPr>
                <a:t>2</a:t>
              </a:r>
              <a:r>
                <a:rPr lang="en-GB" sz="1200" dirty="0"/>
                <a:t>H</a:t>
              </a:r>
              <a:r>
                <a:rPr lang="en-GB" sz="1200" baseline="-25000" dirty="0"/>
                <a:t>2</a:t>
              </a:r>
              <a:r>
                <a:rPr lang="en-GB" sz="1200" dirty="0"/>
                <a:t>(g)     ⇌    CH</a:t>
              </a:r>
              <a:r>
                <a:rPr lang="en-GB" sz="1200" baseline="-25000" dirty="0"/>
                <a:t>3</a:t>
              </a:r>
              <a:r>
                <a:rPr lang="en-GB" sz="1200" dirty="0"/>
                <a:t>OH(g)</a:t>
              </a:r>
              <a:endParaRPr lang="en-GB" altLang="en-US" sz="12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51AC56B-A53E-4FA8-990F-75596D3E8402}"/>
                </a:ext>
              </a:extLst>
            </p:cNvPr>
            <p:cNvSpPr txBox="1"/>
            <p:nvPr/>
          </p:nvSpPr>
          <p:spPr>
            <a:xfrm>
              <a:off x="1454606" y="3628880"/>
              <a:ext cx="4171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0.2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5E08124-DF36-401D-951C-D2C704CF380C}"/>
                </a:ext>
              </a:extLst>
            </p:cNvPr>
            <p:cNvSpPr txBox="1"/>
            <p:nvPr/>
          </p:nvSpPr>
          <p:spPr>
            <a:xfrm>
              <a:off x="2206215" y="3626600"/>
              <a:ext cx="4171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0.4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4349553-C685-45E8-AEDF-A97C5369BDF9}"/>
                </a:ext>
              </a:extLst>
            </p:cNvPr>
            <p:cNvSpPr txBox="1"/>
            <p:nvPr/>
          </p:nvSpPr>
          <p:spPr>
            <a:xfrm>
              <a:off x="3270520" y="3635045"/>
              <a:ext cx="27764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DCE099B-F91A-4D5A-B4AD-EF10800E7C89}"/>
                </a:ext>
              </a:extLst>
            </p:cNvPr>
            <p:cNvCxnSpPr>
              <a:cxnSpLocks/>
            </p:cNvCxnSpPr>
            <p:nvPr/>
          </p:nvCxnSpPr>
          <p:spPr>
            <a:xfrm>
              <a:off x="2937175" y="3635045"/>
              <a:ext cx="0" cy="8771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1ECA924-7CA0-4397-81BA-C447E5300AAC}"/>
                </a:ext>
              </a:extLst>
            </p:cNvPr>
            <p:cNvSpPr txBox="1"/>
            <p:nvPr/>
          </p:nvSpPr>
          <p:spPr>
            <a:xfrm>
              <a:off x="1333580" y="3938994"/>
              <a:ext cx="65915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-0.086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0AEE8F7-C529-4315-B805-6C68F8D6D7DC}"/>
                </a:ext>
              </a:extLst>
            </p:cNvPr>
            <p:cNvSpPr txBox="1"/>
            <p:nvPr/>
          </p:nvSpPr>
          <p:spPr>
            <a:xfrm>
              <a:off x="1943323" y="3938845"/>
              <a:ext cx="942887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-0.086 </a:t>
              </a:r>
              <a:r>
                <a:rPr lang="en-GB" sz="1300" b="1" dirty="0">
                  <a:solidFill>
                    <a:srgbClr val="FF0000"/>
                  </a:solidFill>
                </a:rPr>
                <a:t>× 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2B2B71B-4338-40BD-B185-2793549D226F}"/>
                </a:ext>
              </a:extLst>
            </p:cNvPr>
            <p:cNvSpPr txBox="1"/>
            <p:nvPr/>
          </p:nvSpPr>
          <p:spPr>
            <a:xfrm>
              <a:off x="3058924" y="3938868"/>
              <a:ext cx="700833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+0.086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5F791A5-221A-4E32-ABA1-807254FDA16C}"/>
                </a:ext>
              </a:extLst>
            </p:cNvPr>
            <p:cNvSpPr txBox="1"/>
            <p:nvPr/>
          </p:nvSpPr>
          <p:spPr>
            <a:xfrm>
              <a:off x="1367820" y="4276909"/>
              <a:ext cx="59067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0.114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CBD5863-9E7F-4CED-B616-4C80E3A6A831}"/>
                </a:ext>
              </a:extLst>
            </p:cNvPr>
            <p:cNvSpPr txBox="1"/>
            <p:nvPr/>
          </p:nvSpPr>
          <p:spPr>
            <a:xfrm>
              <a:off x="2113241" y="4267794"/>
              <a:ext cx="60305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0.228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2147ECC-B99D-4447-9577-AD094046922B}"/>
                </a:ext>
              </a:extLst>
            </p:cNvPr>
            <p:cNvSpPr txBox="1"/>
            <p:nvPr/>
          </p:nvSpPr>
          <p:spPr>
            <a:xfrm>
              <a:off x="3107815" y="4276286"/>
              <a:ext cx="60305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0.086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00FFD7-99E1-447D-9292-A6A68863ABA3}"/>
                </a:ext>
              </a:extLst>
            </p:cNvPr>
            <p:cNvCxnSpPr>
              <a:cxnSpLocks/>
            </p:cNvCxnSpPr>
            <p:nvPr/>
          </p:nvCxnSpPr>
          <p:spPr>
            <a:xfrm>
              <a:off x="1460339" y="4551610"/>
              <a:ext cx="40563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DB91942-ECE9-42A2-A8C7-DA2015313346}"/>
                </a:ext>
              </a:extLst>
            </p:cNvPr>
            <p:cNvCxnSpPr>
              <a:cxnSpLocks/>
            </p:cNvCxnSpPr>
            <p:nvPr/>
          </p:nvCxnSpPr>
          <p:spPr>
            <a:xfrm>
              <a:off x="2211948" y="4545454"/>
              <a:ext cx="40563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B6DBBB0-CFC3-45EF-8DD3-4D9B4F868843}"/>
                </a:ext>
              </a:extLst>
            </p:cNvPr>
            <p:cNvCxnSpPr>
              <a:cxnSpLocks/>
            </p:cNvCxnSpPr>
            <p:nvPr/>
          </p:nvCxnSpPr>
          <p:spPr>
            <a:xfrm>
              <a:off x="3206522" y="4549416"/>
              <a:ext cx="40563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06C2549-C844-4479-BE0C-CEF1ADE51B0B}"/>
                </a:ext>
              </a:extLst>
            </p:cNvPr>
            <p:cNvSpPr txBox="1"/>
            <p:nvPr/>
          </p:nvSpPr>
          <p:spPr>
            <a:xfrm>
              <a:off x="1454606" y="4556016"/>
              <a:ext cx="4171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1.2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6C6F66A-CC74-4D94-A3BB-2C3532993092}"/>
                </a:ext>
              </a:extLst>
            </p:cNvPr>
            <p:cNvSpPr txBox="1"/>
            <p:nvPr/>
          </p:nvSpPr>
          <p:spPr>
            <a:xfrm>
              <a:off x="2206215" y="4552682"/>
              <a:ext cx="4171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1.2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8B94C1C-790D-4780-8708-3BED50D223B3}"/>
                </a:ext>
              </a:extLst>
            </p:cNvPr>
            <p:cNvSpPr txBox="1"/>
            <p:nvPr/>
          </p:nvSpPr>
          <p:spPr>
            <a:xfrm>
              <a:off x="3200789" y="4548679"/>
              <a:ext cx="4171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1.2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016E9F5-9952-4262-A0B7-98DC56378299}"/>
                </a:ext>
              </a:extLst>
            </p:cNvPr>
            <p:cNvSpPr txBox="1"/>
            <p:nvPr/>
          </p:nvSpPr>
          <p:spPr>
            <a:xfrm>
              <a:off x="1161572" y="4820487"/>
              <a:ext cx="282450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/>
                <a:t>=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3EB9A4F-1DBD-4AFA-A9E6-00C828ADDD60}"/>
                </a:ext>
              </a:extLst>
            </p:cNvPr>
            <p:cNvSpPr/>
            <p:nvPr/>
          </p:nvSpPr>
          <p:spPr>
            <a:xfrm>
              <a:off x="1361632" y="4820487"/>
              <a:ext cx="603050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00" dirty="0"/>
                <a:t>0.095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6DE9BB0-140B-4146-A8FE-E0839AD49A46}"/>
                </a:ext>
              </a:extLst>
            </p:cNvPr>
            <p:cNvSpPr/>
            <p:nvPr/>
          </p:nvSpPr>
          <p:spPr>
            <a:xfrm>
              <a:off x="2159728" y="4806806"/>
              <a:ext cx="510076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00" dirty="0"/>
                <a:t>0.19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ADEF1AF-EE3E-44D9-96ED-8E3AB480095E}"/>
                </a:ext>
              </a:extLst>
            </p:cNvPr>
            <p:cNvSpPr/>
            <p:nvPr/>
          </p:nvSpPr>
          <p:spPr>
            <a:xfrm>
              <a:off x="3012437" y="4825144"/>
              <a:ext cx="79380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00" dirty="0"/>
                <a:t>~0.0716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4427269C-FD75-430B-AFC5-FB04F531C4D7}"/>
                    </a:ext>
                  </a:extLst>
                </p:cNvPr>
                <p:cNvSpPr txBox="1"/>
                <p:nvPr/>
              </p:nvSpPr>
              <p:spPr>
                <a:xfrm>
                  <a:off x="877817" y="5415183"/>
                  <a:ext cx="3779528" cy="61504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>
                                    <a:latin typeface="Cambria Math" panose="02040503050406030204" pitchFamily="18" charset="0"/>
                                  </a:rPr>
                                  <m:t>0.0716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0">
                                        <a:latin typeface="Cambria Math" panose="02040503050406030204" pitchFamily="18" charset="0"/>
                                      </a:rPr>
                                      <m:t>0.095]∙[0.19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GB" sz="16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GB" sz="1600" i="0">
                            <a:latin typeface="Cambria Math" panose="02040503050406030204" pitchFamily="18" charset="0"/>
                          </a:rPr>
                          <m:t>=20.9 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𝑚𝑜𝑙</m:t>
                            </m:r>
                          </m:e>
                          <m:sup>
                            <m:r>
                              <a:rPr lang="en-GB" sz="1600" i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𝑑𝑚</m:t>
                            </m:r>
                          </m:e>
                          <m:sup>
                            <m:r>
                              <a:rPr lang="en-GB" sz="1600" i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4427269C-FD75-430B-AFC5-FB04F531C4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817" y="5415183"/>
                  <a:ext cx="3779528" cy="61504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8131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009808-304A-47C9-AAC3-0F9BAFF32BBA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1631</TotalTime>
  <Words>786</Words>
  <Application>Microsoft Office PowerPoint</Application>
  <PresentationFormat>A4 Paper (210x297 mm)</PresentationFormat>
  <Paragraphs>120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gg sans</vt:lpstr>
      <vt:lpstr>Calibri</vt:lpstr>
      <vt:lpstr>Tenorite</vt:lpstr>
      <vt:lpstr>Courier New</vt:lpstr>
      <vt:lpstr>Times New Roman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56</cp:revision>
  <cp:lastPrinted>2020-05-08T11:01:44Z</cp:lastPrinted>
  <dcterms:created xsi:type="dcterms:W3CDTF">2019-10-15T10:49:42Z</dcterms:created>
  <dcterms:modified xsi:type="dcterms:W3CDTF">2025-07-28T06:48:58Z</dcterms:modified>
</cp:coreProperties>
</file>