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89750" cy="9671050"/>
  <p:embeddedFontLst>
    <p:embeddedFont>
      <p:font typeface="gg sans" panose="00000800000000000000" pitchFamily="2" charset="0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ExtraBold" panose="00000900000000000000" pitchFamily="2" charset="0"/>
      <p:bold r:id="rId13"/>
      <p:boldItalic r:id="rId14"/>
    </p:embeddedFont>
    <p:embeddedFont>
      <p:font typeface="Montserrat Medium" panose="00000600000000000000" pitchFamily="2" charset="0"/>
      <p:regular r:id="rId15"/>
      <p:italic r:id="rId16"/>
    </p:embeddedFont>
    <p:embeddedFont>
      <p:font typeface="Montserrat SemiBold" panose="00000700000000000000" pitchFamily="2" charset="0"/>
      <p:bold r:id="rId17"/>
      <p:boldItalic r:id="rId18"/>
    </p:embeddedFont>
    <p:embeddedFont>
      <p:font typeface="Tenorite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e Brandy" initials="DB" lastIdx="1" clrIdx="0">
    <p:extLst>
      <p:ext uri="{19B8F6BF-5375-455C-9EA6-DF929625EA0E}">
        <p15:presenceInfo xmlns:p15="http://schemas.microsoft.com/office/powerpoint/2012/main" userId="Delane Bra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53FFA1"/>
    <a:srgbClr val="D9D9D9"/>
    <a:srgbClr val="000000"/>
    <a:srgbClr val="BFBFBF"/>
    <a:srgbClr val="ECECEC"/>
    <a:srgbClr val="F2F2F2"/>
    <a:srgbClr val="002060"/>
    <a:srgbClr val="FBE9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1A578-28F7-4E12-B4E2-241CBE1EA6D1}" v="201" dt="2021-08-07T10:08:09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84" autoAdjust="0"/>
  </p:normalViewPr>
  <p:slideViewPr>
    <p:cSldViewPr snapToGrid="0">
      <p:cViewPr varScale="1">
        <p:scale>
          <a:sx n="66" d="100"/>
          <a:sy n="66" d="100"/>
        </p:scale>
        <p:origin x="16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ane Brandy" userId="0470fd441968644a" providerId="LiveId" clId="{D7A8124E-515B-401D-84A4-74EAFF834A78}"/>
    <pc:docChg chg="modSld">
      <pc:chgData name="Delane Brandy" userId="0470fd441968644a" providerId="LiveId" clId="{D7A8124E-515B-401D-84A4-74EAFF834A78}" dt="2020-01-29T21:12:06.881" v="2" actId="207"/>
      <pc:docMkLst>
        <pc:docMk/>
      </pc:docMkLst>
      <pc:sldChg chg="modSp">
        <pc:chgData name="Delane Brandy" userId="0470fd441968644a" providerId="LiveId" clId="{D7A8124E-515B-401D-84A4-74EAFF834A78}" dt="2020-01-29T21:03:05.367" v="0" actId="207"/>
        <pc:sldMkLst>
          <pc:docMk/>
          <pc:sldMk cId="2914871884" sldId="257"/>
        </pc:sldMkLst>
        <pc:spChg chg="mod">
          <ac:chgData name="Delane Brandy" userId="0470fd441968644a" providerId="LiveId" clId="{D7A8124E-515B-401D-84A4-74EAFF834A78}" dt="2020-01-29T21:03:05.367" v="0" actId="207"/>
          <ac:spMkLst>
            <pc:docMk/>
            <pc:sldMk cId="2914871884" sldId="257"/>
            <ac:spMk id="4" creationId="{00000000-0000-0000-0000-000000000000}"/>
          </ac:spMkLst>
        </pc:spChg>
      </pc:sldChg>
      <pc:sldChg chg="modSp">
        <pc:chgData name="Delane Brandy" userId="0470fd441968644a" providerId="LiveId" clId="{D7A8124E-515B-401D-84A4-74EAFF834A78}" dt="2020-01-29T21:03:17.953" v="1" actId="207"/>
        <pc:sldMkLst>
          <pc:docMk/>
          <pc:sldMk cId="3324273594" sldId="258"/>
        </pc:sldMkLst>
        <pc:spChg chg="mod">
          <ac:chgData name="Delane Brandy" userId="0470fd441968644a" providerId="LiveId" clId="{D7A8124E-515B-401D-84A4-74EAFF834A78}" dt="2020-01-29T21:03:17.953" v="1" actId="207"/>
          <ac:spMkLst>
            <pc:docMk/>
            <pc:sldMk cId="3324273594" sldId="258"/>
            <ac:spMk id="9" creationId="{00000000-0000-0000-0000-000000000000}"/>
          </ac:spMkLst>
        </pc:spChg>
      </pc:sldChg>
      <pc:sldChg chg="modSp">
        <pc:chgData name="Delane Brandy" userId="0470fd441968644a" providerId="LiveId" clId="{D7A8124E-515B-401D-84A4-74EAFF834A78}" dt="2020-01-29T21:12:06.881" v="2" actId="207"/>
        <pc:sldMkLst>
          <pc:docMk/>
          <pc:sldMk cId="86171565" sldId="259"/>
        </pc:sldMkLst>
        <pc:spChg chg="mod">
          <ac:chgData name="Delane Brandy" userId="0470fd441968644a" providerId="LiveId" clId="{D7A8124E-515B-401D-84A4-74EAFF834A78}" dt="2020-01-29T21:12:06.881" v="2" actId="207"/>
          <ac:spMkLst>
            <pc:docMk/>
            <pc:sldMk cId="86171565" sldId="259"/>
            <ac:spMk id="5" creationId="{1DF82377-C9A0-43C5-A8FE-80CA6093292C}"/>
          </ac:spMkLst>
        </pc:spChg>
      </pc:sldChg>
    </pc:docChg>
  </pc:docChgLst>
  <pc:docChgLst>
    <pc:chgData name="Wey Lee" userId="2470cfd0cd0cd0a6" providerId="Windows Live" clId="Web-{43228726-DBEB-4F20-A3E5-06B10032CD63}"/>
    <pc:docChg chg="modSld">
      <pc:chgData name="Wey Lee" userId="2470cfd0cd0cd0a6" providerId="Windows Live" clId="Web-{43228726-DBEB-4F20-A3E5-06B10032CD63}" dt="2020-05-30T14:31:29.625" v="3" actId="20577"/>
      <pc:docMkLst>
        <pc:docMk/>
      </pc:docMkLst>
      <pc:sldChg chg="modSp">
        <pc:chgData name="Wey Lee" userId="2470cfd0cd0cd0a6" providerId="Windows Live" clId="Web-{43228726-DBEB-4F20-A3E5-06B10032CD63}" dt="2020-05-30T14:31:29.625" v="2" actId="20577"/>
        <pc:sldMkLst>
          <pc:docMk/>
          <pc:sldMk cId="2831960755" sldId="256"/>
        </pc:sldMkLst>
        <pc:spChg chg="mod">
          <ac:chgData name="Wey Lee" userId="2470cfd0cd0cd0a6" providerId="Windows Live" clId="Web-{43228726-DBEB-4F20-A3E5-06B10032CD63}" dt="2020-05-30T14:31:29.625" v="2" actId="20577"/>
          <ac:spMkLst>
            <pc:docMk/>
            <pc:sldMk cId="2831960755" sldId="256"/>
            <ac:spMk id="9" creationId="{00000000-0000-0000-0000-000000000000}"/>
          </ac:spMkLst>
        </pc:spChg>
      </pc:sldChg>
    </pc:docChg>
  </pc:docChgLst>
  <pc:docChgLst>
    <pc:chgData name="Delane Brandy" userId="0470fd441968644a" providerId="LiveId" clId="{3DB800F7-7248-4E58-BBD1-72725AE0DDB3}"/>
    <pc:docChg chg="undo custSel modSld sldOrd">
      <pc:chgData name="Delane Brandy" userId="0470fd441968644a" providerId="LiveId" clId="{3DB800F7-7248-4E58-BBD1-72725AE0DDB3}" dt="2020-01-08T21:19:10.851" v="319" actId="207"/>
      <pc:docMkLst>
        <pc:docMk/>
      </pc:docMkLst>
      <pc:sldChg chg="modSp ord">
        <pc:chgData name="Delane Brandy" userId="0470fd441968644a" providerId="LiveId" clId="{3DB800F7-7248-4E58-BBD1-72725AE0DDB3}" dt="2020-01-08T21:18:39.519" v="315" actId="208"/>
        <pc:sldMkLst>
          <pc:docMk/>
          <pc:sldMk cId="2831960755" sldId="256"/>
        </pc:sldMkLst>
        <pc:spChg chg="mod">
          <ac:chgData name="Delane Brandy" userId="0470fd441968644a" providerId="LiveId" clId="{3DB800F7-7248-4E58-BBD1-72725AE0DDB3}" dt="2020-01-08T21:17:59.084" v="313" actId="20577"/>
          <ac:spMkLst>
            <pc:docMk/>
            <pc:sldMk cId="2831960755" sldId="256"/>
            <ac:spMk id="9" creationId="{00000000-0000-0000-0000-000000000000}"/>
          </ac:spMkLst>
        </pc:spChg>
        <pc:spChg chg="mod">
          <ac:chgData name="Delane Brandy" userId="0470fd441968644a" providerId="LiveId" clId="{3DB800F7-7248-4E58-BBD1-72725AE0DDB3}" dt="2020-01-08T21:17:05.294" v="305" actId="20577"/>
          <ac:spMkLst>
            <pc:docMk/>
            <pc:sldMk cId="2831960755" sldId="256"/>
            <ac:spMk id="14" creationId="{00000000-0000-0000-0000-000000000000}"/>
          </ac:spMkLst>
        </pc:spChg>
        <pc:graphicFrameChg chg="modGraphic">
          <ac:chgData name="Delane Brandy" userId="0470fd441968644a" providerId="LiveId" clId="{3DB800F7-7248-4E58-BBD1-72725AE0DDB3}" dt="2020-01-08T21:15:40.904" v="278" actId="242"/>
          <ac:graphicFrameMkLst>
            <pc:docMk/>
            <pc:sldMk cId="2831960755" sldId="256"/>
            <ac:graphicFrameMk id="22" creationId="{00000000-0000-0000-0000-000000000000}"/>
          </ac:graphicFrameMkLst>
        </pc:graphicFrameChg>
        <pc:picChg chg="mod">
          <ac:chgData name="Delane Brandy" userId="0470fd441968644a" providerId="LiveId" clId="{3DB800F7-7248-4E58-BBD1-72725AE0DDB3}" dt="2020-01-08T21:18:39.519" v="315" actId="208"/>
          <ac:picMkLst>
            <pc:docMk/>
            <pc:sldMk cId="2831960755" sldId="256"/>
            <ac:picMk id="20" creationId="{00000000-0000-0000-0000-000000000000}"/>
          </ac:picMkLst>
        </pc:picChg>
        <pc:cxnChg chg="mod">
          <ac:chgData name="Delane Brandy" userId="0470fd441968644a" providerId="LiveId" clId="{3DB800F7-7248-4E58-BBD1-72725AE0DDB3}" dt="2020-01-08T21:16:33.697" v="298" actId="1036"/>
          <ac:cxnSpMkLst>
            <pc:docMk/>
            <pc:sldMk cId="2831960755" sldId="256"/>
            <ac:cxnSpMk id="18" creationId="{00000000-0000-0000-0000-000000000000}"/>
          </ac:cxnSpMkLst>
        </pc:cxnChg>
      </pc:sldChg>
      <pc:sldChg chg="modSp">
        <pc:chgData name="Delane Brandy" userId="0470fd441968644a" providerId="LiveId" clId="{3DB800F7-7248-4E58-BBD1-72725AE0DDB3}" dt="2020-01-04T13:27:46.985" v="4" actId="20577"/>
        <pc:sldMkLst>
          <pc:docMk/>
          <pc:sldMk cId="3324273594" sldId="258"/>
        </pc:sldMkLst>
        <pc:spChg chg="mod">
          <ac:chgData name="Delane Brandy" userId="0470fd441968644a" providerId="LiveId" clId="{3DB800F7-7248-4E58-BBD1-72725AE0DDB3}" dt="2020-01-04T13:27:46.985" v="4" actId="20577"/>
          <ac:spMkLst>
            <pc:docMk/>
            <pc:sldMk cId="3324273594" sldId="258"/>
            <ac:spMk id="5" creationId="{00000000-0000-0000-0000-000000000000}"/>
          </ac:spMkLst>
        </pc:spChg>
      </pc:sldChg>
      <pc:sldChg chg="delSp modSp">
        <pc:chgData name="Delane Brandy" userId="0470fd441968644a" providerId="LiveId" clId="{3DB800F7-7248-4E58-BBD1-72725AE0DDB3}" dt="2020-01-08T21:19:10.851" v="319" actId="207"/>
        <pc:sldMkLst>
          <pc:docMk/>
          <pc:sldMk cId="3482025073" sldId="260"/>
        </pc:sldMkLst>
        <pc:spChg chg="del mod">
          <ac:chgData name="Delane Brandy" userId="0470fd441968644a" providerId="LiveId" clId="{3DB800F7-7248-4E58-BBD1-72725AE0DDB3}" dt="2020-01-04T13:37:58.673" v="183" actId="478"/>
          <ac:spMkLst>
            <pc:docMk/>
            <pc:sldMk cId="3482025073" sldId="260"/>
            <ac:spMk id="25" creationId="{667F7112-30EE-4D17-8562-C66B1ECE214A}"/>
          </ac:spMkLst>
        </pc:spChg>
        <pc:spChg chg="mod">
          <ac:chgData name="Delane Brandy" userId="0470fd441968644a" providerId="LiveId" clId="{3DB800F7-7248-4E58-BBD1-72725AE0DDB3}" dt="2020-01-04T13:37:54.187" v="182" actId="1037"/>
          <ac:spMkLst>
            <pc:docMk/>
            <pc:sldMk cId="3482025073" sldId="260"/>
            <ac:spMk id="26" creationId="{40D4AB11-D5C2-4145-9DB3-2471AD6A8EB4}"/>
          </ac:spMkLst>
        </pc:spChg>
        <pc:spChg chg="mod">
          <ac:chgData name="Delane Brandy" userId="0470fd441968644a" providerId="LiveId" clId="{3DB800F7-7248-4E58-BBD1-72725AE0DDB3}" dt="2020-01-04T13:37:35.765" v="156" actId="1037"/>
          <ac:spMkLst>
            <pc:docMk/>
            <pc:sldMk cId="3482025073" sldId="260"/>
            <ac:spMk id="28" creationId="{41D0E426-53CD-4416-AE2B-2096959B2CED}"/>
          </ac:spMkLst>
        </pc:spChg>
        <pc:spChg chg="mod">
          <ac:chgData name="Delane Brandy" userId="0470fd441968644a" providerId="LiveId" clId="{3DB800F7-7248-4E58-BBD1-72725AE0DDB3}" dt="2020-01-04T13:37:28.023" v="137" actId="1036"/>
          <ac:spMkLst>
            <pc:docMk/>
            <pc:sldMk cId="3482025073" sldId="260"/>
            <ac:spMk id="29" creationId="{EE34D572-F50C-4E61-94D4-9FFB8047D4A8}"/>
          </ac:spMkLst>
        </pc:spChg>
        <pc:spChg chg="mod">
          <ac:chgData name="Delane Brandy" userId="0470fd441968644a" providerId="LiveId" clId="{3DB800F7-7248-4E58-BBD1-72725AE0DDB3}" dt="2020-01-04T13:37:06.144" v="87" actId="1037"/>
          <ac:spMkLst>
            <pc:docMk/>
            <pc:sldMk cId="3482025073" sldId="260"/>
            <ac:spMk id="30" creationId="{A213F9F7-241E-4632-82A9-AC41F7CB6C80}"/>
          </ac:spMkLst>
        </pc:spChg>
        <pc:spChg chg="mod">
          <ac:chgData name="Delane Brandy" userId="0470fd441968644a" providerId="LiveId" clId="{3DB800F7-7248-4E58-BBD1-72725AE0DDB3}" dt="2020-01-04T13:37:02.591" v="79" actId="1037"/>
          <ac:spMkLst>
            <pc:docMk/>
            <pc:sldMk cId="3482025073" sldId="260"/>
            <ac:spMk id="31" creationId="{B09A26EC-AA67-49D9-AC94-F20C8ADF9F30}"/>
          </ac:spMkLst>
        </pc:spChg>
        <pc:spChg chg="mod">
          <ac:chgData name="Delane Brandy" userId="0470fd441968644a" providerId="LiveId" clId="{3DB800F7-7248-4E58-BBD1-72725AE0DDB3}" dt="2020-01-04T13:37:10.320" v="98" actId="1037"/>
          <ac:spMkLst>
            <pc:docMk/>
            <pc:sldMk cId="3482025073" sldId="260"/>
            <ac:spMk id="32" creationId="{238B95DF-1EC2-4E6F-826E-A621B055AA19}"/>
          </ac:spMkLst>
        </pc:spChg>
        <pc:spChg chg="mod">
          <ac:chgData name="Delane Brandy" userId="0470fd441968644a" providerId="LiveId" clId="{3DB800F7-7248-4E58-BBD1-72725AE0DDB3}" dt="2020-01-04T13:37:15.901" v="112" actId="1037"/>
          <ac:spMkLst>
            <pc:docMk/>
            <pc:sldMk cId="3482025073" sldId="260"/>
            <ac:spMk id="33" creationId="{185BDD61-A97E-442E-ADB1-EFB76E7865D2}"/>
          </ac:spMkLst>
        </pc:spChg>
        <pc:spChg chg="mod">
          <ac:chgData name="Delane Brandy" userId="0470fd441968644a" providerId="LiveId" clId="{3DB800F7-7248-4E58-BBD1-72725AE0DDB3}" dt="2020-01-04T13:38:03.981" v="195" actId="1035"/>
          <ac:spMkLst>
            <pc:docMk/>
            <pc:sldMk cId="3482025073" sldId="260"/>
            <ac:spMk id="34" creationId="{5D9F2F80-2295-44F6-81BD-094EEDC92A70}"/>
          </ac:spMkLst>
        </pc:spChg>
        <pc:spChg chg="mod">
          <ac:chgData name="Delane Brandy" userId="0470fd441968644a" providerId="LiveId" clId="{3DB800F7-7248-4E58-BBD1-72725AE0DDB3}" dt="2020-01-04T13:36:59.030" v="72" actId="1037"/>
          <ac:spMkLst>
            <pc:docMk/>
            <pc:sldMk cId="3482025073" sldId="260"/>
            <ac:spMk id="35" creationId="{263AA265-09C0-466D-89A5-335B044E49CE}"/>
          </ac:spMkLst>
        </pc:spChg>
        <pc:spChg chg="mod">
          <ac:chgData name="Delane Brandy" userId="0470fd441968644a" providerId="LiveId" clId="{3DB800F7-7248-4E58-BBD1-72725AE0DDB3}" dt="2020-01-04T13:36:55.654" v="67" actId="1037"/>
          <ac:spMkLst>
            <pc:docMk/>
            <pc:sldMk cId="3482025073" sldId="260"/>
            <ac:spMk id="36" creationId="{F5BE897B-8A50-4B29-B355-D919A70FEC3A}"/>
          </ac:spMkLst>
        </pc:spChg>
        <pc:spChg chg="mod">
          <ac:chgData name="Delane Brandy" userId="0470fd441968644a" providerId="LiveId" clId="{3DB800F7-7248-4E58-BBD1-72725AE0DDB3}" dt="2020-01-04T13:36:33.118" v="60" actId="1037"/>
          <ac:spMkLst>
            <pc:docMk/>
            <pc:sldMk cId="3482025073" sldId="260"/>
            <ac:spMk id="37" creationId="{7A8D2DBC-69E3-4E86-BCF8-C468469616D0}"/>
          </ac:spMkLst>
        </pc:spChg>
        <pc:spChg chg="del mod">
          <ac:chgData name="Delane Brandy" userId="0470fd441968644a" providerId="LiveId" clId="{3DB800F7-7248-4E58-BBD1-72725AE0DDB3}" dt="2020-01-04T13:37:41.628" v="157" actId="478"/>
          <ac:spMkLst>
            <pc:docMk/>
            <pc:sldMk cId="3482025073" sldId="260"/>
            <ac:spMk id="39" creationId="{6138E465-A781-44FD-855F-63D3AE67F650}"/>
          </ac:spMkLst>
        </pc:spChg>
        <pc:spChg chg="mod">
          <ac:chgData name="Delane Brandy" userId="0470fd441968644a" providerId="LiveId" clId="{3DB800F7-7248-4E58-BBD1-72725AE0DDB3}" dt="2020-01-04T13:38:35.586" v="268" actId="1037"/>
          <ac:spMkLst>
            <pc:docMk/>
            <pc:sldMk cId="3482025073" sldId="260"/>
            <ac:spMk id="40" creationId="{6C3D4A5A-ADA2-42EA-8CB2-27327D794430}"/>
          </ac:spMkLst>
        </pc:spChg>
        <pc:spChg chg="mod">
          <ac:chgData name="Delane Brandy" userId="0470fd441968644a" providerId="LiveId" clId="{3DB800F7-7248-4E58-BBD1-72725AE0DDB3}" dt="2020-01-04T13:38:31.314" v="254" actId="1037"/>
          <ac:spMkLst>
            <pc:docMk/>
            <pc:sldMk cId="3482025073" sldId="260"/>
            <ac:spMk id="41" creationId="{FEF36E1E-4D54-4C43-8979-F5E1BE6F66B0}"/>
          </ac:spMkLst>
        </pc:spChg>
        <pc:spChg chg="mod">
          <ac:chgData name="Delane Brandy" userId="0470fd441968644a" providerId="LiveId" clId="{3DB800F7-7248-4E58-BBD1-72725AE0DDB3}" dt="2020-01-04T13:38:20.554" v="223" actId="1037"/>
          <ac:spMkLst>
            <pc:docMk/>
            <pc:sldMk cId="3482025073" sldId="260"/>
            <ac:spMk id="42" creationId="{F0F75F3C-8BE0-4F4B-B22B-6D488F8DB106}"/>
          </ac:spMkLst>
        </pc:spChg>
        <pc:spChg chg="mod">
          <ac:chgData name="Delane Brandy" userId="0470fd441968644a" providerId="LiveId" clId="{3DB800F7-7248-4E58-BBD1-72725AE0DDB3}" dt="2020-01-04T13:38:16.537" v="213" actId="1037"/>
          <ac:spMkLst>
            <pc:docMk/>
            <pc:sldMk cId="3482025073" sldId="260"/>
            <ac:spMk id="43" creationId="{98F9A780-364E-4357-827B-E737BD146C19}"/>
          </ac:spMkLst>
        </pc:spChg>
        <pc:spChg chg="mod">
          <ac:chgData name="Delane Brandy" userId="0470fd441968644a" providerId="LiveId" clId="{3DB800F7-7248-4E58-BBD1-72725AE0DDB3}" dt="2020-01-04T13:38:23.542" v="233" actId="1037"/>
          <ac:spMkLst>
            <pc:docMk/>
            <pc:sldMk cId="3482025073" sldId="260"/>
            <ac:spMk id="44" creationId="{02AE0ACB-E4C2-4F2A-8298-A6C4499B6AF1}"/>
          </ac:spMkLst>
        </pc:spChg>
        <pc:spChg chg="mod">
          <ac:chgData name="Delane Brandy" userId="0470fd441968644a" providerId="LiveId" clId="{3DB800F7-7248-4E58-BBD1-72725AE0DDB3}" dt="2020-01-04T13:38:27.041" v="243" actId="1037"/>
          <ac:spMkLst>
            <pc:docMk/>
            <pc:sldMk cId="3482025073" sldId="260"/>
            <ac:spMk id="45" creationId="{4D4A0E50-23F5-4A74-919C-E26465C12800}"/>
          </ac:spMkLst>
        </pc:spChg>
        <pc:spChg chg="mod">
          <ac:chgData name="Delane Brandy" userId="0470fd441968644a" providerId="LiveId" clId="{3DB800F7-7248-4E58-BBD1-72725AE0DDB3}" dt="2020-01-04T13:38:12.940" v="204" actId="1037"/>
          <ac:spMkLst>
            <pc:docMk/>
            <pc:sldMk cId="3482025073" sldId="260"/>
            <ac:spMk id="47" creationId="{8FF85265-3506-4415-9899-0F4E241BFBD8}"/>
          </ac:spMkLst>
        </pc:spChg>
        <pc:spChg chg="mod">
          <ac:chgData name="Delane Brandy" userId="0470fd441968644a" providerId="LiveId" clId="{3DB800F7-7248-4E58-BBD1-72725AE0DDB3}" dt="2020-01-04T13:38:09.168" v="198" actId="1037"/>
          <ac:spMkLst>
            <pc:docMk/>
            <pc:sldMk cId="3482025073" sldId="260"/>
            <ac:spMk id="48" creationId="{F362BD91-2972-4451-8775-E153FD845A4B}"/>
          </ac:spMkLst>
        </pc:spChg>
        <pc:spChg chg="mod">
          <ac:chgData name="Delane Brandy" userId="0470fd441968644a" providerId="LiveId" clId="{3DB800F7-7248-4E58-BBD1-72725AE0DDB3}" dt="2020-01-04T13:36:33.118" v="60" actId="1037"/>
          <ac:spMkLst>
            <pc:docMk/>
            <pc:sldMk cId="3482025073" sldId="260"/>
            <ac:spMk id="49" creationId="{866F65AF-B539-413B-B1CD-E3254C64D689}"/>
          </ac:spMkLst>
        </pc:spChg>
        <pc:spChg chg="mod">
          <ac:chgData name="Delane Brandy" userId="0470fd441968644a" providerId="LiveId" clId="{3DB800F7-7248-4E58-BBD1-72725AE0DDB3}" dt="2020-01-04T13:34:34.154" v="24" actId="207"/>
          <ac:spMkLst>
            <pc:docMk/>
            <pc:sldMk cId="3482025073" sldId="260"/>
            <ac:spMk id="50" creationId="{0C59B8FB-7DA6-4DF1-AA70-1FAC5BDEEF44}"/>
          </ac:spMkLst>
        </pc:spChg>
        <pc:graphicFrameChg chg="modGraphic">
          <ac:chgData name="Delane Brandy" userId="0470fd441968644a" providerId="LiveId" clId="{3DB800F7-7248-4E58-BBD1-72725AE0DDB3}" dt="2020-01-08T21:19:10.851" v="319" actId="207"/>
          <ac:graphicFrameMkLst>
            <pc:docMk/>
            <pc:sldMk cId="3482025073" sldId="260"/>
            <ac:graphicFrameMk id="20" creationId="{00000000-0000-0000-0000-000000000000}"/>
          </ac:graphicFrameMkLst>
        </pc:graphicFrameChg>
        <pc:graphicFrameChg chg="mod modGraphic">
          <ac:chgData name="Delane Brandy" userId="0470fd441968644a" providerId="LiveId" clId="{3DB800F7-7248-4E58-BBD1-72725AE0DDB3}" dt="2020-01-04T13:37:45.978" v="159" actId="20577"/>
          <ac:graphicFrameMkLst>
            <pc:docMk/>
            <pc:sldMk cId="3482025073" sldId="260"/>
            <ac:graphicFrameMk id="23" creationId="{07B19C09-FC8F-4A44-9865-329F0A5B750F}"/>
          </ac:graphicFrameMkLst>
        </pc:graphicFrameChg>
        <pc:graphicFrameChg chg="mod modGraphic">
          <ac:chgData name="Delane Brandy" userId="0470fd441968644a" providerId="LiveId" clId="{3DB800F7-7248-4E58-BBD1-72725AE0DDB3}" dt="2020-01-04T13:37:44.115" v="158" actId="20577"/>
          <ac:graphicFrameMkLst>
            <pc:docMk/>
            <pc:sldMk cId="3482025073" sldId="260"/>
            <ac:graphicFrameMk id="38" creationId="{E97F9DBE-43E9-417A-A81B-D4A6002D1C51}"/>
          </ac:graphicFrameMkLst>
        </pc:graphicFrameChg>
      </pc:sldChg>
    </pc:docChg>
  </pc:docChgLst>
  <pc:docChgLst>
    <pc:chgData name="Delane Brandy" userId="0470fd441968644a" providerId="LiveId" clId="{EE5A3F03-8CBB-4EA4-AB00-D10201651C9C}"/>
    <pc:docChg chg="undo redo custSel modSld">
      <pc:chgData name="Delane Brandy" userId="0470fd441968644a" providerId="LiveId" clId="{EE5A3F03-8CBB-4EA4-AB00-D10201651C9C}" dt="2021-06-01T18:38:05.392" v="953" actId="1076"/>
      <pc:docMkLst>
        <pc:docMk/>
      </pc:docMkLst>
      <pc:sldChg chg="delSp mod">
        <pc:chgData name="Delane Brandy" userId="0470fd441968644a" providerId="LiveId" clId="{EE5A3F03-8CBB-4EA4-AB00-D10201651C9C}" dt="2021-05-23T10:26:23.158" v="0" actId="478"/>
        <pc:sldMkLst>
          <pc:docMk/>
          <pc:sldMk cId="2831960755" sldId="256"/>
        </pc:sldMkLst>
        <pc:spChg chg="del topLvl">
          <ac:chgData name="Delane Brandy" userId="0470fd441968644a" providerId="LiveId" clId="{EE5A3F03-8CBB-4EA4-AB00-D10201651C9C}" dt="2021-05-23T10:26:23.158" v="0" actId="478"/>
          <ac:spMkLst>
            <pc:docMk/>
            <pc:sldMk cId="2831960755" sldId="256"/>
            <ac:spMk id="21" creationId="{00000000-0000-0000-0000-000000000000}"/>
          </ac:spMkLst>
        </pc:spChg>
        <pc:grpChg chg="del">
          <ac:chgData name="Delane Brandy" userId="0470fd441968644a" providerId="LiveId" clId="{EE5A3F03-8CBB-4EA4-AB00-D10201651C9C}" dt="2021-05-23T10:26:23.158" v="0" actId="478"/>
          <ac:grpSpMkLst>
            <pc:docMk/>
            <pc:sldMk cId="2831960755" sldId="256"/>
            <ac:grpSpMk id="10" creationId="{A26B820B-AF62-4F83-82DC-17CB45F59C18}"/>
          </ac:grpSpMkLst>
        </pc:grpChg>
        <pc:picChg chg="topLvl">
          <ac:chgData name="Delane Brandy" userId="0470fd441968644a" providerId="LiveId" clId="{EE5A3F03-8CBB-4EA4-AB00-D10201651C9C}" dt="2021-05-23T10:26:23.158" v="0" actId="478"/>
          <ac:picMkLst>
            <pc:docMk/>
            <pc:sldMk cId="2831960755" sldId="256"/>
            <ac:picMk id="20" creationId="{00000000-0000-0000-0000-000000000000}"/>
          </ac:picMkLst>
        </pc:picChg>
      </pc:sldChg>
      <pc:sldChg chg="addSp delSp modSp mod">
        <pc:chgData name="Delane Brandy" userId="0470fd441968644a" providerId="LiveId" clId="{EE5A3F03-8CBB-4EA4-AB00-D10201651C9C}" dt="2021-06-01T17:48:08.088" v="484" actId="2711"/>
        <pc:sldMkLst>
          <pc:docMk/>
          <pc:sldMk cId="2914871884" sldId="257"/>
        </pc:sldMkLst>
        <pc:spChg chg="add del mod">
          <ac:chgData name="Delane Brandy" userId="0470fd441968644a" providerId="LiveId" clId="{EE5A3F03-8CBB-4EA4-AB00-D10201651C9C}" dt="2021-06-01T17:23:43.179" v="167" actId="2711"/>
          <ac:spMkLst>
            <pc:docMk/>
            <pc:sldMk cId="2914871884" sldId="257"/>
            <ac:spMk id="4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48:08.088" v="484" actId="2711"/>
          <ac:spMkLst>
            <pc:docMk/>
            <pc:sldMk cId="2914871884" sldId="257"/>
            <ac:spMk id="7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41:06.350" v="403" actId="1076"/>
          <ac:spMkLst>
            <pc:docMk/>
            <pc:sldMk cId="2914871884" sldId="257"/>
            <ac:spMk id="8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26:46.019" v="251" actId="2711"/>
          <ac:spMkLst>
            <pc:docMk/>
            <pc:sldMk cId="2914871884" sldId="257"/>
            <ac:spMk id="10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41:32.809" v="405" actId="164"/>
          <ac:spMkLst>
            <pc:docMk/>
            <pc:sldMk cId="2914871884" sldId="257"/>
            <ac:spMk id="11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26:48.108" v="253" actId="113"/>
          <ac:spMkLst>
            <pc:docMk/>
            <pc:sldMk cId="2914871884" sldId="257"/>
            <ac:spMk id="12" creationId="{00000000-0000-0000-0000-000000000000}"/>
          </ac:spMkLst>
        </pc:spChg>
        <pc:spChg chg="mod">
          <ac:chgData name="Delane Brandy" userId="0470fd441968644a" providerId="LiveId" clId="{EE5A3F03-8CBB-4EA4-AB00-D10201651C9C}" dt="2021-06-01T17:25:37.522" v="240" actId="478"/>
          <ac:spMkLst>
            <pc:docMk/>
            <pc:sldMk cId="2914871884" sldId="257"/>
            <ac:spMk id="13" creationId="{00000000-0000-0000-0000-000000000000}"/>
          </ac:spMkLst>
        </pc:spChg>
        <pc:spChg chg="mod topLvl">
          <ac:chgData name="Delane Brandy" userId="0470fd441968644a" providerId="LiveId" clId="{EE5A3F03-8CBB-4EA4-AB00-D10201651C9C}" dt="2021-06-01T17:42:29.280" v="422" actId="164"/>
          <ac:spMkLst>
            <pc:docMk/>
            <pc:sldMk cId="2914871884" sldId="257"/>
            <ac:spMk id="15" creationId="{00000000-0000-0000-0000-000000000000}"/>
          </ac:spMkLst>
        </pc:spChg>
        <pc:spChg chg="del mod">
          <ac:chgData name="Delane Brandy" userId="0470fd441968644a" providerId="LiveId" clId="{EE5A3F03-8CBB-4EA4-AB00-D10201651C9C}" dt="2021-06-01T17:34:45.376" v="378" actId="478"/>
          <ac:spMkLst>
            <pc:docMk/>
            <pc:sldMk cId="2914871884" sldId="257"/>
            <ac:spMk id="18" creationId="{00000000-0000-0000-0000-000000000000}"/>
          </ac:spMkLst>
        </pc:spChg>
        <pc:spChg chg="del mod">
          <ac:chgData name="Delane Brandy" userId="0470fd441968644a" providerId="LiveId" clId="{EE5A3F03-8CBB-4EA4-AB00-D10201651C9C}" dt="2021-06-01T17:34:49.103" v="379" actId="478"/>
          <ac:spMkLst>
            <pc:docMk/>
            <pc:sldMk cId="2914871884" sldId="257"/>
            <ac:spMk id="19" creationId="{00000000-0000-0000-0000-000000000000}"/>
          </ac:spMkLst>
        </pc:spChg>
        <pc:spChg chg="mod topLvl">
          <ac:chgData name="Delane Brandy" userId="0470fd441968644a" providerId="LiveId" clId="{EE5A3F03-8CBB-4EA4-AB00-D10201651C9C}" dt="2021-06-01T17:42:29.280" v="422" actId="164"/>
          <ac:spMkLst>
            <pc:docMk/>
            <pc:sldMk cId="2914871884" sldId="257"/>
            <ac:spMk id="21" creationId="{00000000-0000-0000-0000-000000000000}"/>
          </ac:spMkLst>
        </pc:spChg>
        <pc:spChg chg="add del mod">
          <ac:chgData name="Delane Brandy" userId="0470fd441968644a" providerId="LiveId" clId="{EE5A3F03-8CBB-4EA4-AB00-D10201651C9C}" dt="2021-06-01T17:23:31.622" v="163" actId="11529"/>
          <ac:spMkLst>
            <pc:docMk/>
            <pc:sldMk cId="2914871884" sldId="257"/>
            <ac:spMk id="39" creationId="{E6D1BD54-E30B-4285-AEAF-B63FEEA7DE4F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40" creationId="{F58F57AC-41CE-4C08-B5AA-27936F949BB2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58" creationId="{552B5142-342A-4505-9E9C-2F156A960933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59" creationId="{0B616353-31B1-42BA-BFFD-2CCA43EAE6AA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0" creationId="{4F86B744-B932-4204-B208-592EB583D73B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1" creationId="{FA64BD2E-40FD-4172-89B6-247061D78B12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2" creationId="{2A2A1893-293D-4294-BF19-8E03031B228E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3" creationId="{FBE4FBFB-E167-465E-9968-C2DC1BF483F6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4" creationId="{62DA3BCB-8CF0-4447-A301-53063D10BFD9}"/>
          </ac:spMkLst>
        </pc:spChg>
        <pc:spChg chg="add mod">
          <ac:chgData name="Delane Brandy" userId="0470fd441968644a" providerId="LiveId" clId="{EE5A3F03-8CBB-4EA4-AB00-D10201651C9C}" dt="2021-06-01T17:41:23.263" v="404" actId="164"/>
          <ac:spMkLst>
            <pc:docMk/>
            <pc:sldMk cId="2914871884" sldId="257"/>
            <ac:spMk id="65" creationId="{C763421E-4656-437B-A194-20552F8BD7CC}"/>
          </ac:spMkLst>
        </pc:spChg>
        <pc:spChg chg="add del mod">
          <ac:chgData name="Delane Brandy" userId="0470fd441968644a" providerId="LiveId" clId="{EE5A3F03-8CBB-4EA4-AB00-D10201651C9C}" dt="2021-06-01T17:34:41.100" v="376" actId="478"/>
          <ac:spMkLst>
            <pc:docMk/>
            <pc:sldMk cId="2914871884" sldId="257"/>
            <ac:spMk id="69" creationId="{512CF9BE-2F68-4629-B4B6-0D255749E2E9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2" creationId="{A1308BCE-18DD-4139-A7D5-BEE039BF74CF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3" creationId="{25F1CB34-1186-471F-BC29-28364FD3E2DF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4" creationId="{2310CA3F-E739-4B0F-9FA6-195E5107080F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5" creationId="{14220581-D671-420E-ACBA-966BEF7144CC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6" creationId="{DF456136-B7E7-4DEB-953E-5092CFB81BA4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7" creationId="{BD7A5583-D94B-4391-BBEC-49754F31B0BC}"/>
          </ac:spMkLst>
        </pc:spChg>
        <pc:spChg chg="add del mod">
          <ac:chgData name="Delane Brandy" userId="0470fd441968644a" providerId="LiveId" clId="{EE5A3F03-8CBB-4EA4-AB00-D10201651C9C}" dt="2021-06-01T17:31:37.351" v="325" actId="478"/>
          <ac:spMkLst>
            <pc:docMk/>
            <pc:sldMk cId="2914871884" sldId="257"/>
            <ac:spMk id="98" creationId="{853741CD-A7E8-4519-8974-4D3E2561696D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99" creationId="{1F0444E5-BC26-4619-AD82-7FFEBA90A8E3}"/>
          </ac:spMkLst>
        </pc:spChg>
        <pc:spChg chg="add mod">
          <ac:chgData name="Delane Brandy" userId="0470fd441968644a" providerId="LiveId" clId="{EE5A3F03-8CBB-4EA4-AB00-D10201651C9C}" dt="2021-06-01T17:41:39.837" v="406" actId="164"/>
          <ac:spMkLst>
            <pc:docMk/>
            <pc:sldMk cId="2914871884" sldId="257"/>
            <ac:spMk id="100" creationId="{B10492FA-DF04-43A8-863C-D30C76B38F61}"/>
          </ac:spMkLst>
        </pc:spChg>
        <pc:spChg chg="add del">
          <ac:chgData name="Delane Brandy" userId="0470fd441968644a" providerId="LiveId" clId="{EE5A3F03-8CBB-4EA4-AB00-D10201651C9C}" dt="2021-06-01T17:33:10.650" v="341" actId="767"/>
          <ac:spMkLst>
            <pc:docMk/>
            <pc:sldMk cId="2914871884" sldId="257"/>
            <ac:spMk id="104" creationId="{C3C7A546-0E97-4AC5-A031-392CE5E643E0}"/>
          </ac:spMkLst>
        </pc:spChg>
        <pc:spChg chg="add mod">
          <ac:chgData name="Delane Brandy" userId="0470fd441968644a" providerId="LiveId" clId="{EE5A3F03-8CBB-4EA4-AB00-D10201651C9C}" dt="2021-06-01T17:42:29.280" v="422" actId="164"/>
          <ac:spMkLst>
            <pc:docMk/>
            <pc:sldMk cId="2914871884" sldId="257"/>
            <ac:spMk id="121" creationId="{7C75C180-3DE3-4CF8-8791-3AAB2855D7A8}"/>
          </ac:spMkLst>
        </pc:spChg>
        <pc:spChg chg="add mod">
          <ac:chgData name="Delane Brandy" userId="0470fd441968644a" providerId="LiveId" clId="{EE5A3F03-8CBB-4EA4-AB00-D10201651C9C}" dt="2021-06-01T17:42:29.280" v="422" actId="164"/>
          <ac:spMkLst>
            <pc:docMk/>
            <pc:sldMk cId="2914871884" sldId="257"/>
            <ac:spMk id="122" creationId="{01F91BFD-FEBC-44AD-9A0E-D2666E2AFBB0}"/>
          </ac:spMkLst>
        </pc:spChg>
        <pc:grpChg chg="del mod">
          <ac:chgData name="Delane Brandy" userId="0470fd441968644a" providerId="LiveId" clId="{EE5A3F03-8CBB-4EA4-AB00-D10201651C9C}" dt="2021-06-01T17:35:34.856" v="391" actId="165"/>
          <ac:grpSpMkLst>
            <pc:docMk/>
            <pc:sldMk cId="2914871884" sldId="257"/>
            <ac:grpSpMk id="2" creationId="{00000000-0000-0000-0000-000000000000}"/>
          </ac:grpSpMkLst>
        </pc:grpChg>
        <pc:grpChg chg="add del mod">
          <ac:chgData name="Delane Brandy" userId="0470fd441968644a" providerId="LiveId" clId="{EE5A3F03-8CBB-4EA4-AB00-D10201651C9C}" dt="2021-06-01T17:41:32.809" v="405" actId="164"/>
          <ac:grpSpMkLst>
            <pc:docMk/>
            <pc:sldMk cId="2914871884" sldId="257"/>
            <ac:grpSpMk id="14" creationId="{00000000-0000-0000-0000-000000000000}"/>
          </ac:grpSpMkLst>
        </pc:grpChg>
        <pc:grpChg chg="add mod">
          <ac:chgData name="Delane Brandy" userId="0470fd441968644a" providerId="LiveId" clId="{EE5A3F03-8CBB-4EA4-AB00-D10201651C9C}" dt="2021-06-01T17:41:32.809" v="405" actId="164"/>
          <ac:grpSpMkLst>
            <pc:docMk/>
            <pc:sldMk cId="2914871884" sldId="257"/>
            <ac:grpSpMk id="114" creationId="{4C7E4ED9-1026-4B1A-84FF-A4141DD87CFF}"/>
          </ac:grpSpMkLst>
        </pc:grpChg>
        <pc:grpChg chg="add mod">
          <ac:chgData name="Delane Brandy" userId="0470fd441968644a" providerId="LiveId" clId="{EE5A3F03-8CBB-4EA4-AB00-D10201651C9C}" dt="2021-06-01T17:41:32.809" v="405" actId="164"/>
          <ac:grpSpMkLst>
            <pc:docMk/>
            <pc:sldMk cId="2914871884" sldId="257"/>
            <ac:grpSpMk id="116" creationId="{AAC1D585-60E6-40B1-B18E-71A49C4F6046}"/>
          </ac:grpSpMkLst>
        </pc:grpChg>
        <pc:grpChg chg="add mod">
          <ac:chgData name="Delane Brandy" userId="0470fd441968644a" providerId="LiveId" clId="{EE5A3F03-8CBB-4EA4-AB00-D10201651C9C}" dt="2021-06-01T17:42:29.280" v="422" actId="164"/>
          <ac:grpSpMkLst>
            <pc:docMk/>
            <pc:sldMk cId="2914871884" sldId="257"/>
            <ac:grpSpMk id="117" creationId="{A9A78EAC-FAFD-47AE-9BE4-25825FE92619}"/>
          </ac:grpSpMkLst>
        </pc:grpChg>
        <pc:grpChg chg="add mod">
          <ac:chgData name="Delane Brandy" userId="0470fd441968644a" providerId="LiveId" clId="{EE5A3F03-8CBB-4EA4-AB00-D10201651C9C}" dt="2021-06-01T17:42:29.280" v="422" actId="164"/>
          <ac:grpSpMkLst>
            <pc:docMk/>
            <pc:sldMk cId="2914871884" sldId="257"/>
            <ac:grpSpMk id="118" creationId="{48066368-C976-4FB6-81DA-3A755EEEB7B9}"/>
          </ac:grpSpMkLst>
        </pc:grpChg>
        <pc:picChg chg="add del">
          <ac:chgData name="Delane Brandy" userId="0470fd441968644a" providerId="LiveId" clId="{EE5A3F03-8CBB-4EA4-AB00-D10201651C9C}" dt="2021-06-01T17:25:37.522" v="240" actId="478"/>
          <ac:picMkLst>
            <pc:docMk/>
            <pc:sldMk cId="2914871884" sldId="257"/>
            <ac:picMk id="1028" creationId="{00000000-0000-0000-0000-000000000000}"/>
          </ac:picMkLst>
        </pc:picChg>
        <pc:picChg chg="del mod topLvl">
          <ac:chgData name="Delane Brandy" userId="0470fd441968644a" providerId="LiveId" clId="{EE5A3F03-8CBB-4EA4-AB00-D10201651C9C}" dt="2021-06-01T17:35:50.568" v="394" actId="478"/>
          <ac:picMkLst>
            <pc:docMk/>
            <pc:sldMk cId="2914871884" sldId="257"/>
            <ac:picMk id="1030" creationId="{00000000-0000-0000-0000-000000000000}"/>
          </ac:picMkLst>
        </pc:picChg>
        <pc:cxnChg chg="mod">
          <ac:chgData name="Delane Brandy" userId="0470fd441968644a" providerId="LiveId" clId="{EE5A3F03-8CBB-4EA4-AB00-D10201651C9C}" dt="2021-06-01T17:41:32.809" v="405" actId="164"/>
          <ac:cxnSpMkLst>
            <pc:docMk/>
            <pc:sldMk cId="2914871884" sldId="257"/>
            <ac:cxnSpMk id="5" creationId="{00000000-0000-0000-0000-000000000000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17" creationId="{E95A013A-4B9C-4949-A412-6E82A0CC0032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22" creationId="{2B6B60F0-5C6D-4D1E-8340-3D2D6B48BA15}"/>
          </ac:cxnSpMkLst>
        </pc:cxnChg>
        <pc:cxnChg chg="add mod or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27" creationId="{6D929B33-D306-4601-BFBC-182679436DEF}"/>
          </ac:cxnSpMkLst>
        </pc:cxnChg>
        <pc:cxnChg chg="add mod or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29" creationId="{D4D30519-29AA-4DA9-89A1-EA90E52FD702}"/>
          </ac:cxnSpMkLst>
        </pc:cxnChg>
        <pc:cxnChg chg="add mod or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32" creationId="{415646DB-8F74-4386-BF1F-E963D22E4DBB}"/>
          </ac:cxnSpMkLst>
        </pc:cxnChg>
        <pc:cxnChg chg="add mod or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34" creationId="{BB9FC121-2CBD-4621-A34F-AC4949AD0849}"/>
          </ac:cxnSpMkLst>
        </pc:cxnChg>
        <pc:cxnChg chg="add mod or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36" creationId="{14A0140B-E5C2-4542-8A58-DF238F795A84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38" creationId="{7BE67C92-2DB1-42F1-8DA7-5AC6F0D41015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2" creationId="{7585FCA0-5310-4E4A-91D9-1744D47B24DD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3" creationId="{02378701-EE0E-46FE-86BA-CCE4CB4C0D4D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4" creationId="{DF4CDAD1-2DFA-4148-BF66-44E746C2200E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5" creationId="{99EC2D44-0D75-4181-A39C-E6BCE2ECC01D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6" creationId="{AC898F35-CB90-4CB4-B217-A11E8C3F0A87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7" creationId="{8543F64A-5C10-41F7-A9CC-6FF2E86EAB02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8" creationId="{18B60761-D335-4229-8C17-4804FC70E876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49" creationId="{BFACC7A2-ADCB-463C-AE43-4F1EA81F6791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0" creationId="{69C42799-CD5E-4475-8B6A-3D41C4A78385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1" creationId="{4C47C592-80C6-4CAC-989D-6CE17DE8C87B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2" creationId="{5FE3BC47-6EE9-4464-B628-B865F7032435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3" creationId="{91DD28C6-5472-414B-8A21-B139B2D47D44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4" creationId="{6BD1C86E-9BC2-49EF-920F-F12EA22F58E8}"/>
          </ac:cxnSpMkLst>
        </pc:cxnChg>
        <pc:cxnChg chg="add mod">
          <ac:chgData name="Delane Brandy" userId="0470fd441968644a" providerId="LiveId" clId="{EE5A3F03-8CBB-4EA4-AB00-D10201651C9C}" dt="2021-06-01T17:41:23.263" v="404" actId="164"/>
          <ac:cxnSpMkLst>
            <pc:docMk/>
            <pc:sldMk cId="2914871884" sldId="257"/>
            <ac:cxnSpMk id="55" creationId="{CBD4BBBB-A2D8-4716-8959-7C9BCC65B79B}"/>
          </ac:cxnSpMkLst>
        </pc:cxnChg>
        <pc:cxnChg chg="add del mod">
          <ac:chgData name="Delane Brandy" userId="0470fd441968644a" providerId="LiveId" clId="{EE5A3F03-8CBB-4EA4-AB00-D10201651C9C}" dt="2021-06-01T17:28:29.608" v="270"/>
          <ac:cxnSpMkLst>
            <pc:docMk/>
            <pc:sldMk cId="2914871884" sldId="257"/>
            <ac:cxnSpMk id="66" creationId="{D786E6C6-E3C4-436A-B67C-314A7C089081}"/>
          </ac:cxnSpMkLst>
        </pc:cxnChg>
        <pc:cxnChg chg="add del mod">
          <ac:chgData name="Delane Brandy" userId="0470fd441968644a" providerId="LiveId" clId="{EE5A3F03-8CBB-4EA4-AB00-D10201651C9C}" dt="2021-06-01T17:28:29.608" v="270"/>
          <ac:cxnSpMkLst>
            <pc:docMk/>
            <pc:sldMk cId="2914871884" sldId="257"/>
            <ac:cxnSpMk id="67" creationId="{4883E112-231F-4151-9028-709C0297318D}"/>
          </ac:cxnSpMkLst>
        </pc:cxnChg>
        <pc:cxnChg chg="add del mod">
          <ac:chgData name="Delane Brandy" userId="0470fd441968644a" providerId="LiveId" clId="{EE5A3F03-8CBB-4EA4-AB00-D10201651C9C}" dt="2021-06-01T17:34:42.497" v="377" actId="478"/>
          <ac:cxnSpMkLst>
            <pc:docMk/>
            <pc:sldMk cId="2914871884" sldId="257"/>
            <ac:cxnSpMk id="68" creationId="{241C0967-F5BB-44E3-9AD9-1810C078F5AA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70" creationId="{7A663A90-C354-4CD5-897E-DD166C4BF17A}"/>
          </ac:cxnSpMkLst>
        </pc:cxnChg>
        <pc:cxnChg chg="add del mod">
          <ac:chgData name="Delane Brandy" userId="0470fd441968644a" providerId="LiveId" clId="{EE5A3F03-8CBB-4EA4-AB00-D10201651C9C}" dt="2021-06-01T17:29:05.863" v="274" actId="478"/>
          <ac:cxnSpMkLst>
            <pc:docMk/>
            <pc:sldMk cId="2914871884" sldId="257"/>
            <ac:cxnSpMk id="71" creationId="{90FB5575-498F-44F5-8ECA-BA28168CBFF7}"/>
          </ac:cxnSpMkLst>
        </pc:cxnChg>
        <pc:cxnChg chg="add del mod">
          <ac:chgData name="Delane Brandy" userId="0470fd441968644a" providerId="LiveId" clId="{EE5A3F03-8CBB-4EA4-AB00-D10201651C9C}" dt="2021-06-01T17:29:15.871" v="275" actId="478"/>
          <ac:cxnSpMkLst>
            <pc:docMk/>
            <pc:sldMk cId="2914871884" sldId="257"/>
            <ac:cxnSpMk id="72" creationId="{4EA41131-4BBF-46E7-9A5F-1D4CCCF4ABF1}"/>
          </ac:cxnSpMkLst>
        </pc:cxnChg>
        <pc:cxnChg chg="add del mod">
          <ac:chgData name="Delane Brandy" userId="0470fd441968644a" providerId="LiveId" clId="{EE5A3F03-8CBB-4EA4-AB00-D10201651C9C}" dt="2021-06-01T17:29:18.706" v="276" actId="478"/>
          <ac:cxnSpMkLst>
            <pc:docMk/>
            <pc:sldMk cId="2914871884" sldId="257"/>
            <ac:cxnSpMk id="73" creationId="{83565581-96E5-4519-A55C-6A10DD66DD20}"/>
          </ac:cxnSpMkLst>
        </pc:cxnChg>
        <pc:cxnChg chg="add del mod">
          <ac:chgData name="Delane Brandy" userId="0470fd441968644a" providerId="LiveId" clId="{EE5A3F03-8CBB-4EA4-AB00-D10201651C9C}" dt="2021-06-01T17:29:20.458" v="277" actId="478"/>
          <ac:cxnSpMkLst>
            <pc:docMk/>
            <pc:sldMk cId="2914871884" sldId="257"/>
            <ac:cxnSpMk id="74" creationId="{D09B59EB-5A70-4843-A679-810F06F934C5}"/>
          </ac:cxnSpMkLst>
        </pc:cxnChg>
        <pc:cxnChg chg="add del mod">
          <ac:chgData name="Delane Brandy" userId="0470fd441968644a" providerId="LiveId" clId="{EE5A3F03-8CBB-4EA4-AB00-D10201651C9C}" dt="2021-06-01T17:29:22.088" v="278" actId="478"/>
          <ac:cxnSpMkLst>
            <pc:docMk/>
            <pc:sldMk cId="2914871884" sldId="257"/>
            <ac:cxnSpMk id="75" creationId="{904AA452-DC06-42A3-8EEC-F405A643B382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76" creationId="{D2D3829D-4759-4514-9F03-7E5D6BF0D005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77" creationId="{BDEC369A-7391-47DF-BF8F-09C50895E5DD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78" creationId="{B680E2EA-81D9-41E9-A209-742255CFFB1B}"/>
          </ac:cxnSpMkLst>
        </pc:cxnChg>
        <pc:cxnChg chg="add del mod">
          <ac:chgData name="Delane Brandy" userId="0470fd441968644a" providerId="LiveId" clId="{EE5A3F03-8CBB-4EA4-AB00-D10201651C9C}" dt="2021-06-01T17:31:41.293" v="326" actId="478"/>
          <ac:cxnSpMkLst>
            <pc:docMk/>
            <pc:sldMk cId="2914871884" sldId="257"/>
            <ac:cxnSpMk id="79" creationId="{3D6CCF58-BCC4-4DFB-9AD8-0F6D5D01A16E}"/>
          </ac:cxnSpMkLst>
        </pc:cxnChg>
        <pc:cxnChg chg="add del mod">
          <ac:chgData name="Delane Brandy" userId="0470fd441968644a" providerId="LiveId" clId="{EE5A3F03-8CBB-4EA4-AB00-D10201651C9C}" dt="2021-06-01T17:31:43.554" v="327" actId="478"/>
          <ac:cxnSpMkLst>
            <pc:docMk/>
            <pc:sldMk cId="2914871884" sldId="257"/>
            <ac:cxnSpMk id="80" creationId="{568E820D-D7C5-4CE3-8D15-83E97A187A84}"/>
          </ac:cxnSpMkLst>
        </pc:cxnChg>
        <pc:cxnChg chg="add del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1" creationId="{617C6F82-7B9B-4965-8ABA-5E3F5E3B398E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2" creationId="{82F7D4EA-DD6E-4813-B4A8-BFE3FD1D8393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3" creationId="{6D609393-46B3-445C-840C-E6B314DE69C1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4" creationId="{3863E789-FA4C-4205-8927-79AAE6B74508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5" creationId="{3E7BADE4-BE44-4DF5-A515-722AF1C7271F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6" creationId="{671D0B56-12F7-4620-9D27-40C2887D6175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7" creationId="{CB7804F3-109B-45B4-9224-FFD6001AC28A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8" creationId="{3A95F68A-6594-4C20-A39C-503DE4609EC9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89" creationId="{717DA474-5EB9-4CCC-B598-BAC5FBC05CD7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90" creationId="{3DF35C12-C55D-410F-B325-54C2BE386BDA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91" creationId="{79118A7A-B334-4BB2-BF4F-443372FC470B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102" creationId="{D590D230-4030-43A2-B9A1-9D8E6143E5F6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106" creationId="{29DA9707-3FE8-4DE0-933F-8D1567243E30}"/>
          </ac:cxnSpMkLst>
        </pc:cxnChg>
        <pc:cxnChg chg="add mo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109" creationId="{B164D0DB-F471-448D-B26A-23AB175253FC}"/>
          </ac:cxnSpMkLst>
        </pc:cxnChg>
        <pc:cxnChg chg="add mod or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111" creationId="{EB57FA55-A828-4620-9F22-09547AFC0D30}"/>
          </ac:cxnSpMkLst>
        </pc:cxnChg>
        <pc:cxnChg chg="add mod ord">
          <ac:chgData name="Delane Brandy" userId="0470fd441968644a" providerId="LiveId" clId="{EE5A3F03-8CBB-4EA4-AB00-D10201651C9C}" dt="2021-06-01T17:41:39.837" v="406" actId="164"/>
          <ac:cxnSpMkLst>
            <pc:docMk/>
            <pc:sldMk cId="2914871884" sldId="257"/>
            <ac:cxnSpMk id="113" creationId="{88AF1B29-F188-4BCC-AA79-1F6623A7949A}"/>
          </ac:cxnSpMkLst>
        </pc:cxnChg>
        <pc:cxnChg chg="add del mod">
          <ac:chgData name="Delane Brandy" userId="0470fd441968644a" providerId="LiveId" clId="{EE5A3F03-8CBB-4EA4-AB00-D10201651C9C}" dt="2021-06-01T17:35:04.072" v="383" actId="478"/>
          <ac:cxnSpMkLst>
            <pc:docMk/>
            <pc:sldMk cId="2914871884" sldId="257"/>
            <ac:cxnSpMk id="115" creationId="{3222F20A-9DE9-455D-902C-503EFD20B8D4}"/>
          </ac:cxnSpMkLst>
        </pc:cxnChg>
      </pc:sldChg>
      <pc:sldChg chg="modSp mod">
        <pc:chgData name="Delane Brandy" userId="0470fd441968644a" providerId="LiveId" clId="{EE5A3F03-8CBB-4EA4-AB00-D10201651C9C}" dt="2021-06-01T17:48:30.075" v="488" actId="2711"/>
        <pc:sldMkLst>
          <pc:docMk/>
          <pc:sldMk cId="3324273594" sldId="258"/>
        </pc:sldMkLst>
        <pc:spChg chg="mod">
          <ac:chgData name="Delane Brandy" userId="0470fd441968644a" providerId="LiveId" clId="{EE5A3F03-8CBB-4EA4-AB00-D10201651C9C}" dt="2021-06-01T17:48:30.075" v="488" actId="2711"/>
          <ac:spMkLst>
            <pc:docMk/>
            <pc:sldMk cId="3324273594" sldId="258"/>
            <ac:spMk id="12" creationId="{00000000-0000-0000-0000-000000000000}"/>
          </ac:spMkLst>
        </pc:spChg>
      </pc:sldChg>
      <pc:sldChg chg="addSp modSp mod">
        <pc:chgData name="Delane Brandy" userId="0470fd441968644a" providerId="LiveId" clId="{EE5A3F03-8CBB-4EA4-AB00-D10201651C9C}" dt="2021-06-01T17:51:22.662" v="490" actId="207"/>
        <pc:sldMkLst>
          <pc:docMk/>
          <pc:sldMk cId="86171565" sldId="259"/>
        </pc:sldMkLst>
        <pc:spChg chg="mod">
          <ac:chgData name="Delane Brandy" userId="0470fd441968644a" providerId="LiveId" clId="{EE5A3F03-8CBB-4EA4-AB00-D10201651C9C}" dt="2021-06-01T17:51:22.662" v="490" actId="207"/>
          <ac:spMkLst>
            <pc:docMk/>
            <pc:sldMk cId="86171565" sldId="259"/>
            <ac:spMk id="2" creationId="{2A73D175-CEFE-413A-BCBB-462CEDDC65BD}"/>
          </ac:spMkLst>
        </pc:spChg>
        <pc:spChg chg="add mod">
          <ac:chgData name="Delane Brandy" userId="0470fd441968644a" providerId="LiveId" clId="{EE5A3F03-8CBB-4EA4-AB00-D10201651C9C}" dt="2021-06-01T17:45:15.772" v="468" actId="1076"/>
          <ac:spMkLst>
            <pc:docMk/>
            <pc:sldMk cId="86171565" sldId="259"/>
            <ac:spMk id="3" creationId="{C9F7A811-5C62-4910-9C67-F339548D2E4E}"/>
          </ac:spMkLst>
        </pc:spChg>
        <pc:spChg chg="mod">
          <ac:chgData name="Delane Brandy" userId="0470fd441968644a" providerId="LiveId" clId="{EE5A3F03-8CBB-4EA4-AB00-D10201651C9C}" dt="2021-06-01T17:46:47.338" v="470" actId="403"/>
          <ac:spMkLst>
            <pc:docMk/>
            <pc:sldMk cId="86171565" sldId="259"/>
            <ac:spMk id="6" creationId="{103E795F-1EDD-4086-BBE8-F7D9436A531C}"/>
          </ac:spMkLst>
        </pc:spChg>
        <pc:graphicFrameChg chg="modGraphic">
          <ac:chgData name="Delane Brandy" userId="0470fd441968644a" providerId="LiveId" clId="{EE5A3F03-8CBB-4EA4-AB00-D10201651C9C}" dt="2021-06-01T17:44:17.463" v="425" actId="403"/>
          <ac:graphicFrameMkLst>
            <pc:docMk/>
            <pc:sldMk cId="86171565" sldId="259"/>
            <ac:graphicFrameMk id="7" creationId="{53A42258-E683-470F-8733-C50947D1D2DA}"/>
          </ac:graphicFrameMkLst>
        </pc:graphicFrameChg>
      </pc:sldChg>
      <pc:sldChg chg="addSp delSp modSp mod modAnim">
        <pc:chgData name="Delane Brandy" userId="0470fd441968644a" providerId="LiveId" clId="{EE5A3F03-8CBB-4EA4-AB00-D10201651C9C}" dt="2021-06-01T18:38:05.392" v="953" actId="1076"/>
        <pc:sldMkLst>
          <pc:docMk/>
          <pc:sldMk cId="3482025073" sldId="260"/>
        </pc:sldMkLst>
        <pc:spChg chg="mod">
          <ac:chgData name="Delane Brandy" userId="0470fd441968644a" providerId="LiveId" clId="{EE5A3F03-8CBB-4EA4-AB00-D10201651C9C}" dt="2021-06-01T18:25:41.143" v="801" actId="207"/>
          <ac:spMkLst>
            <pc:docMk/>
            <pc:sldMk cId="3482025073" sldId="260"/>
            <ac:spMk id="4" creationId="{05818647-7EC6-4553-88A7-7A1ED46E0259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5" creationId="{A2CEBE03-2689-46AB-8C20-3D13B65EAD24}"/>
          </ac:spMkLst>
        </pc:spChg>
        <pc:spChg chg="add mod ord topLvl">
          <ac:chgData name="Delane Brandy" userId="0470fd441968644a" providerId="LiveId" clId="{EE5A3F03-8CBB-4EA4-AB00-D10201651C9C}" dt="2021-06-01T18:37:54.298" v="951" actId="164"/>
          <ac:spMkLst>
            <pc:docMk/>
            <pc:sldMk cId="3482025073" sldId="260"/>
            <ac:spMk id="6" creationId="{725EE5CF-82E4-4D90-B7F2-B73F736B909B}"/>
          </ac:spMkLst>
        </pc:spChg>
        <pc:spChg chg="add mod ord topLvl">
          <ac:chgData name="Delane Brandy" userId="0470fd441968644a" providerId="LiveId" clId="{EE5A3F03-8CBB-4EA4-AB00-D10201651C9C}" dt="2021-06-01T18:37:54.298" v="951" actId="164"/>
          <ac:spMkLst>
            <pc:docMk/>
            <pc:sldMk cId="3482025073" sldId="260"/>
            <ac:spMk id="7" creationId="{E997467A-46DB-4906-B323-EE0FCC31F73B}"/>
          </ac:spMkLst>
        </pc:spChg>
        <pc:spChg chg="add mod ord topLvl">
          <ac:chgData name="Delane Brandy" userId="0470fd441968644a" providerId="LiveId" clId="{EE5A3F03-8CBB-4EA4-AB00-D10201651C9C}" dt="2021-06-01T18:37:54.298" v="951" actId="164"/>
          <ac:spMkLst>
            <pc:docMk/>
            <pc:sldMk cId="3482025073" sldId="260"/>
            <ac:spMk id="8" creationId="{27D3F2A0-6BDF-4495-BC23-35789BBDFAEE}"/>
          </ac:spMkLst>
        </pc:spChg>
        <pc:spChg chg="mod">
          <ac:chgData name="Delane Brandy" userId="0470fd441968644a" providerId="LiveId" clId="{EE5A3F03-8CBB-4EA4-AB00-D10201651C9C}" dt="2021-06-01T18:24:31.116" v="779" actId="1076"/>
          <ac:spMkLst>
            <pc:docMk/>
            <pc:sldMk cId="3482025073" sldId="260"/>
            <ac:spMk id="18" creationId="{00000000-0000-0000-0000-000000000000}"/>
          </ac:spMkLst>
        </pc:spChg>
        <pc:spChg chg="mod topLvl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" creationId="{AE6A3A9D-6968-4079-95AD-5A57A81287B0}"/>
          </ac:spMkLst>
        </pc:spChg>
        <pc:spChg chg="add mod topLvl">
          <ac:chgData name="Delane Brandy" userId="0470fd441968644a" providerId="LiveId" clId="{EE5A3F03-8CBB-4EA4-AB00-D10201651C9C}" dt="2021-06-01T18:37:54.298" v="951" actId="164"/>
          <ac:spMkLst>
            <pc:docMk/>
            <pc:sldMk cId="3482025073" sldId="260"/>
            <ac:spMk id="39" creationId="{A65871B3-C362-4CBD-818A-FF291CE2AF72}"/>
          </ac:spMkLst>
        </pc:spChg>
        <pc:spChg chg="add mod ord topLvl">
          <ac:chgData name="Delane Brandy" userId="0470fd441968644a" providerId="LiveId" clId="{EE5A3F03-8CBB-4EA4-AB00-D10201651C9C}" dt="2021-06-01T18:31:11.480" v="846" actId="164"/>
          <ac:spMkLst>
            <pc:docMk/>
            <pc:sldMk cId="3482025073" sldId="260"/>
            <ac:spMk id="40" creationId="{46E97A99-A3A9-4134-999C-EFF057C44AB6}"/>
          </ac:spMkLst>
        </pc:spChg>
        <pc:spChg chg="mod topLvl">
          <ac:chgData name="Delane Brandy" userId="0470fd441968644a" providerId="LiveId" clId="{EE5A3F03-8CBB-4EA4-AB00-D10201651C9C}" dt="2021-06-01T18:31:11.480" v="846" actId="164"/>
          <ac:spMkLst>
            <pc:docMk/>
            <pc:sldMk cId="3482025073" sldId="260"/>
            <ac:spMk id="42" creationId="{A6393E7F-179B-4AED-BF81-DB3C1625A070}"/>
          </ac:spMkLst>
        </pc:spChg>
        <pc:spChg chg="mod ord topLvl">
          <ac:chgData name="Delane Brandy" userId="0470fd441968644a" providerId="LiveId" clId="{EE5A3F03-8CBB-4EA4-AB00-D10201651C9C}" dt="2021-06-01T18:31:11.480" v="846" actId="164"/>
          <ac:spMkLst>
            <pc:docMk/>
            <pc:sldMk cId="3482025073" sldId="260"/>
            <ac:spMk id="43" creationId="{88D38547-C564-47B8-8330-B9703FF6F67A}"/>
          </ac:spMkLst>
        </pc:spChg>
        <pc:spChg chg="add 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45" creationId="{5D75556F-2E4F-446F-8E91-683D7B7AB392}"/>
          </ac:spMkLst>
        </pc:spChg>
        <pc:spChg chg="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47" creationId="{A6C9E32C-024D-4150-A4E2-EA02D2E394F1}"/>
          </ac:spMkLst>
        </pc:spChg>
        <pc:spChg chg="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48" creationId="{40841FAB-7F46-41EB-9272-84D10CCED928}"/>
          </ac:spMkLst>
        </pc:spChg>
        <pc:spChg chg="add del mod">
          <ac:chgData name="Delane Brandy" userId="0470fd441968644a" providerId="LiveId" clId="{EE5A3F03-8CBB-4EA4-AB00-D10201651C9C}" dt="2021-06-01T18:25:28.447" v="791" actId="1076"/>
          <ac:spMkLst>
            <pc:docMk/>
            <pc:sldMk cId="3482025073" sldId="260"/>
            <ac:spMk id="50" creationId="{0C59B8FB-7DA6-4DF1-AA70-1FAC5BDEEF44}"/>
          </ac:spMkLst>
        </pc:spChg>
        <pc:spChg chg="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52" creationId="{1874A597-B233-4B37-8E27-E2B221EC9524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56" creationId="{73114319-4EF3-4FC4-BBCB-8354E145A73C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57" creationId="{1A322ABA-B51D-40BF-BD80-31CAF395138B}"/>
          </ac:spMkLst>
        </pc:spChg>
        <pc:spChg chg="del mod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58" creationId="{4C2FCBF9-A609-48CA-8979-A6038FD37681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59" creationId="{E91399A6-10A2-494C-977E-C699D117465A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0" creationId="{5882F41A-B02D-4971-BDC8-0F00D4756191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1" creationId="{7E47D7B9-CF7E-4E5D-BD05-E9A05AE70228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2" creationId="{FEDB6A94-C8C7-40B6-912D-7DF4A452EEA6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3" creationId="{DD42E484-A1B8-4520-B335-2B6FDD0E4BA4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4" creationId="{A0034BAA-3A43-4124-B30E-31C090A9E9ED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5" creationId="{A6937CDC-C5C8-4204-A91C-135EDA04548E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6" creationId="{D235DD62-4AAE-4B59-91CB-23E67BCFF3A6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7" creationId="{9889E8A7-57A3-4399-BC4E-AC409FAA7625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8" creationId="{CFB4BAAD-8233-409B-AF8A-C9A5AB780E8E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69" creationId="{94BE420C-C515-4AD3-93C9-7CA3889B2141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70" creationId="{FC46A4FA-A8C9-4AD2-B773-D4ABCBAD8C48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71" creationId="{5DA03411-F8EA-4403-A73F-4E19CD53054E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72" creationId="{E06BE860-20FE-427A-9B73-C90C799199FB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73" creationId="{44E55D0E-7A2A-4E64-864F-0F55B7908DA6}"/>
          </ac:spMkLst>
        </pc:spChg>
        <pc:spChg chg="del">
          <ac:chgData name="Delane Brandy" userId="0470fd441968644a" providerId="LiveId" clId="{EE5A3F03-8CBB-4EA4-AB00-D10201651C9C}" dt="2021-06-01T18:23:36.555" v="765" actId="478"/>
          <ac:spMkLst>
            <pc:docMk/>
            <pc:sldMk cId="3482025073" sldId="260"/>
            <ac:spMk id="74" creationId="{5B631AAC-B5D1-4A43-BC18-F6C4C2067A7B}"/>
          </ac:spMkLst>
        </pc:spChg>
        <pc:spChg chg="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75" creationId="{C87414B9-ABBD-4D4E-848D-3DE04098B9D0}"/>
          </ac:spMkLst>
        </pc:spChg>
        <pc:spChg chg="mod or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76" creationId="{7AFFA8D5-1634-4C14-9331-6EAFBE5F0422}"/>
          </ac:spMkLst>
        </pc:spChg>
        <pc:spChg chg="mod topLvl">
          <ac:chgData name="Delane Brandy" userId="0470fd441968644a" providerId="LiveId" clId="{EE5A3F03-8CBB-4EA4-AB00-D10201651C9C}" dt="2021-06-01T18:31:32.508" v="851" actId="164"/>
          <ac:spMkLst>
            <pc:docMk/>
            <pc:sldMk cId="3482025073" sldId="260"/>
            <ac:spMk id="78" creationId="{15438958-0748-4A43-A9F6-148F6FD6C997}"/>
          </ac:spMkLst>
        </pc:spChg>
        <pc:spChg chg="mod">
          <ac:chgData name="Delane Brandy" userId="0470fd441968644a" providerId="LiveId" clId="{EE5A3F03-8CBB-4EA4-AB00-D10201651C9C}" dt="2021-06-01T18:29:51.560" v="834" actId="165"/>
          <ac:spMkLst>
            <pc:docMk/>
            <pc:sldMk cId="3482025073" sldId="260"/>
            <ac:spMk id="80" creationId="{B33B1BA5-F101-4A39-A204-755BA86AAD0A}"/>
          </ac:spMkLst>
        </pc:spChg>
        <pc:spChg chg="mod">
          <ac:chgData name="Delane Brandy" userId="0470fd441968644a" providerId="LiveId" clId="{EE5A3F03-8CBB-4EA4-AB00-D10201651C9C}" dt="2021-06-01T18:29:51.560" v="834" actId="165"/>
          <ac:spMkLst>
            <pc:docMk/>
            <pc:sldMk cId="3482025073" sldId="260"/>
            <ac:spMk id="81" creationId="{B9898561-B6D8-4638-A53B-84A964CDAE0A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83" creationId="{F9D5BD7A-3354-44B7-AC1C-E4E1D78A0ED2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85" creationId="{4F74414F-2E9C-4A93-9DDD-2AFEAFF1F664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86" creationId="{24543284-C8FD-4F86-AC72-DB76E84EC0B4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1" creationId="{66A0A431-3ECE-4984-9D41-57505940E261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3" creationId="{4F142097-894E-43CA-ACF0-7CA5D73809F7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4" creationId="{48EA0F21-1926-4F35-919D-D221BCDB0F73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5" creationId="{BAB63E94-B585-40B1-8C8F-4FCAF731FD33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7" creationId="{9BF10AF0-27D8-4398-AD98-802ED2A9D66A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8" creationId="{A3FE5081-83F6-4B14-9F66-83B1067645BE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99" creationId="{CFD3E785-BBC6-4B1C-8BA7-A95C63B9ECCF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101" creationId="{762DC060-40DF-4DEB-952D-6CCA553078C4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102" creationId="{A0C9FA5E-EFC6-4177-9089-9D5B4E932895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104" creationId="{B501DE64-269B-4CBE-ABAC-BE3668EEF573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106" creationId="{7387E6BF-CAAC-4BE3-A73E-7142423501FA}"/>
          </ac:spMkLst>
        </pc:spChg>
        <pc:spChg chg="mod">
          <ac:chgData name="Delane Brandy" userId="0470fd441968644a" providerId="LiveId" clId="{EE5A3F03-8CBB-4EA4-AB00-D10201651C9C}" dt="2021-06-01T18:28:08.861" v="814" actId="165"/>
          <ac:spMkLst>
            <pc:docMk/>
            <pc:sldMk cId="3482025073" sldId="260"/>
            <ac:spMk id="107" creationId="{F9FBC900-00C6-447D-B0BB-CAEE92A2EA90}"/>
          </ac:spMkLst>
        </pc:spChg>
        <pc:spChg chg="mo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12" creationId="{9D223508-0902-4891-9714-6220177907BB}"/>
          </ac:spMkLst>
        </pc:spChg>
        <pc:spChg chg="mo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14" creationId="{39DBD9E9-0724-47A4-A942-51EA54914392}"/>
          </ac:spMkLst>
        </pc:spChg>
        <pc:spChg chg="del mod topLvl">
          <ac:chgData name="Delane Brandy" userId="0470fd441968644a" providerId="LiveId" clId="{EE5A3F03-8CBB-4EA4-AB00-D10201651C9C}" dt="2021-06-01T18:33:13.759" v="928" actId="478"/>
          <ac:spMkLst>
            <pc:docMk/>
            <pc:sldMk cId="3482025073" sldId="260"/>
            <ac:spMk id="115" creationId="{0E7FECEB-D7E5-4C36-99F1-DE04C589063A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16" creationId="{0A3CEF14-C47F-4AE5-BCCA-64DD1C3C4ACF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18" creationId="{A6FE9E98-9D03-4A48-945D-ADB90A28AF1B}"/>
          </ac:spMkLst>
        </pc:spChg>
        <pc:spChg chg="del mod topLvl">
          <ac:chgData name="Delane Brandy" userId="0470fd441968644a" providerId="LiveId" clId="{EE5A3F03-8CBB-4EA4-AB00-D10201651C9C}" dt="2021-06-01T18:33:20.433" v="930" actId="478"/>
          <ac:spMkLst>
            <pc:docMk/>
            <pc:sldMk cId="3482025073" sldId="260"/>
            <ac:spMk id="119" creationId="{05BA9F6F-584E-44B8-A4BA-FBCDF632BD74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20" creationId="{B7E90BA2-A540-42A5-8E0C-9E410148AB28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22" creationId="{020F511D-75C9-4473-B283-C7133EBF3A4F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23" creationId="{57B77320-B6E7-4175-B29D-4FB393AB6324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25" creationId="{2C634BAC-5B2A-4E19-8856-0E4FBE4F0122}"/>
          </ac:spMkLst>
        </pc:spChg>
        <pc:spChg chg="mod or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27" creationId="{C2C66339-A1A7-404A-B54B-7E5F7A59B386}"/>
          </ac:spMkLst>
        </pc:spChg>
        <pc:spChg chg="del mod topLvl">
          <ac:chgData name="Delane Brandy" userId="0470fd441968644a" providerId="LiveId" clId="{EE5A3F03-8CBB-4EA4-AB00-D10201651C9C}" dt="2021-06-01T18:32:47.772" v="923" actId="478"/>
          <ac:spMkLst>
            <pc:docMk/>
            <pc:sldMk cId="3482025073" sldId="260"/>
            <ac:spMk id="128" creationId="{CD967B7A-8F32-434D-829C-71C48842F841}"/>
          </ac:spMkLst>
        </pc:spChg>
        <pc:spChg chg="mod topLvl">
          <ac:chgData name="Delane Brandy" userId="0470fd441968644a" providerId="LiveId" clId="{EE5A3F03-8CBB-4EA4-AB00-D10201651C9C}" dt="2021-06-01T18:34:11.222" v="941" actId="164"/>
          <ac:spMkLst>
            <pc:docMk/>
            <pc:sldMk cId="3482025073" sldId="260"/>
            <ac:spMk id="130" creationId="{0C6FE13D-F9BE-406A-8362-0666BD36303E}"/>
          </ac:spMkLst>
        </pc:spChg>
        <pc:spChg chg="mod">
          <ac:chgData name="Delane Brandy" userId="0470fd441968644a" providerId="LiveId" clId="{EE5A3F03-8CBB-4EA4-AB00-D10201651C9C}" dt="2021-06-01T18:32:30.359" v="921" actId="165"/>
          <ac:spMkLst>
            <pc:docMk/>
            <pc:sldMk cId="3482025073" sldId="260"/>
            <ac:spMk id="132" creationId="{F6B5427E-F0ED-4FC1-8165-EE6B36E0D86B}"/>
          </ac:spMkLst>
        </pc:spChg>
        <pc:spChg chg="mod">
          <ac:chgData name="Delane Brandy" userId="0470fd441968644a" providerId="LiveId" clId="{EE5A3F03-8CBB-4EA4-AB00-D10201651C9C}" dt="2021-06-01T18:32:30.359" v="921" actId="165"/>
          <ac:spMkLst>
            <pc:docMk/>
            <pc:sldMk cId="3482025073" sldId="260"/>
            <ac:spMk id="133" creationId="{D493DE69-92D5-44B5-A6BA-7CB9DB7B825A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0" creationId="{842E19E6-4CCF-41A6-BDB5-71F2BED00A5C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2" creationId="{A23BDD76-845F-46CC-A85E-41C732595BDB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3" creationId="{210867DD-1638-497F-8DDA-D0F24D376E08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4" creationId="{BE9FE30C-5BD1-4AFB-A9DB-FC05CCE21DC6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6" creationId="{DB899953-0117-4383-AB55-89F2901C0FD6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7" creationId="{D1B4A051-07A8-478E-95E1-D60C5E0DECA9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48" creationId="{1621F0F4-EECF-4E6E-A759-AFE8A8BFAF00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0" creationId="{5326D3A2-C650-4D8C-94F1-08695E04EF5F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1" creationId="{2F6AC78D-89E7-4B05-806B-B01610BB4342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2" creationId="{DA54D44C-F6B8-4C0A-BDF9-65C34B516CFD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4" creationId="{A3A9495B-BB94-4DB1-A1FF-1310F855EA96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5" creationId="{5CE917A6-E713-4BCB-AEE8-4B77663FCB2D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6" creationId="{BAE4C766-8F45-4C4F-A102-667703C87D1C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8" creationId="{59D19A74-2976-467E-8AD3-65576C2DBFC0}"/>
          </ac:spMkLst>
        </pc:spChg>
        <pc:spChg chg="mod">
          <ac:chgData name="Delane Brandy" userId="0470fd441968644a" providerId="LiveId" clId="{EE5A3F03-8CBB-4EA4-AB00-D10201651C9C}" dt="2021-06-01T18:20:20.966" v="730"/>
          <ac:spMkLst>
            <pc:docMk/>
            <pc:sldMk cId="3482025073" sldId="260"/>
            <ac:spMk id="159" creationId="{3A3377F9-6E12-49CE-A08D-53C49FE34AA8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73" creationId="{C47F5664-9693-4231-AEC9-488064F0A5B0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75" creationId="{66F69999-79DF-4CAF-BEE5-A5EA496E9E10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76" creationId="{2B55C3CE-80A1-4AE9-A099-075460D8B06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77" creationId="{F0BB429B-31F2-4ADF-AFCA-0609A6087F94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79" creationId="{E4387A92-E8B2-4688-9E9F-24BDF995884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0" creationId="{A471BC97-FAB0-47AE-BB37-1E0152C523C3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1" creationId="{5A512ABC-5B6D-4B9E-B303-383670AF1B43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3" creationId="{31081679-FC7C-4EA1-8EFF-74DFC1655AA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4" creationId="{829A48A7-FCB8-4F1C-94D1-DF027CE35B3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5" creationId="{A18112D7-EB48-47D1-8DF9-D1F9F6420EC1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7" creationId="{0FB4979E-F742-425B-9167-03020E8C8469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8" creationId="{A12A9D4E-CFDC-46DC-A421-050CDD074229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89" creationId="{D003BE8E-58E9-4062-9963-23AD0A1BE91B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1" creationId="{FCA2788C-9F2C-4809-B7F0-29F44C942E38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2" creationId="{D8ABBBA9-ABD6-42B3-913E-80A6FFFAA35E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3" creationId="{9DD7D29D-C993-47A7-8318-EA3EADED5266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5" creationId="{813818CA-2B7F-4C23-8D9B-EB2DE53EEFA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196" creationId="{CDF01588-F053-4E17-B9DC-DE123C60A9D2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0" creationId="{BDB9519B-35FB-4956-842A-85B38B436A1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2" creationId="{9B3F2692-69FA-4D36-A3E4-C80A2BCDBB8B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3" creationId="{3E4812F0-AC0E-42B2-9F47-DC636991CAE8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4" creationId="{ED167445-D08A-4644-BE78-BF3A7FEB12B1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6" creationId="{C137A4FE-872E-4BA8-8F60-1A02A891146E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7" creationId="{A4E32947-4FC2-4140-898B-A708F958462E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08" creationId="{AB8B8413-2D77-437D-A0EE-A6AC1E04763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0" creationId="{23B12ABD-EC33-45C2-A5CC-45F5F44CE596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1" creationId="{D4165A60-8FE5-444E-8081-B7704E8C6A5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2" creationId="{D562DBC4-F73D-4E23-99F8-0ED705935FF4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4" creationId="{8B52C394-48FA-4FF6-B770-AD277CCF6CF8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5" creationId="{33225AAA-3D2B-4524-A2EF-B96D77740742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19" creationId="{D2836136-1EEB-455C-8421-6182C98A9660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1" creationId="{78E0BDEA-25E7-4E1C-B1BE-1A90B5A21237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2" creationId="{BA5E811D-FD15-4A7A-83B1-464D717CAE40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3" creationId="{1C21B8CD-E9EB-43E4-BE4A-512A4058A5FA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5" creationId="{D58CE490-6340-4440-90C3-21624C0ADD6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6" creationId="{8BC2F9FC-8106-40FF-8099-05EA6D0C195D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7" creationId="{13C8BD4B-4BA9-4862-883B-1C57C0590BA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29" creationId="{A307585D-5C1B-40DF-B01E-E2F9198B3C9E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0" creationId="{AED6B256-8B21-42D5-A1C9-3FBB0B300BAC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1" creationId="{5A30AD11-E97C-463E-85B5-AB21CC52ABDD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3" creationId="{2746B595-868C-40BB-A2EE-284025600C4F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4" creationId="{EE06C75B-8557-45C5-A508-5ABD12AF0225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5" creationId="{04362E39-82F1-4C11-9EC0-718A512F93C7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7" creationId="{3C79FA14-1CB9-4787-BCA0-E0A40DDEDBC2}"/>
          </ac:spMkLst>
        </pc:spChg>
        <pc:spChg chg="mod">
          <ac:chgData name="Delane Brandy" userId="0470fd441968644a" providerId="LiveId" clId="{EE5A3F03-8CBB-4EA4-AB00-D10201651C9C}" dt="2021-06-01T18:37:32.197" v="948" actId="165"/>
          <ac:spMkLst>
            <pc:docMk/>
            <pc:sldMk cId="3482025073" sldId="260"/>
            <ac:spMk id="238" creationId="{A6C29E70-9C8D-43F3-AE93-49012649599F}"/>
          </ac:spMkLst>
        </pc:spChg>
        <pc:spChg chg="mod">
          <ac:chgData name="Delane Brandy" userId="0470fd441968644a" providerId="LiveId" clId="{EE5A3F03-8CBB-4EA4-AB00-D10201651C9C}" dt="2021-06-01T18:31:13.042" v="847"/>
          <ac:spMkLst>
            <pc:docMk/>
            <pc:sldMk cId="3482025073" sldId="260"/>
            <ac:spMk id="240" creationId="{02D2C3EA-4BE4-440C-A402-40C94B7B91D2}"/>
          </ac:spMkLst>
        </pc:spChg>
        <pc:spChg chg="mod">
          <ac:chgData name="Delane Brandy" userId="0470fd441968644a" providerId="LiveId" clId="{EE5A3F03-8CBB-4EA4-AB00-D10201651C9C}" dt="2021-06-01T18:31:13.042" v="847"/>
          <ac:spMkLst>
            <pc:docMk/>
            <pc:sldMk cId="3482025073" sldId="260"/>
            <ac:spMk id="241" creationId="{1FB37E79-35BE-46B9-BB0B-850AABEA5D01}"/>
          </ac:spMkLst>
        </pc:spChg>
        <pc:spChg chg="mod">
          <ac:chgData name="Delane Brandy" userId="0470fd441968644a" providerId="LiveId" clId="{EE5A3F03-8CBB-4EA4-AB00-D10201651C9C}" dt="2021-06-01T18:31:13.042" v="847"/>
          <ac:spMkLst>
            <pc:docMk/>
            <pc:sldMk cId="3482025073" sldId="260"/>
            <ac:spMk id="242" creationId="{F6C5D720-2B0C-464A-8CB8-568FBE79137C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4" creationId="{CE8F5FD9-C17A-437D-995A-F37794026EA8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5" creationId="{CD76B48D-B942-4D78-B386-BFF578689961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6" creationId="{89060AF7-03AF-47E7-BCB9-2C52A676C23A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7" creationId="{6F8C6150-B8E9-4B3F-9E16-C00208FA6CE3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8" creationId="{D17F2027-2A7F-4735-A950-6112CE249EBA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49" creationId="{E1314A8F-9928-41F3-9D57-1306EC80F584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50" creationId="{7A492AC6-6FC3-4F7E-9DAA-7039882A20A1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52" creationId="{AABE4DC8-359C-44D7-99DE-433FF5C1C330}"/>
          </ac:spMkLst>
        </pc:spChg>
        <pc:spChg chg="mod">
          <ac:chgData name="Delane Brandy" userId="0470fd441968644a" providerId="LiveId" clId="{EE5A3F03-8CBB-4EA4-AB00-D10201651C9C}" dt="2021-06-01T18:31:36.484" v="854"/>
          <ac:spMkLst>
            <pc:docMk/>
            <pc:sldMk cId="3482025073" sldId="260"/>
            <ac:spMk id="253" creationId="{D63EE62D-3F37-41E1-8394-2CA0C7B77512}"/>
          </ac:spMkLst>
        </pc:spChg>
        <pc:spChg chg="mod">
          <ac:chgData name="Delane Brandy" userId="0470fd441968644a" providerId="LiveId" clId="{EE5A3F03-8CBB-4EA4-AB00-D10201651C9C}" dt="2021-06-01T18:31:55.268" v="862"/>
          <ac:spMkLst>
            <pc:docMk/>
            <pc:sldMk cId="3482025073" sldId="260"/>
            <ac:spMk id="255" creationId="{5ED13986-CD62-4B6B-BDBF-42C256C75CE9}"/>
          </ac:spMkLst>
        </pc:spChg>
        <pc:spChg chg="mod">
          <ac:chgData name="Delane Brandy" userId="0470fd441968644a" providerId="LiveId" clId="{EE5A3F03-8CBB-4EA4-AB00-D10201651C9C}" dt="2021-06-01T18:31:55.268" v="862"/>
          <ac:spMkLst>
            <pc:docMk/>
            <pc:sldMk cId="3482025073" sldId="260"/>
            <ac:spMk id="256" creationId="{83A7A3F3-0950-4CE5-8511-56DADAFF78C2}"/>
          </ac:spMkLst>
        </pc:spChg>
        <pc:spChg chg="mod">
          <ac:chgData name="Delane Brandy" userId="0470fd441968644a" providerId="LiveId" clId="{EE5A3F03-8CBB-4EA4-AB00-D10201651C9C}" dt="2021-06-01T18:31:55.268" v="862"/>
          <ac:spMkLst>
            <pc:docMk/>
            <pc:sldMk cId="3482025073" sldId="260"/>
            <ac:spMk id="257" creationId="{2022247D-9340-4181-AB98-CCD46B6EF786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59" creationId="{3A9D5629-7C88-48D9-9CD7-35F1FD8D01CA}"/>
          </ac:spMkLst>
        </pc:spChg>
        <pc:spChg chg="del mod">
          <ac:chgData name="Delane Brandy" userId="0470fd441968644a" providerId="LiveId" clId="{EE5A3F03-8CBB-4EA4-AB00-D10201651C9C}" dt="2021-06-01T18:37:17.370" v="946" actId="478"/>
          <ac:spMkLst>
            <pc:docMk/>
            <pc:sldMk cId="3482025073" sldId="260"/>
            <ac:spMk id="260" creationId="{E62DD07D-75F4-45F6-9172-0F898B3DC36C}"/>
          </ac:spMkLst>
        </pc:spChg>
        <pc:spChg chg="del mod">
          <ac:chgData name="Delane Brandy" userId="0470fd441968644a" providerId="LiveId" clId="{EE5A3F03-8CBB-4EA4-AB00-D10201651C9C}" dt="2021-06-01T18:37:14.743" v="945" actId="478"/>
          <ac:spMkLst>
            <pc:docMk/>
            <pc:sldMk cId="3482025073" sldId="260"/>
            <ac:spMk id="261" creationId="{41693D6A-69F5-4F25-B397-055ECF34B329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3" creationId="{29DEB773-0222-4709-A659-F90800CE042A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4" creationId="{0E0B8B64-902A-45B2-9C88-03989BDC4051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5" creationId="{87DB3F2C-6C99-49CE-8302-0410563792D9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6" creationId="{901F877F-7735-4917-A647-BCCABFA3FACE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7" creationId="{D3B96195-6F4A-4292-BC6A-49DAF9234DC5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8" creationId="{5D2AA67D-BCC0-4BE2-8CBC-8D586814FA3D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69" creationId="{3CB0B1F4-DA32-4E84-9476-8C03DE788609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71" creationId="{44ED053A-7D44-42AC-86ED-6C94BC29A987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72" creationId="{610D4321-EAA5-43A7-A152-3D00EDC12B0A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74" creationId="{731E86D0-9AD5-467C-A6CE-ECA7BF7553F0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75" creationId="{256C4005-AAEB-457B-AF92-9025F99B7F88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76" creationId="{CAFFD5D4-D33E-4CAE-8C5C-A944F5039C6D}"/>
          </ac:spMkLst>
        </pc:spChg>
        <pc:spChg chg="add mod">
          <ac:chgData name="Delane Brandy" userId="0470fd441968644a" providerId="LiveId" clId="{EE5A3F03-8CBB-4EA4-AB00-D10201651C9C}" dt="2021-06-01T18:37:12.501" v="944" actId="164"/>
          <ac:spMkLst>
            <pc:docMk/>
            <pc:sldMk cId="3482025073" sldId="260"/>
            <ac:spMk id="277" creationId="{A8BD546E-E65C-41CC-81D6-82A60CD45BC4}"/>
          </ac:spMkLst>
        </pc:spChg>
        <pc:spChg chg="add mod">
          <ac:chgData name="Delane Brandy" userId="0470fd441968644a" providerId="LiveId" clId="{EE5A3F03-8CBB-4EA4-AB00-D10201651C9C}" dt="2021-06-01T18:37:12.501" v="944" actId="164"/>
          <ac:spMkLst>
            <pc:docMk/>
            <pc:sldMk cId="3482025073" sldId="260"/>
            <ac:spMk id="278" creationId="{EF968A8B-12CF-49EB-8649-FB711835A58B}"/>
          </ac:spMkLst>
        </pc:spChg>
        <pc:spChg chg="add mod">
          <ac:chgData name="Delane Brandy" userId="0470fd441968644a" providerId="LiveId" clId="{EE5A3F03-8CBB-4EA4-AB00-D10201651C9C}" dt="2021-06-01T18:37:12.501" v="944" actId="164"/>
          <ac:spMkLst>
            <pc:docMk/>
            <pc:sldMk cId="3482025073" sldId="260"/>
            <ac:spMk id="279" creationId="{B5F8F678-EEB1-4504-89B5-C9D8B626EA70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1" creationId="{930D70E8-2C43-41EA-B284-7F95679E890E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2" creationId="{E3D95E6D-4DB5-477D-825E-2175CE068EF0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3" creationId="{6C8CC9F9-F825-43B5-96CD-AE7919E9B783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5" creationId="{5A0EF792-549C-4E19-8D5B-88353A66B95C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6" creationId="{1F448195-428A-4899-89A1-7E05034D81FA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7" creationId="{23A0C391-C053-4D50-B5AA-B55976E5834E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8" creationId="{43DD6920-F44A-4245-AF24-FD3EB6C509BF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89" creationId="{9F4A0646-1D8C-4A94-8064-492187268463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0" creationId="{C27BA249-7E81-4818-98B5-2E21DF2CDC9A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1" creationId="{78B92294-7580-43AC-B91E-EA7BDE6DECB5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3" creationId="{2C8FFB7B-F03B-4C79-AE18-2C47AC7F84EF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4" creationId="{B46A3B85-7E98-4E0D-93F2-24466F4AA616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6" creationId="{0A545471-A6BE-4A30-8F24-68E0D01DDBAC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7" creationId="{C38D031A-B086-42D0-9D87-736A92248A26}"/>
          </ac:spMkLst>
        </pc:spChg>
        <pc:spChg chg="mod">
          <ac:chgData name="Delane Brandy" userId="0470fd441968644a" providerId="LiveId" clId="{EE5A3F03-8CBB-4EA4-AB00-D10201651C9C}" dt="2021-06-01T18:37:20.106" v="947" actId="20577"/>
          <ac:spMkLst>
            <pc:docMk/>
            <pc:sldMk cId="3482025073" sldId="260"/>
            <ac:spMk id="298" creationId="{49A7A294-B33F-47CC-BD3F-6F387DC35FD6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299" creationId="{AA4C5BD9-4762-4E9E-9990-30B0CDD84194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0" creationId="{83240596-21DE-4D5E-BAF8-399A4AD7D90F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1" creationId="{1AA07222-B639-4895-AAFD-431843D1FAE1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2" creationId="{6F43F68A-ADCC-4D33-B192-494B362E2782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3" creationId="{F66CB0EE-032C-470C-8E36-49E02909C3FA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4" creationId="{2990586E-D7CB-464D-8C36-A56E5B8F3662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5" creationId="{7EEA0591-63B0-4122-BFD4-545BE171228F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7" creationId="{43A917FF-D785-44CC-9436-1C45E8867BA1}"/>
          </ac:spMkLst>
        </pc:spChg>
        <pc:spChg chg="mod">
          <ac:chgData name="Delane Brandy" userId="0470fd441968644a" providerId="LiveId" clId="{EE5A3F03-8CBB-4EA4-AB00-D10201651C9C}" dt="2021-06-01T18:36:56.623" v="942"/>
          <ac:spMkLst>
            <pc:docMk/>
            <pc:sldMk cId="3482025073" sldId="260"/>
            <ac:spMk id="308" creationId="{71116923-A057-4D6C-B89E-92C545FA9426}"/>
          </ac:spMkLst>
        </pc:spChg>
        <pc:grpChg chg="add del mod topLvl">
          <ac:chgData name="Delane Brandy" userId="0470fd441968644a" providerId="LiveId" clId="{EE5A3F03-8CBB-4EA4-AB00-D10201651C9C}" dt="2021-06-01T18:28:34.762" v="817" actId="165"/>
          <ac:grpSpMkLst>
            <pc:docMk/>
            <pc:sldMk cId="3482025073" sldId="260"/>
            <ac:grpSpMk id="9" creationId="{BAB104E7-7716-483E-81B3-29F816A0E3F1}"/>
          </ac:grpSpMkLst>
        </pc:grpChg>
        <pc:grpChg chg="add del mod topLvl">
          <ac:chgData name="Delane Brandy" userId="0470fd441968644a" providerId="LiveId" clId="{EE5A3F03-8CBB-4EA4-AB00-D10201651C9C}" dt="2021-06-01T18:29:05.779" v="825" actId="165"/>
          <ac:grpSpMkLst>
            <pc:docMk/>
            <pc:sldMk cId="3482025073" sldId="260"/>
            <ac:grpSpMk id="11" creationId="{8891DBCC-5BE8-4689-84BD-FD784A819C0F}"/>
          </ac:grpSpMkLst>
        </pc:grpChg>
        <pc:grpChg chg="add del mod topLvl">
          <ac:chgData name="Delane Brandy" userId="0470fd441968644a" providerId="LiveId" clId="{EE5A3F03-8CBB-4EA4-AB00-D10201651C9C}" dt="2021-06-01T18:29:51.560" v="834" actId="165"/>
          <ac:grpSpMkLst>
            <pc:docMk/>
            <pc:sldMk cId="3482025073" sldId="260"/>
            <ac:grpSpMk id="12" creationId="{ADBFE7D4-3955-4D48-93C8-EA048B7D51FC}"/>
          </ac:grpSpMkLst>
        </pc:grpChg>
        <pc:grpChg chg="add del mod topLvl">
          <ac:chgData name="Delane Brandy" userId="0470fd441968644a" providerId="LiveId" clId="{EE5A3F03-8CBB-4EA4-AB00-D10201651C9C}" dt="2021-06-01T18:29:46.725" v="833" actId="165"/>
          <ac:grpSpMkLst>
            <pc:docMk/>
            <pc:sldMk cId="3482025073" sldId="260"/>
            <ac:grpSpMk id="13" creationId="{55E9C641-D57B-479D-802D-816254496F3C}"/>
          </ac:grpSpMkLst>
        </pc:grpChg>
        <pc:grpChg chg="add del mod topLvl">
          <ac:chgData name="Delane Brandy" userId="0470fd441968644a" providerId="LiveId" clId="{EE5A3F03-8CBB-4EA4-AB00-D10201651C9C}" dt="2021-06-01T18:32:25.902" v="920" actId="165"/>
          <ac:grpSpMkLst>
            <pc:docMk/>
            <pc:sldMk cId="3482025073" sldId="260"/>
            <ac:grpSpMk id="14" creationId="{C3AB9456-EDF9-4A42-9B6D-38731B075616}"/>
          </ac:grpSpMkLst>
        </pc:grpChg>
        <pc:grpChg chg="add del mod topLvl">
          <ac:chgData name="Delane Brandy" userId="0470fd441968644a" providerId="LiveId" clId="{EE5A3F03-8CBB-4EA4-AB00-D10201651C9C}" dt="2021-06-01T18:28:15.575" v="815" actId="165"/>
          <ac:grpSpMkLst>
            <pc:docMk/>
            <pc:sldMk cId="3482025073" sldId="260"/>
            <ac:grpSpMk id="15" creationId="{6451F81E-E0D3-47B2-AFAF-5116EB1B8E4E}"/>
          </ac:grpSpMkLst>
        </pc:grpChg>
        <pc:grpChg chg="add del mod topLvl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16" creationId="{FF06B15D-924C-4BC1-8525-5C9DEFC05AED}"/>
          </ac:grpSpMkLst>
        </pc:grpChg>
        <pc:grpChg chg="add del 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" creationId="{C7A39C10-9AA5-4947-BCE2-AC6045679FA3}"/>
          </ac:grpSpMkLst>
        </pc:grpChg>
        <pc:grpChg chg="add del mod">
          <ac:chgData name="Delane Brandy" userId="0470fd441968644a" providerId="LiveId" clId="{EE5A3F03-8CBB-4EA4-AB00-D10201651C9C}" dt="2021-06-01T18:28:03.862" v="813" actId="165"/>
          <ac:grpSpMkLst>
            <pc:docMk/>
            <pc:sldMk cId="3482025073" sldId="260"/>
            <ac:grpSpMk id="21" creationId="{A94F38FF-6C33-430F-9D76-58EB229C128D}"/>
          </ac:grpSpMkLst>
        </pc:grpChg>
        <pc:grpChg chg="add mo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2" creationId="{D01C28A6-8D48-452A-9965-AB53D98AB371}"/>
          </ac:grpSpMkLst>
        </pc:grpChg>
        <pc:grpChg chg="add mo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4" creationId="{7DCD863C-1C10-4353-9619-9B60522D3328}"/>
          </ac:grpSpMkLst>
        </pc:grpChg>
        <pc:grpChg chg="add mo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5" creationId="{483E3A33-644C-484F-839C-BEE50AEF019E}"/>
          </ac:grpSpMkLst>
        </pc:grpChg>
        <pc:grpChg chg="add mod">
          <ac:chgData name="Delane Brandy" userId="0470fd441968644a" providerId="LiveId" clId="{EE5A3F03-8CBB-4EA4-AB00-D10201651C9C}" dt="2021-06-01T18:37:47.442" v="950" actId="1076"/>
          <ac:grpSpMkLst>
            <pc:docMk/>
            <pc:sldMk cId="3482025073" sldId="260"/>
            <ac:grpSpMk id="26" creationId="{9DC6EFA6-8BD0-4791-A3C9-839BEE3AC76C}"/>
          </ac:grpSpMkLst>
        </pc:grpChg>
        <pc:grpChg chg="add mod">
          <ac:chgData name="Delane Brandy" userId="0470fd441968644a" providerId="LiveId" clId="{EE5A3F03-8CBB-4EA4-AB00-D10201651C9C}" dt="2021-06-01T18:37:58.073" v="952" actId="1076"/>
          <ac:grpSpMkLst>
            <pc:docMk/>
            <pc:sldMk cId="3482025073" sldId="260"/>
            <ac:grpSpMk id="27" creationId="{91963BD8-7D97-4B7E-BB5C-E13853116B50}"/>
          </ac:grpSpMkLst>
        </pc:grpChg>
        <pc:grpChg chg="add del mod topLvl">
          <ac:chgData name="Delane Brandy" userId="0470fd441968644a" providerId="LiveId" clId="{EE5A3F03-8CBB-4EA4-AB00-D10201651C9C}" dt="2021-06-01T18:29:29.792" v="829" actId="165"/>
          <ac:grpSpMkLst>
            <pc:docMk/>
            <pc:sldMk cId="3482025073" sldId="260"/>
            <ac:grpSpMk id="41" creationId="{92D2FAEA-5775-4240-A7A3-C3EDD736D6EC}"/>
          </ac:grpSpMkLst>
        </pc:grpChg>
        <pc:grpChg chg="add del mod topLvl">
          <ac:chgData name="Delane Brandy" userId="0470fd441968644a" providerId="LiveId" clId="{EE5A3F03-8CBB-4EA4-AB00-D10201651C9C}" dt="2021-06-01T18:30:31.850" v="841" actId="165"/>
          <ac:grpSpMkLst>
            <pc:docMk/>
            <pc:sldMk cId="3482025073" sldId="260"/>
            <ac:grpSpMk id="46" creationId="{7CE2AE67-6601-491D-B95F-55839577F82A}"/>
          </ac:grpSpMkLst>
        </pc:grpChg>
        <pc:grpChg chg="add del mod topLvl">
          <ac:chgData name="Delane Brandy" userId="0470fd441968644a" providerId="LiveId" clId="{EE5A3F03-8CBB-4EA4-AB00-D10201651C9C}" dt="2021-06-01T18:29:51.560" v="834" actId="165"/>
          <ac:grpSpMkLst>
            <pc:docMk/>
            <pc:sldMk cId="3482025073" sldId="260"/>
            <ac:grpSpMk id="51" creationId="{8AED6C85-00BD-42FE-B5BB-76042F94E3FF}"/>
          </ac:grpSpMkLst>
        </pc:grpChg>
        <pc:grpChg chg="del mod topLvl">
          <ac:chgData name="Delane Brandy" userId="0470fd441968644a" providerId="LiveId" clId="{EE5A3F03-8CBB-4EA4-AB00-D10201651C9C}" dt="2021-06-01T18:30:08.084" v="836" actId="165"/>
          <ac:grpSpMkLst>
            <pc:docMk/>
            <pc:sldMk cId="3482025073" sldId="260"/>
            <ac:grpSpMk id="55" creationId="{D9E90E50-9F98-4A69-9976-4D8F31FF9DE9}"/>
          </ac:grpSpMkLst>
        </pc:grpChg>
        <pc:grpChg chg="add del mod topLvl">
          <ac:chgData name="Delane Brandy" userId="0470fd441968644a" providerId="LiveId" clId="{EE5A3F03-8CBB-4EA4-AB00-D10201651C9C}" dt="2021-06-01T18:29:51.560" v="834" actId="165"/>
          <ac:grpSpMkLst>
            <pc:docMk/>
            <pc:sldMk cId="3482025073" sldId="260"/>
            <ac:grpSpMk id="77" creationId="{210C022A-7C72-4382-BCAA-7FDDCF92FCFD}"/>
          </ac:grpSpMkLst>
        </pc:grpChg>
        <pc:grpChg chg="mod topLvl">
          <ac:chgData name="Delane Brandy" userId="0470fd441968644a" providerId="LiveId" clId="{EE5A3F03-8CBB-4EA4-AB00-D10201651C9C}" dt="2021-06-01T18:31:32.508" v="851" actId="164"/>
          <ac:grpSpMkLst>
            <pc:docMk/>
            <pc:sldMk cId="3482025073" sldId="260"/>
            <ac:grpSpMk id="79" creationId="{8A73118F-883F-4721-A2E5-CE91B66A64A0}"/>
          </ac:grpSpMkLst>
        </pc:grpChg>
        <pc:grpChg chg="add del mod topLvl">
          <ac:chgData name="Delane Brandy" userId="0470fd441968644a" providerId="LiveId" clId="{EE5A3F03-8CBB-4EA4-AB00-D10201651C9C}" dt="2021-06-01T18:31:25.868" v="850" actId="478"/>
          <ac:grpSpMkLst>
            <pc:docMk/>
            <pc:sldMk cId="3482025073" sldId="260"/>
            <ac:grpSpMk id="82" creationId="{EE4DA64B-7780-45AB-BDD9-E00A71CC6917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84" creationId="{796A3E19-87BB-4CAC-BB99-E709A910E993}"/>
          </ac:grpSpMkLst>
        </pc:grpChg>
        <pc:grpChg chg="add del mod topLvl">
          <ac:chgData name="Delane Brandy" userId="0470fd441968644a" providerId="LiveId" clId="{EE5A3F03-8CBB-4EA4-AB00-D10201651C9C}" dt="2021-06-01T18:31:49.145" v="861" actId="478"/>
          <ac:grpSpMkLst>
            <pc:docMk/>
            <pc:sldMk cId="3482025073" sldId="260"/>
            <ac:grpSpMk id="87" creationId="{2F3DB99B-67FE-427F-81F1-4F46F729D71C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88" creationId="{8B9E47C7-5F7A-4BA0-B54B-2BEC0DE63D3B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89" creationId="{0B6BFD5B-4B84-4A9D-B48F-1E816FED120D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90" creationId="{25C8FEA4-40DF-4357-B6CA-EBD78691BC0F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92" creationId="{8127B432-CD86-491F-94FB-6CAC1F37836A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96" creationId="{733187F1-B31A-4BF2-8855-495A68C28938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100" creationId="{C0A50106-1F11-46AA-B1AF-6FDDB68037E7}"/>
          </ac:grpSpMkLst>
        </pc:grpChg>
        <pc:grpChg chg="add del mod topLvl">
          <ac:chgData name="Delane Brandy" userId="0470fd441968644a" providerId="LiveId" clId="{EE5A3F03-8CBB-4EA4-AB00-D10201651C9C}" dt="2021-06-01T18:32:18.605" v="919" actId="478"/>
          <ac:grpSpMkLst>
            <pc:docMk/>
            <pc:sldMk cId="3482025073" sldId="260"/>
            <ac:grpSpMk id="103" creationId="{9DC64D4B-26DB-4AA5-A2F7-6B9D615BEE52}"/>
          </ac:grpSpMkLst>
        </pc:grpChg>
        <pc:grpChg chg="mod">
          <ac:chgData name="Delane Brandy" userId="0470fd441968644a" providerId="LiveId" clId="{EE5A3F03-8CBB-4EA4-AB00-D10201651C9C}" dt="2021-06-01T18:28:08.861" v="814" actId="165"/>
          <ac:grpSpMkLst>
            <pc:docMk/>
            <pc:sldMk cId="3482025073" sldId="260"/>
            <ac:grpSpMk id="105" creationId="{D1C4C20A-1CAA-4E16-9269-A3084A1806CC}"/>
          </ac:grpSpMkLst>
        </pc:grpChg>
        <pc:grpChg chg="add del mod">
          <ac:chgData name="Delane Brandy" userId="0470fd441968644a" providerId="LiveId" clId="{EE5A3F03-8CBB-4EA4-AB00-D10201651C9C}" dt="2021-06-01T18:19:26.584" v="702" actId="165"/>
          <ac:grpSpMkLst>
            <pc:docMk/>
            <pc:sldMk cId="3482025073" sldId="260"/>
            <ac:grpSpMk id="108" creationId="{A4990BAE-B673-4DEE-8CA8-C97A6E0D1E4D}"/>
          </ac:grpSpMkLst>
        </pc:grpChg>
        <pc:grpChg chg="del mod topLvl">
          <ac:chgData name="Delane Brandy" userId="0470fd441968644a" providerId="LiveId" clId="{EE5A3F03-8CBB-4EA4-AB00-D10201651C9C}" dt="2021-06-01T18:32:30.359" v="921" actId="165"/>
          <ac:grpSpMkLst>
            <pc:docMk/>
            <pc:sldMk cId="3482025073" sldId="260"/>
            <ac:grpSpMk id="109" creationId="{8D8E7D94-738F-4271-A653-10B7DF85649F}"/>
          </ac:grpSpMkLst>
        </pc:grpChg>
        <pc:grpChg chg="del mod topLvl">
          <ac:chgData name="Delane Brandy" userId="0470fd441968644a" providerId="LiveId" clId="{EE5A3F03-8CBB-4EA4-AB00-D10201651C9C}" dt="2021-06-01T18:32:30.359" v="921" actId="165"/>
          <ac:grpSpMkLst>
            <pc:docMk/>
            <pc:sldMk cId="3482025073" sldId="260"/>
            <ac:grpSpMk id="110" creationId="{7017DEAA-249A-40BF-BDE6-FAB587F607AE}"/>
          </ac:grpSpMkLst>
        </pc:grpChg>
        <pc:grpChg chg="del mod topLvl">
          <ac:chgData name="Delane Brandy" userId="0470fd441968644a" providerId="LiveId" clId="{EE5A3F03-8CBB-4EA4-AB00-D10201651C9C}" dt="2021-06-01T18:32:30.359" v="921" actId="165"/>
          <ac:grpSpMkLst>
            <pc:docMk/>
            <pc:sldMk cId="3482025073" sldId="260"/>
            <ac:grpSpMk id="111" creationId="{EF62DAED-168C-42BC-B35A-FF1A1E754E92}"/>
          </ac:grpSpMkLst>
        </pc:grpChg>
        <pc:grpChg chg="del mod topLvl">
          <ac:chgData name="Delane Brandy" userId="0470fd441968644a" providerId="LiveId" clId="{EE5A3F03-8CBB-4EA4-AB00-D10201651C9C}" dt="2021-06-01T18:33:13.759" v="928" actId="478"/>
          <ac:grpSpMkLst>
            <pc:docMk/>
            <pc:sldMk cId="3482025073" sldId="260"/>
            <ac:grpSpMk id="113" creationId="{6E9425C2-D44E-4ED6-89C6-E3D26FE0DC5D}"/>
          </ac:grpSpMkLst>
        </pc:grpChg>
        <pc:grpChg chg="del mod topLvl">
          <ac:chgData name="Delane Brandy" userId="0470fd441968644a" providerId="LiveId" clId="{EE5A3F03-8CBB-4EA4-AB00-D10201651C9C}" dt="2021-06-01T18:33:20.433" v="930" actId="478"/>
          <ac:grpSpMkLst>
            <pc:docMk/>
            <pc:sldMk cId="3482025073" sldId="260"/>
            <ac:grpSpMk id="117" creationId="{9C3E705E-8224-47A1-8647-0E69BB00BCF4}"/>
          </ac:grpSpMkLst>
        </pc:grpChg>
        <pc:grpChg chg="del mod topLvl">
          <ac:chgData name="Delane Brandy" userId="0470fd441968644a" providerId="LiveId" clId="{EE5A3F03-8CBB-4EA4-AB00-D10201651C9C}" dt="2021-06-01T18:33:53.092" v="936" actId="165"/>
          <ac:grpSpMkLst>
            <pc:docMk/>
            <pc:sldMk cId="3482025073" sldId="260"/>
            <ac:grpSpMk id="121" creationId="{2EBD8C51-01BE-4B29-92CE-38DEEE0A6AAF}"/>
          </ac:grpSpMkLst>
        </pc:grpChg>
        <pc:grpChg chg="add del mod topLvl">
          <ac:chgData name="Delane Brandy" userId="0470fd441968644a" providerId="LiveId" clId="{EE5A3F03-8CBB-4EA4-AB00-D10201651C9C}" dt="2021-06-01T18:32:30.359" v="921" actId="165"/>
          <ac:grpSpMkLst>
            <pc:docMk/>
            <pc:sldMk cId="3482025073" sldId="260"/>
            <ac:grpSpMk id="124" creationId="{B2BE4D34-0DEE-4FCE-9E25-254DFE9258EC}"/>
          </ac:grpSpMkLst>
        </pc:grpChg>
        <pc:grpChg chg="del mod topLvl">
          <ac:chgData name="Delane Brandy" userId="0470fd441968644a" providerId="LiveId" clId="{EE5A3F03-8CBB-4EA4-AB00-D10201651C9C}" dt="2021-06-01T18:32:47.772" v="923" actId="478"/>
          <ac:grpSpMkLst>
            <pc:docMk/>
            <pc:sldMk cId="3482025073" sldId="260"/>
            <ac:grpSpMk id="126" creationId="{07A46908-8E55-4701-BA78-1CD6A6AC1474}"/>
          </ac:grpSpMkLst>
        </pc:grpChg>
        <pc:grpChg chg="add del mod topLvl">
          <ac:chgData name="Delane Brandy" userId="0470fd441968644a" providerId="LiveId" clId="{EE5A3F03-8CBB-4EA4-AB00-D10201651C9C}" dt="2021-06-01T18:32:30.359" v="921" actId="165"/>
          <ac:grpSpMkLst>
            <pc:docMk/>
            <pc:sldMk cId="3482025073" sldId="260"/>
            <ac:grpSpMk id="129" creationId="{677B6BA8-59C9-44B6-8644-68D0781E578F}"/>
          </ac:grpSpMkLst>
        </pc:grpChg>
        <pc:grpChg chg="mod topLvl">
          <ac:chgData name="Delane Brandy" userId="0470fd441968644a" providerId="LiveId" clId="{EE5A3F03-8CBB-4EA4-AB00-D10201651C9C}" dt="2021-06-01T18:34:11.222" v="941" actId="164"/>
          <ac:grpSpMkLst>
            <pc:docMk/>
            <pc:sldMk cId="3482025073" sldId="260"/>
            <ac:grpSpMk id="131" creationId="{72CF4891-AF78-4FB4-9E29-65E0DA1060D2}"/>
          </ac:grpSpMkLst>
        </pc:grpChg>
        <pc:grpChg chg="add del mod">
          <ac:chgData name="Delane Brandy" userId="0470fd441968644a" providerId="LiveId" clId="{EE5A3F03-8CBB-4EA4-AB00-D10201651C9C}" dt="2021-06-01T18:20:46.653" v="736" actId="478"/>
          <ac:grpSpMkLst>
            <pc:docMk/>
            <pc:sldMk cId="3482025073" sldId="260"/>
            <ac:grpSpMk id="134" creationId="{A78FD9CD-B664-42B0-85FC-2E4328870062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35" creationId="{63F36888-4F89-48A5-A238-0A63E45017F8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36" creationId="{3F2E28D8-52EA-484B-9229-40B197E07500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37" creationId="{35069669-3D75-44F5-BCFB-B92B45699959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38" creationId="{AD51588D-4B0D-49C7-90BB-30C7BBE92EE1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39" creationId="{1803B880-DE86-4637-871F-394875924FAB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41" creationId="{F06142C0-671A-40FC-AC03-C8A712C3CE42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45" creationId="{3F52925D-58EE-42F1-9067-5400B88BF140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49" creationId="{014E17D9-8916-4E8C-ABCC-D061F6B7F88C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53" creationId="{CACD3187-33F3-47AD-9840-B86D4D67BF4E}"/>
          </ac:grpSpMkLst>
        </pc:grpChg>
        <pc:grpChg chg="mod">
          <ac:chgData name="Delane Brandy" userId="0470fd441968644a" providerId="LiveId" clId="{EE5A3F03-8CBB-4EA4-AB00-D10201651C9C}" dt="2021-06-01T18:20:20.966" v="730"/>
          <ac:grpSpMkLst>
            <pc:docMk/>
            <pc:sldMk cId="3482025073" sldId="260"/>
            <ac:grpSpMk id="157" creationId="{44CAFA09-8E96-44F7-9DEC-1E4FD4E02822}"/>
          </ac:grpSpMkLst>
        </pc:grpChg>
        <pc:grpChg chg="add del mod topLvl">
          <ac:chgData name="Delane Brandy" userId="0470fd441968644a" providerId="LiveId" clId="{EE5A3F03-8CBB-4EA4-AB00-D10201651C9C}" dt="2021-06-01T18:37:41.310" v="949" actId="478"/>
          <ac:grpSpMkLst>
            <pc:docMk/>
            <pc:sldMk cId="3482025073" sldId="260"/>
            <ac:grpSpMk id="160" creationId="{BBBC72CC-BC83-4A79-944A-8670E00C5949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1" creationId="{EC25AD1A-FE42-4896-A3ED-748C445C9C64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2" creationId="{D1B401ED-77A9-4B10-9718-61A8541E7C61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3" creationId="{4521803F-2E22-4D20-969A-C57CE435F3BF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4" creationId="{84A7CD41-40A9-4AE6-96A0-F7A7F5662B5F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5" creationId="{FDFFC22E-E7B1-4106-98E5-2E27F51C1A11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6" creationId="{DE878334-F11D-4641-AE76-17AA5383CA19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7" creationId="{0E671508-F57D-4C26-A133-924A44007C5D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8" creationId="{1AC5E75E-60EE-4F76-B199-9CD135991FEA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69" creationId="{8B34AEDD-8E8E-4BB9-A154-0CA3568AE018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0" creationId="{B27E92B5-F398-43FA-95B4-6876F18F7CAA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1" creationId="{FED572FF-9411-4C95-ACFD-A67C6809E984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2" creationId="{4BBBDF8F-8923-40CC-A73E-591733FA6D05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4" creationId="{F3336BC7-2631-4F1E-87CD-DFCF4B822E85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78" creationId="{EA3950E5-F113-4F14-8483-26431B471EEB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82" creationId="{CA984CFE-3AD8-4DD6-BE5E-6C550B04168A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86" creationId="{29CAB1A0-98B5-4F2F-816D-D65D6C3D88A7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90" creationId="{6D999225-2DB8-4678-966C-EC054C4F1331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94" creationId="{2FA69E92-A9B8-4CB0-94F9-0C3841696167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97" creationId="{64430AC1-07C6-4ABE-9ED6-D11D630A9654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98" creationId="{6B06BA2B-053E-46E0-A7F8-416EFA0FA0C6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199" creationId="{57BA475E-8BD6-4BB4-98B2-B3A59FA3E8DD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01" creationId="{949BC189-8958-4EAD-97C1-FC00C0AB05E6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05" creationId="{558D2E9E-4303-43C5-AE6C-58917C38D330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09" creationId="{5219A2A2-8FA9-470F-B03C-51E1BBEED617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13" creationId="{82BADF4F-5599-4E6B-8800-E3CA23D38BFE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16" creationId="{B45809D8-FD6B-432A-B07B-B87F4E65B136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17" creationId="{2C38A35A-25D0-4D9B-B092-0629F90FE0B9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18" creationId="{9BAB187B-57B1-44F0-86A9-56B9220228B0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20" creationId="{3B03B268-82F9-4635-987E-1021ED5E0ECB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24" creationId="{081E7315-97D4-432E-B96A-6C7C653A7505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28" creationId="{12133400-164C-43D1-8B43-A8B22548B698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32" creationId="{D8643EDB-F394-4B85-9A1B-317CC65F9C3F}"/>
          </ac:grpSpMkLst>
        </pc:grpChg>
        <pc:grpChg chg="mod">
          <ac:chgData name="Delane Brandy" userId="0470fd441968644a" providerId="LiveId" clId="{EE5A3F03-8CBB-4EA4-AB00-D10201651C9C}" dt="2021-06-01T18:37:32.197" v="948" actId="165"/>
          <ac:grpSpMkLst>
            <pc:docMk/>
            <pc:sldMk cId="3482025073" sldId="260"/>
            <ac:grpSpMk id="236" creationId="{0E11F83B-2A43-4EC0-8BA1-F79DFE5AB51F}"/>
          </ac:grpSpMkLst>
        </pc:grpChg>
        <pc:grpChg chg="add mod or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39" creationId="{D91D62DF-0025-47CB-A394-0DE6736E7EF2}"/>
          </ac:grpSpMkLst>
        </pc:grpChg>
        <pc:grpChg chg="add mod or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43" creationId="{61C1B1FD-4730-480D-A9E8-C2D9FFCC4473}"/>
          </ac:grpSpMkLst>
        </pc:grpChg>
        <pc:grpChg chg="mod">
          <ac:chgData name="Delane Brandy" userId="0470fd441968644a" providerId="LiveId" clId="{EE5A3F03-8CBB-4EA4-AB00-D10201651C9C}" dt="2021-06-01T18:31:36.484" v="854"/>
          <ac:grpSpMkLst>
            <pc:docMk/>
            <pc:sldMk cId="3482025073" sldId="260"/>
            <ac:grpSpMk id="251" creationId="{562D4A63-9937-4600-9952-9100E69CE9CA}"/>
          </ac:grpSpMkLst>
        </pc:grpChg>
        <pc:grpChg chg="add mod ord">
          <ac:chgData name="Delane Brandy" userId="0470fd441968644a" providerId="LiveId" clId="{EE5A3F03-8CBB-4EA4-AB00-D10201651C9C}" dt="2021-06-01T18:37:54.298" v="951" actId="164"/>
          <ac:grpSpMkLst>
            <pc:docMk/>
            <pc:sldMk cId="3482025073" sldId="260"/>
            <ac:grpSpMk id="254" creationId="{AC6834F9-FF2A-47B7-9B4A-55DE5622D403}"/>
          </ac:grpSpMkLst>
        </pc:grpChg>
        <pc:grpChg chg="add del mod">
          <ac:chgData name="Delane Brandy" userId="0470fd441968644a" providerId="LiveId" clId="{EE5A3F03-8CBB-4EA4-AB00-D10201651C9C}" dt="2021-06-01T18:37:17.370" v="946" actId="478"/>
          <ac:grpSpMkLst>
            <pc:docMk/>
            <pc:sldMk cId="3482025073" sldId="260"/>
            <ac:grpSpMk id="258" creationId="{0DFC2BB1-6C61-4E75-A7DF-DFD4FE17AA6E}"/>
          </ac:grpSpMkLst>
        </pc:grpChg>
        <pc:grpChg chg="add mod">
          <ac:chgData name="Delane Brandy" userId="0470fd441968644a" providerId="LiveId" clId="{EE5A3F03-8CBB-4EA4-AB00-D10201651C9C}" dt="2021-06-01T18:37:12.501" v="944" actId="164"/>
          <ac:grpSpMkLst>
            <pc:docMk/>
            <pc:sldMk cId="3482025073" sldId="260"/>
            <ac:grpSpMk id="262" creationId="{46982CD6-0ACA-4ACF-98B7-B518649BFECC}"/>
          </ac:grpSpMkLst>
        </pc:grpChg>
        <pc:grpChg chg="mod">
          <ac:chgData name="Delane Brandy" userId="0470fd441968644a" providerId="LiveId" clId="{EE5A3F03-8CBB-4EA4-AB00-D10201651C9C}" dt="2021-06-01T18:36:56.623" v="942"/>
          <ac:grpSpMkLst>
            <pc:docMk/>
            <pc:sldMk cId="3482025073" sldId="260"/>
            <ac:grpSpMk id="270" creationId="{93CF5EF3-FD32-4EBC-855B-A99C1F6BE28A}"/>
          </ac:grpSpMkLst>
        </pc:grpChg>
        <pc:grpChg chg="add mod">
          <ac:chgData name="Delane Brandy" userId="0470fd441968644a" providerId="LiveId" clId="{EE5A3F03-8CBB-4EA4-AB00-D10201651C9C}" dt="2021-06-01T18:37:12.501" v="944" actId="164"/>
          <ac:grpSpMkLst>
            <pc:docMk/>
            <pc:sldMk cId="3482025073" sldId="260"/>
            <ac:grpSpMk id="273" creationId="{587D85F1-AA00-4BA4-9DDD-A5373BE1E1F2}"/>
          </ac:grpSpMkLst>
        </pc:grpChg>
        <pc:grpChg chg="add mod">
          <ac:chgData name="Delane Brandy" userId="0470fd441968644a" providerId="LiveId" clId="{EE5A3F03-8CBB-4EA4-AB00-D10201651C9C}" dt="2021-06-01T18:37:12.501" v="944" actId="164"/>
          <ac:grpSpMkLst>
            <pc:docMk/>
            <pc:sldMk cId="3482025073" sldId="260"/>
            <ac:grpSpMk id="280" creationId="{006E091D-48FA-4867-B0F3-8DDC0F6974DE}"/>
          </ac:grpSpMkLst>
        </pc:grpChg>
        <pc:grpChg chg="add mod">
          <ac:chgData name="Delane Brandy" userId="0470fd441968644a" providerId="LiveId" clId="{EE5A3F03-8CBB-4EA4-AB00-D10201651C9C}" dt="2021-06-01T18:37:12.501" v="944" actId="164"/>
          <ac:grpSpMkLst>
            <pc:docMk/>
            <pc:sldMk cId="3482025073" sldId="260"/>
            <ac:grpSpMk id="284" creationId="{451452B8-10C0-4BB9-9AEA-43DC6D83476F}"/>
          </ac:grpSpMkLst>
        </pc:grpChg>
        <pc:grpChg chg="mod">
          <ac:chgData name="Delane Brandy" userId="0470fd441968644a" providerId="LiveId" clId="{EE5A3F03-8CBB-4EA4-AB00-D10201651C9C}" dt="2021-06-01T18:36:56.623" v="942"/>
          <ac:grpSpMkLst>
            <pc:docMk/>
            <pc:sldMk cId="3482025073" sldId="260"/>
            <ac:grpSpMk id="292" creationId="{2D1E4E2E-D5D1-4FB9-917A-70CF07738BF1}"/>
          </ac:grpSpMkLst>
        </pc:grpChg>
        <pc:grpChg chg="add mod">
          <ac:chgData name="Delane Brandy" userId="0470fd441968644a" providerId="LiveId" clId="{EE5A3F03-8CBB-4EA4-AB00-D10201651C9C}" dt="2021-06-01T18:37:12.501" v="944" actId="164"/>
          <ac:grpSpMkLst>
            <pc:docMk/>
            <pc:sldMk cId="3482025073" sldId="260"/>
            <ac:grpSpMk id="295" creationId="{AD9F31FC-B3BC-459E-A9E6-DD5AF05C0FC2}"/>
          </ac:grpSpMkLst>
        </pc:grpChg>
        <pc:grpChg chg="mod">
          <ac:chgData name="Delane Brandy" userId="0470fd441968644a" providerId="LiveId" clId="{EE5A3F03-8CBB-4EA4-AB00-D10201651C9C}" dt="2021-06-01T18:36:56.623" v="942"/>
          <ac:grpSpMkLst>
            <pc:docMk/>
            <pc:sldMk cId="3482025073" sldId="260"/>
            <ac:grpSpMk id="306" creationId="{D9875EC0-954E-40D6-9988-0BB08BB7C122}"/>
          </ac:grpSpMkLst>
        </pc:grpChg>
        <pc:graphicFrameChg chg="del">
          <ac:chgData name="Delane Brandy" userId="0470fd441968644a" providerId="LiveId" clId="{EE5A3F03-8CBB-4EA4-AB00-D10201651C9C}" dt="2021-06-01T18:23:30.475" v="764" actId="478"/>
          <ac:graphicFrameMkLst>
            <pc:docMk/>
            <pc:sldMk cId="3482025073" sldId="260"/>
            <ac:graphicFrameMk id="23" creationId="{07B19C09-FC8F-4A44-9865-329F0A5B750F}"/>
          </ac:graphicFrameMkLst>
        </pc:graphicFrameChg>
        <pc:graphicFrameChg chg="del">
          <ac:chgData name="Delane Brandy" userId="0470fd441968644a" providerId="LiveId" clId="{EE5A3F03-8CBB-4EA4-AB00-D10201651C9C}" dt="2021-06-01T18:23:36.555" v="765" actId="478"/>
          <ac:graphicFrameMkLst>
            <pc:docMk/>
            <pc:sldMk cId="3482025073" sldId="260"/>
            <ac:graphicFrameMk id="38" creationId="{E97F9DBE-43E9-417A-A81B-D4A6002D1C51}"/>
          </ac:graphicFrameMkLst>
        </pc:graphicFrameChg>
        <pc:picChg chg="add del mod">
          <ac:chgData name="Delane Brandy" userId="0470fd441968644a" providerId="LiveId" clId="{EE5A3F03-8CBB-4EA4-AB00-D10201651C9C}" dt="2021-06-01T18:38:05.392" v="953" actId="1076"/>
          <ac:picMkLst>
            <pc:docMk/>
            <pc:sldMk cId="3482025073" sldId="260"/>
            <ac:picMk id="1026" creationId="{00000000-0000-0000-0000-000000000000}"/>
          </ac:picMkLst>
        </pc:picChg>
      </pc:sldChg>
    </pc:docChg>
  </pc:docChgLst>
  <pc:docChgLst>
    <pc:chgData name="Delane Brandy" userId="0470fd441968644a" providerId="LiveId" clId="{D8F1A578-28F7-4E12-B4E2-241CBE1EA6D1}"/>
    <pc:docChg chg="undo redo custSel addSld delSld modSld">
      <pc:chgData name="Delane Brandy" userId="0470fd441968644a" providerId="LiveId" clId="{D8F1A578-28F7-4E12-B4E2-241CBE1EA6D1}" dt="2021-08-11T19:26:54.609" v="1639" actId="113"/>
      <pc:docMkLst>
        <pc:docMk/>
      </pc:docMkLst>
      <pc:sldChg chg="addSp delSp modSp mod">
        <pc:chgData name="Delane Brandy" userId="0470fd441968644a" providerId="LiveId" clId="{D8F1A578-28F7-4E12-B4E2-241CBE1EA6D1}" dt="2021-08-11T19:21:33.580" v="1590" actId="2711"/>
        <pc:sldMkLst>
          <pc:docMk/>
          <pc:sldMk cId="2831960755" sldId="256"/>
        </pc:sldMkLst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7" creationId="{794F6C67-8A22-4CE7-80F3-888B5F28AD2F}"/>
          </ac:spMkLst>
        </pc:spChg>
        <pc:spChg chg="mod">
          <ac:chgData name="Delane Brandy" userId="0470fd441968644a" providerId="LiveId" clId="{D8F1A578-28F7-4E12-B4E2-241CBE1EA6D1}" dt="2021-08-11T19:21:33.580" v="1590" actId="2711"/>
          <ac:spMkLst>
            <pc:docMk/>
            <pc:sldMk cId="2831960755" sldId="256"/>
            <ac:spMk id="9" creationId="{00000000-0000-0000-0000-000000000000}"/>
          </ac:spMkLst>
        </pc:spChg>
        <pc:spChg chg="mod topLvl">
          <ac:chgData name="Delane Brandy" userId="0470fd441968644a" providerId="LiveId" clId="{D8F1A578-28F7-4E12-B4E2-241CBE1EA6D1}" dt="2021-08-11T19:17:43.079" v="1473" actId="20577"/>
          <ac:spMkLst>
            <pc:docMk/>
            <pc:sldMk cId="2831960755" sldId="256"/>
            <ac:spMk id="14" creationId="{00000000-0000-0000-0000-000000000000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21" creationId="{A250D313-7228-4B37-95DD-69EE357EA525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23" creationId="{ADD43D00-0AB8-4AFF-922F-D768957F1483}"/>
          </ac:spMkLst>
        </pc:spChg>
        <pc:spChg chg="mod">
          <ac:chgData name="Delane Brandy" userId="0470fd441968644a" providerId="LiveId" clId="{D8F1A578-28F7-4E12-B4E2-241CBE1EA6D1}" dt="2021-07-26T14:02:08.107" v="1200" actId="207"/>
          <ac:spMkLst>
            <pc:docMk/>
            <pc:sldMk cId="2831960755" sldId="256"/>
            <ac:spMk id="27" creationId="{9B099B10-3524-47AF-B837-12FBEE4BE05A}"/>
          </ac:spMkLst>
        </pc:spChg>
        <pc:spChg chg="mod">
          <ac:chgData name="Delane Brandy" userId="0470fd441968644a" providerId="LiveId" clId="{D8F1A578-28F7-4E12-B4E2-241CBE1EA6D1}" dt="2021-06-26T16:30:41.155" v="641" actId="403"/>
          <ac:spMkLst>
            <pc:docMk/>
            <pc:sldMk cId="2831960755" sldId="256"/>
            <ac:spMk id="28" creationId="{00000000-0000-0000-0000-000000000000}"/>
          </ac:spMkLst>
        </pc:spChg>
        <pc:spChg chg="mod">
          <ac:chgData name="Delane Brandy" userId="0470fd441968644a" providerId="LiveId" clId="{D8F1A578-28F7-4E12-B4E2-241CBE1EA6D1}" dt="2021-06-26T16:30:49.453" v="645" actId="113"/>
          <ac:spMkLst>
            <pc:docMk/>
            <pc:sldMk cId="2831960755" sldId="256"/>
            <ac:spMk id="29" creationId="{00000000-0000-0000-0000-000000000000}"/>
          </ac:spMkLst>
        </pc:spChg>
        <pc:spChg chg="mod">
          <ac:chgData name="Delane Brandy" userId="0470fd441968644a" providerId="LiveId" clId="{D8F1A578-28F7-4E12-B4E2-241CBE1EA6D1}" dt="2021-07-26T14:02:47.389" v="1208" actId="207"/>
          <ac:spMkLst>
            <pc:docMk/>
            <pc:sldMk cId="2831960755" sldId="256"/>
            <ac:spMk id="30" creationId="{680E7683-1C12-46CD-9281-A87E4E0E4571}"/>
          </ac:spMkLst>
        </pc:spChg>
        <pc:spChg chg="mod">
          <ac:chgData name="Delane Brandy" userId="0470fd441968644a" providerId="LiveId" clId="{D8F1A578-28F7-4E12-B4E2-241CBE1EA6D1}" dt="2021-07-26T14:02:23.556" v="1204" actId="207"/>
          <ac:spMkLst>
            <pc:docMk/>
            <pc:sldMk cId="2831960755" sldId="256"/>
            <ac:spMk id="31" creationId="{7D24E6D5-BB12-4C14-9D53-2CCF6526C44C}"/>
          </ac:spMkLst>
        </pc:spChg>
        <pc:spChg chg="mod">
          <ac:chgData name="Delane Brandy" userId="0470fd441968644a" providerId="LiveId" clId="{D8F1A578-28F7-4E12-B4E2-241CBE1EA6D1}" dt="2021-07-26T14:01:56.447" v="1199" actId="207"/>
          <ac:spMkLst>
            <pc:docMk/>
            <pc:sldMk cId="2831960755" sldId="256"/>
            <ac:spMk id="33" creationId="{5DEC5564-795E-432F-88F4-648890E87FC6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4" creationId="{E4399655-24EB-47E8-B8F5-981B43BB9C47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5" creationId="{6460C8D8-D641-47B1-A049-359F07BC78EA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6" creationId="{F8DDED68-525E-4759-8DEC-2BD6AC02A307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7" creationId="{F9E5BC77-A0FC-4316-B4C1-7CD932EBE448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8" creationId="{A70CE312-5C7D-423F-89D6-9A5372FC590D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39" creationId="{86D773C3-CEE3-429B-B606-82211BA0604B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0" creationId="{A7DCE417-5350-41CE-8F9A-933A3EB248DE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1" creationId="{88F5D37A-A9D0-46B9-917F-DB8740E1C339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2" creationId="{C797E70F-1E4F-4A20-B758-D806233E0308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3" creationId="{457472B3-A0F7-421E-9232-1B35DC609532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4" creationId="{2113B656-E360-4E6E-AD83-342FD6DB9027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5" creationId="{E9E26121-25C3-4688-8D06-963978EA630F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6" creationId="{A1910701-A54C-4E93-A5A7-7FB6ABA1BF89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7" creationId="{971D45CE-CCBD-43AD-B113-1CDFFC927749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8" creationId="{F6532E4F-D863-438B-8565-82D840195C34}"/>
          </ac:spMkLst>
        </pc:spChg>
        <pc:spChg chg="add mod or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49" creationId="{71F6A25F-DCC4-4247-8622-166819432245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50" creationId="{51696FE7-CF66-4ED4-85BA-E7E0B581771A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51" creationId="{CD47A015-0C93-46C7-83FD-C8D0E76D12C1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52" creationId="{C4DF970A-E33C-4C42-8B17-3DD1AC680EE0}"/>
          </ac:spMkLst>
        </pc:spChg>
        <pc:spChg chg="add mod">
          <ac:chgData name="Delane Brandy" userId="0470fd441968644a" providerId="LiveId" clId="{D8F1A578-28F7-4E12-B4E2-241CBE1EA6D1}" dt="2021-06-26T15:16:03.143" v="140" actId="164"/>
          <ac:spMkLst>
            <pc:docMk/>
            <pc:sldMk cId="2831960755" sldId="256"/>
            <ac:spMk id="53" creationId="{5A79510E-1D78-45A1-A28D-B94B16CA8490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56" creationId="{8842C3BE-A27C-48D4-BE82-90158B645705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57" creationId="{5F56B1E3-AF68-4037-A032-E793DB1DD7D4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58" creationId="{33D644D7-89A6-4E29-92A5-F7796EC24D03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59" creationId="{30239C24-9476-4143-B06F-C6A0EA3CE97D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0" creationId="{9D0F1F8D-1BDA-46C4-8638-56F692FDA7E6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1" creationId="{D3237D75-2C53-498A-BC17-665437AD9E0B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2" creationId="{89DB4B35-852F-41B6-B5DC-5C08742BDBB2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3" creationId="{510D4DBA-8AFA-4F93-8FE4-4B9C8B408723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4" creationId="{0FD10E9F-7BF1-4456-9C78-5810171ECF97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5" creationId="{74AE6495-9B3F-40D0-8C67-506F86F93401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6" creationId="{DEC706DC-E8D7-4AFC-86AE-117EF8ABBC1A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7" creationId="{0D195A73-C14C-4C2A-BC31-1035233D9235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8" creationId="{A639579F-2D45-4D4D-903B-A6425B03FAEF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69" creationId="{621E51B2-FC65-4D5E-B444-9164A5AD5C33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0" creationId="{E780C184-F30B-4F76-BC21-823A554D8A66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1" creationId="{EC69C93A-E977-46F1-8C64-14B1B968229A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2" creationId="{0399E93E-FE41-47A8-B394-24EB2D6F2DA4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3" creationId="{AF6F7381-5731-4441-87A2-909F4F290752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4" creationId="{D7C4D63A-402F-414B-94C4-DEC172037BBA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5" creationId="{4FD692AE-3EA9-4931-A877-86E6C519571A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79" creationId="{5409E9BB-940B-4FCF-B577-8FE7A68A1053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80" creationId="{EB4B1974-7673-495A-9543-BD6B2FC5B8FE}"/>
          </ac:spMkLst>
        </pc:spChg>
        <pc:spChg chg="mod">
          <ac:chgData name="Delane Brandy" userId="0470fd441968644a" providerId="LiveId" clId="{D8F1A578-28F7-4E12-B4E2-241CBE1EA6D1}" dt="2021-06-26T16:31:00.640" v="647" actId="571"/>
          <ac:spMkLst>
            <pc:docMk/>
            <pc:sldMk cId="2831960755" sldId="256"/>
            <ac:spMk id="81" creationId="{895ECFE4-4AD1-41EE-978A-F9E1C1E57A69}"/>
          </ac:spMkLst>
        </pc:spChg>
        <pc:grpChg chg="del">
          <ac:chgData name="Delane Brandy" userId="0470fd441968644a" providerId="LiveId" clId="{D8F1A578-28F7-4E12-B4E2-241CBE1EA6D1}" dt="2021-06-27T18:33:59.004" v="1110" actId="478"/>
          <ac:grpSpMkLst>
            <pc:docMk/>
            <pc:sldMk cId="2831960755" sldId="256"/>
            <ac:grpSpMk id="3" creationId="{B65D94C3-9299-41F0-8C2F-4C43E10F9796}"/>
          </ac:grpSpMkLst>
        </pc:grpChg>
        <pc:grpChg chg="add mod">
          <ac:chgData name="Delane Brandy" userId="0470fd441968644a" providerId="LiveId" clId="{D8F1A578-28F7-4E12-B4E2-241CBE1EA6D1}" dt="2021-06-26T15:16:03.143" v="140" actId="164"/>
          <ac:grpSpMkLst>
            <pc:docMk/>
            <pc:sldMk cId="2831960755" sldId="256"/>
            <ac:grpSpMk id="54" creationId="{D507D522-9674-4465-B439-F0EB2F158C29}"/>
          </ac:grpSpMkLst>
        </pc:grpChg>
        <pc:grpChg chg="add mod">
          <ac:chgData name="Delane Brandy" userId="0470fd441968644a" providerId="LiveId" clId="{D8F1A578-28F7-4E12-B4E2-241CBE1EA6D1}" dt="2021-06-26T16:31:00.640" v="647" actId="571"/>
          <ac:grpSpMkLst>
            <pc:docMk/>
            <pc:sldMk cId="2831960755" sldId="256"/>
            <ac:grpSpMk id="55" creationId="{9E2F2AEF-D7CA-41A9-B7D0-4B9C7141B01C}"/>
          </ac:grpSpMkLst>
        </pc:grpChg>
        <pc:picChg chg="del mod">
          <ac:chgData name="Delane Brandy" userId="0470fd441968644a" providerId="LiveId" clId="{D8F1A578-28F7-4E12-B4E2-241CBE1EA6D1}" dt="2021-06-26T15:13:25.878" v="96" actId="478"/>
          <ac:picMkLst>
            <pc:docMk/>
            <pc:sldMk cId="2831960755" sldId="256"/>
            <ac:picMk id="20" creationId="{00000000-0000-0000-0000-000000000000}"/>
          </ac:picMkLst>
        </pc:picChg>
        <pc:cxnChg chg="add mod">
          <ac:chgData name="Delane Brandy" userId="0470fd441968644a" providerId="LiveId" clId="{D8F1A578-28F7-4E12-B4E2-241CBE1EA6D1}" dt="2021-06-26T16:31:08.725" v="648" actId="1582"/>
          <ac:cxnSpMkLst>
            <pc:docMk/>
            <pc:sldMk cId="2831960755" sldId="256"/>
            <ac:cxnSpMk id="10" creationId="{A59446B9-E220-481F-AA13-F0E501068515}"/>
          </ac:cxnSpMkLst>
        </pc:cxnChg>
        <pc:cxnChg chg="add mod">
          <ac:chgData name="Delane Brandy" userId="0470fd441968644a" providerId="LiveId" clId="{D8F1A578-28F7-4E12-B4E2-241CBE1EA6D1}" dt="2021-06-26T16:31:08.725" v="648" actId="1582"/>
          <ac:cxnSpMkLst>
            <pc:docMk/>
            <pc:sldMk cId="2831960755" sldId="256"/>
            <ac:cxnSpMk id="13" creationId="{D8EE4122-FE78-405C-BFD1-4BF6F37FE7F7}"/>
          </ac:cxnSpMkLst>
        </pc:cxnChg>
        <pc:cxnChg chg="add mod">
          <ac:chgData name="Delane Brandy" userId="0470fd441968644a" providerId="LiveId" clId="{D8F1A578-28F7-4E12-B4E2-241CBE1EA6D1}" dt="2021-06-26T16:31:08.725" v="648" actId="1582"/>
          <ac:cxnSpMkLst>
            <pc:docMk/>
            <pc:sldMk cId="2831960755" sldId="256"/>
            <ac:cxnSpMk id="17" creationId="{EA0785D4-71BA-4A9C-AAAF-B7E670E64D31}"/>
          </ac:cxnSpMkLst>
        </pc:cxnChg>
        <pc:cxnChg chg="del mod topLvl">
          <ac:chgData name="Delane Brandy" userId="0470fd441968644a" providerId="LiveId" clId="{D8F1A578-28F7-4E12-B4E2-241CBE1EA6D1}" dt="2021-06-27T18:33:59.004" v="1110" actId="478"/>
          <ac:cxnSpMkLst>
            <pc:docMk/>
            <pc:sldMk cId="2831960755" sldId="256"/>
            <ac:cxnSpMk id="18" creationId="{00000000-0000-0000-0000-000000000000}"/>
          </ac:cxnSpMkLst>
        </pc:cxnChg>
        <pc:cxnChg chg="mod">
          <ac:chgData name="Delane Brandy" userId="0470fd441968644a" providerId="LiveId" clId="{D8F1A578-28F7-4E12-B4E2-241CBE1EA6D1}" dt="2021-06-26T16:31:00.640" v="647" actId="571"/>
          <ac:cxnSpMkLst>
            <pc:docMk/>
            <pc:sldMk cId="2831960755" sldId="256"/>
            <ac:cxnSpMk id="76" creationId="{A591750D-6851-40B8-A7EC-AFFDF4A3C03C}"/>
          </ac:cxnSpMkLst>
        </pc:cxnChg>
        <pc:cxnChg chg="mod">
          <ac:chgData name="Delane Brandy" userId="0470fd441968644a" providerId="LiveId" clId="{D8F1A578-28F7-4E12-B4E2-241CBE1EA6D1}" dt="2021-06-26T16:31:00.640" v="647" actId="571"/>
          <ac:cxnSpMkLst>
            <pc:docMk/>
            <pc:sldMk cId="2831960755" sldId="256"/>
            <ac:cxnSpMk id="77" creationId="{FE84EAA5-47CA-4527-B3FE-C426F2F409F9}"/>
          </ac:cxnSpMkLst>
        </pc:cxnChg>
        <pc:cxnChg chg="mod">
          <ac:chgData name="Delane Brandy" userId="0470fd441968644a" providerId="LiveId" clId="{D8F1A578-28F7-4E12-B4E2-241CBE1EA6D1}" dt="2021-06-26T16:31:00.640" v="647" actId="571"/>
          <ac:cxnSpMkLst>
            <pc:docMk/>
            <pc:sldMk cId="2831960755" sldId="256"/>
            <ac:cxnSpMk id="78" creationId="{443EC872-6C37-412D-A39A-00BCD15FCD0A}"/>
          </ac:cxnSpMkLst>
        </pc:cxnChg>
      </pc:sldChg>
      <pc:sldChg chg="addSp delSp modSp mod">
        <pc:chgData name="Delane Brandy" userId="0470fd441968644a" providerId="LiveId" clId="{D8F1A578-28F7-4E12-B4E2-241CBE1EA6D1}" dt="2021-08-11T19:26:54.609" v="1639" actId="113"/>
        <pc:sldMkLst>
          <pc:docMk/>
          <pc:sldMk cId="2914871884" sldId="257"/>
        </pc:sldMkLst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2" creationId="{73796D1F-D4AC-4E2B-BF39-BA213B35992C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3" creationId="{07066496-80F2-42ED-90AB-E39C88627933}"/>
          </ac:spMkLst>
        </pc:spChg>
        <pc:spChg chg="mod topLvl">
          <ac:chgData name="Delane Brandy" userId="0470fd441968644a" providerId="LiveId" clId="{D8F1A578-28F7-4E12-B4E2-241CBE1EA6D1}" dt="2021-08-11T19:20:15.219" v="1570" actId="20577"/>
          <ac:spMkLst>
            <pc:docMk/>
            <pc:sldMk cId="2914871884" sldId="257"/>
            <ac:spMk id="7" creationId="{00000000-0000-0000-0000-000000000000}"/>
          </ac:spMkLst>
        </pc:spChg>
        <pc:spChg chg="mod">
          <ac:chgData name="Delane Brandy" userId="0470fd441968644a" providerId="LiveId" clId="{D8F1A578-28F7-4E12-B4E2-241CBE1EA6D1}" dt="2021-08-11T19:26:43.180" v="1632" actId="207"/>
          <ac:spMkLst>
            <pc:docMk/>
            <pc:sldMk cId="2914871884" sldId="257"/>
            <ac:spMk id="10" creationId="{00000000-0000-0000-0000-000000000000}"/>
          </ac:spMkLst>
        </pc:spChg>
        <pc:spChg chg="mod">
          <ac:chgData name="Delane Brandy" userId="0470fd441968644a" providerId="LiveId" clId="{D8F1A578-28F7-4E12-B4E2-241CBE1EA6D1}" dt="2021-08-07T10:08:43.108" v="1369" actId="403"/>
          <ac:spMkLst>
            <pc:docMk/>
            <pc:sldMk cId="2914871884" sldId="257"/>
            <ac:spMk id="13" creationId="{00000000-0000-0000-0000-000000000000}"/>
          </ac:spMkLst>
        </pc:spChg>
        <pc:spChg chg="mod">
          <ac:chgData name="Delane Brandy" userId="0470fd441968644a" providerId="LiveId" clId="{D8F1A578-28F7-4E12-B4E2-241CBE1EA6D1}" dt="2021-08-07T10:08:50.047" v="1372" actId="403"/>
          <ac:spMkLst>
            <pc:docMk/>
            <pc:sldMk cId="2914871884" sldId="257"/>
            <ac:spMk id="15" creationId="{00000000-0000-0000-0000-000000000000}"/>
          </ac:spMkLst>
        </pc:spChg>
        <pc:spChg chg="mod topLvl">
          <ac:chgData name="Delane Brandy" userId="0470fd441968644a" providerId="LiveId" clId="{D8F1A578-28F7-4E12-B4E2-241CBE1EA6D1}" dt="2021-08-11T19:21:25.555" v="1589" actId="2711"/>
          <ac:spMkLst>
            <pc:docMk/>
            <pc:sldMk cId="2914871884" sldId="257"/>
            <ac:spMk id="16" creationId="{00000000-0000-0000-0000-000000000000}"/>
          </ac:spMkLst>
        </pc:spChg>
        <pc:spChg chg="add del">
          <ac:chgData name="Delane Brandy" userId="0470fd441968644a" providerId="LiveId" clId="{D8F1A578-28F7-4E12-B4E2-241CBE1EA6D1}" dt="2021-06-26T15:25:46.862" v="190" actId="11529"/>
          <ac:spMkLst>
            <pc:docMk/>
            <pc:sldMk cId="2914871884" sldId="257"/>
            <ac:spMk id="18" creationId="{326670ED-FC7D-490D-AF51-946A2F9E5E7B}"/>
          </ac:spMkLst>
        </pc:spChg>
        <pc:spChg chg="add del">
          <ac:chgData name="Delane Brandy" userId="0470fd441968644a" providerId="LiveId" clId="{D8F1A578-28F7-4E12-B4E2-241CBE1EA6D1}" dt="2021-06-26T15:17:49.046" v="150" actId="478"/>
          <ac:spMkLst>
            <pc:docMk/>
            <pc:sldMk cId="2914871884" sldId="257"/>
            <ac:spMk id="19" creationId="{4EF505C6-265D-48A1-BC4B-C6F20EC2E32F}"/>
          </ac:spMkLst>
        </pc:spChg>
        <pc:spChg chg="add del">
          <ac:chgData name="Delane Brandy" userId="0470fd441968644a" providerId="LiveId" clId="{D8F1A578-28F7-4E12-B4E2-241CBE1EA6D1}" dt="2021-06-26T15:25:59.773" v="192" actId="11529"/>
          <ac:spMkLst>
            <pc:docMk/>
            <pc:sldMk cId="2914871884" sldId="257"/>
            <ac:spMk id="19" creationId="{C5A94FBD-A77F-4514-871E-57584FE21EE6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20" creationId="{C4F108E2-ED9F-443C-87C1-7DD805962266}"/>
          </ac:spMkLst>
        </pc:spChg>
        <pc:spChg chg="add del">
          <ac:chgData name="Delane Brandy" userId="0470fd441968644a" providerId="LiveId" clId="{D8F1A578-28F7-4E12-B4E2-241CBE1EA6D1}" dt="2021-06-26T15:18:05.868" v="152" actId="478"/>
          <ac:spMkLst>
            <pc:docMk/>
            <pc:sldMk cId="2914871884" sldId="257"/>
            <ac:spMk id="20" creationId="{F87E113C-AFCE-4051-ABF5-23E4664973AD}"/>
          </ac:spMkLst>
        </pc:spChg>
        <pc:spChg chg="mod">
          <ac:chgData name="Delane Brandy" userId="0470fd441968644a" providerId="LiveId" clId="{D8F1A578-28F7-4E12-B4E2-241CBE1EA6D1}" dt="2021-08-11T19:26:54.609" v="1639" actId="113"/>
          <ac:spMkLst>
            <pc:docMk/>
            <pc:sldMk cId="2914871884" sldId="257"/>
            <ac:spMk id="21" creationId="{00000000-0000-0000-0000-000000000000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23" creationId="{BF04EBF8-F397-4E0E-BAA1-2B46E9767CA3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24" creationId="{2D58994D-0377-4B79-B304-3896345AACE2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26" creationId="{F70C05B1-7BF2-4692-B0AA-D89BF7C06900}"/>
          </ac:spMkLst>
        </pc:spChg>
        <pc:spChg chg="add del">
          <ac:chgData name="Delane Brandy" userId="0470fd441968644a" providerId="LiveId" clId="{D8F1A578-28F7-4E12-B4E2-241CBE1EA6D1}" dt="2021-06-26T15:42:44.786" v="375" actId="11529"/>
          <ac:spMkLst>
            <pc:docMk/>
            <pc:sldMk cId="2914871884" sldId="257"/>
            <ac:spMk id="37" creationId="{9A2F4E85-BA11-457E-BC62-7A0A1DE30B91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66" creationId="{0071CCF4-D51D-4D98-927E-2AB94B237C98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72" creationId="{00116F5A-6CDD-4FF8-A084-501436B1A55B}"/>
          </ac:spMkLst>
        </pc:spChg>
        <pc:spChg chg="add del mod">
          <ac:chgData name="Delane Brandy" userId="0470fd441968644a" providerId="LiveId" clId="{D8F1A578-28F7-4E12-B4E2-241CBE1EA6D1}" dt="2021-06-26T15:17:19.920" v="146" actId="478"/>
          <ac:spMkLst>
            <pc:docMk/>
            <pc:sldMk cId="2914871884" sldId="257"/>
            <ac:spMk id="98" creationId="{3BBF3777-05E5-4C7F-A965-25305B0E4FF2}"/>
          </ac:spMkLst>
        </pc:spChg>
        <pc:spChg chg="add del mod">
          <ac:chgData name="Delane Brandy" userId="0470fd441968644a" providerId="LiveId" clId="{D8F1A578-28F7-4E12-B4E2-241CBE1EA6D1}" dt="2021-06-26T16:11:18.717" v="406" actId="478"/>
          <ac:spMkLst>
            <pc:docMk/>
            <pc:sldMk cId="2914871884" sldId="257"/>
            <ac:spMk id="101" creationId="{3FA35FF5-EF56-458D-B990-810AB55A5865}"/>
          </ac:spMkLst>
        </pc:spChg>
        <pc:spChg chg="add del">
          <ac:chgData name="Delane Brandy" userId="0470fd441968644a" providerId="LiveId" clId="{D8F1A578-28F7-4E12-B4E2-241CBE1EA6D1}" dt="2021-06-26T15:30:57.325" v="243" actId="767"/>
          <ac:spMkLst>
            <pc:docMk/>
            <pc:sldMk cId="2914871884" sldId="257"/>
            <ac:spMk id="108" creationId="{B5F671F8-5DF0-4227-8350-48AA2FB6D42A}"/>
          </ac:spMkLst>
        </pc:spChg>
        <pc:spChg chg="add del">
          <ac:chgData name="Delane Brandy" userId="0470fd441968644a" providerId="LiveId" clId="{D8F1A578-28F7-4E12-B4E2-241CBE1EA6D1}" dt="2021-06-26T19:54:38.979" v="650" actId="22"/>
          <ac:spMkLst>
            <pc:docMk/>
            <pc:sldMk cId="2914871884" sldId="257"/>
            <ac:spMk id="129" creationId="{2565D4B0-EC30-4338-A5F4-F2291D68ADBD}"/>
          </ac:spMkLst>
        </pc:spChg>
        <pc:spChg chg="add mod">
          <ac:chgData name="Delane Brandy" userId="0470fd441968644a" providerId="LiveId" clId="{D8F1A578-28F7-4E12-B4E2-241CBE1EA6D1}" dt="2021-06-26T15:47:06.533" v="389" actId="571"/>
          <ac:spMkLst>
            <pc:docMk/>
            <pc:sldMk cId="2914871884" sldId="257"/>
            <ac:spMk id="131" creationId="{A7716AA8-D97A-40B1-931D-8A2B2E57B632}"/>
          </ac:spMkLst>
        </pc:spChg>
        <pc:spChg chg="add mod">
          <ac:chgData name="Delane Brandy" userId="0470fd441968644a" providerId="LiveId" clId="{D8F1A578-28F7-4E12-B4E2-241CBE1EA6D1}" dt="2021-06-26T15:47:06.533" v="389" actId="571"/>
          <ac:spMkLst>
            <pc:docMk/>
            <pc:sldMk cId="2914871884" sldId="257"/>
            <ac:spMk id="134" creationId="{981DB2C2-AB8C-409C-8F87-1498F36FC62E}"/>
          </ac:spMkLst>
        </pc:spChg>
        <pc:spChg chg="add mod">
          <ac:chgData name="Delane Brandy" userId="0470fd441968644a" providerId="LiveId" clId="{D8F1A578-28F7-4E12-B4E2-241CBE1EA6D1}" dt="2021-06-26T15:47:12.564" v="391" actId="571"/>
          <ac:spMkLst>
            <pc:docMk/>
            <pc:sldMk cId="2914871884" sldId="257"/>
            <ac:spMk id="144" creationId="{6AA2FBF9-FDAE-4C38-985C-B514C77D7951}"/>
          </ac:spMkLst>
        </pc:spChg>
        <pc:spChg chg="add mod">
          <ac:chgData name="Delane Brandy" userId="0470fd441968644a" providerId="LiveId" clId="{D8F1A578-28F7-4E12-B4E2-241CBE1EA6D1}" dt="2021-06-26T15:47:12.564" v="391" actId="571"/>
          <ac:spMkLst>
            <pc:docMk/>
            <pc:sldMk cId="2914871884" sldId="257"/>
            <ac:spMk id="147" creationId="{31E3D02E-BC77-4904-97B5-D3B3C61CF87C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1" creationId="{0FD535B7-DF88-447A-96AC-7DB29101B96C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2" creationId="{63665779-6EE9-43F0-BD0D-6BBBF4F690B9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3" creationId="{214B7E8B-78D9-4270-8C25-091A493E093E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6" creationId="{F5B6CFFC-84AF-458E-95FA-510BF57FCDD1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7" creationId="{B4FB08AF-0A3D-4088-B70A-CDF531C11A0E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8" creationId="{410F31F3-19DD-4F65-B4E7-9341DF7ABCBE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69" creationId="{01465394-3409-4B08-8044-C57B832FF3A7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73" creationId="{85847CE6-02BF-4425-B4F7-85F622F8604F}"/>
          </ac:spMkLst>
        </pc:spChg>
        <pc:spChg chg="mod">
          <ac:chgData name="Delane Brandy" userId="0470fd441968644a" providerId="LiveId" clId="{D8F1A578-28F7-4E12-B4E2-241CBE1EA6D1}" dt="2021-06-26T16:11:19.667" v="407"/>
          <ac:spMkLst>
            <pc:docMk/>
            <pc:sldMk cId="2914871884" sldId="257"/>
            <ac:spMk id="177" creationId="{C73DC298-5274-44E9-A775-C1C6FA4BFCB2}"/>
          </ac:spMkLst>
        </pc:spChg>
        <pc:spChg chg="mod">
          <ac:chgData name="Delane Brandy" userId="0470fd441968644a" providerId="LiveId" clId="{D8F1A578-28F7-4E12-B4E2-241CBE1EA6D1}" dt="2021-06-26T16:16:12.251" v="438" actId="14100"/>
          <ac:spMkLst>
            <pc:docMk/>
            <pc:sldMk cId="2914871884" sldId="257"/>
            <ac:spMk id="192" creationId="{95773F9E-A5CC-4213-B787-F76F3359B06C}"/>
          </ac:spMkLst>
        </pc:spChg>
        <pc:spChg chg="mod">
          <ac:chgData name="Delane Brandy" userId="0470fd441968644a" providerId="LiveId" clId="{D8F1A578-28F7-4E12-B4E2-241CBE1EA6D1}" dt="2021-06-26T16:15:48.206" v="433" actId="1035"/>
          <ac:spMkLst>
            <pc:docMk/>
            <pc:sldMk cId="2914871884" sldId="257"/>
            <ac:spMk id="193" creationId="{B8E2E21D-3D03-4046-8C2A-F85810C61AAB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195" creationId="{5C28AC5F-7676-4FA7-8E5A-2A6656367AE4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196" creationId="{98A6CA7A-C275-4123-92AB-C48462CD9FD2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197" creationId="{56D4BB66-A906-43BB-8BF1-61C582B43112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00" creationId="{1264655D-3D55-4B23-8F96-0E8409A06F96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01" creationId="{B2DB4C23-700F-446E-BF4F-FB6E4802687C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02" creationId="{F00BE2BF-0143-4B1C-9A8F-E2EBDB7D5ACC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03" creationId="{E5D98ABD-CD9B-41DB-8D5B-DC6AF26C6155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07" creationId="{A4DC37F3-3F29-4CB7-9D28-730F0A6E8BDF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11" creationId="{7937C0C8-93E4-421B-A29E-D885BECACF95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26" creationId="{0AF444F7-0273-4716-B281-95181922E736}"/>
          </ac:spMkLst>
        </pc:spChg>
        <pc:spChg chg="add del mod">
          <ac:chgData name="Delane Brandy" userId="0470fd441968644a" providerId="LiveId" clId="{D8F1A578-28F7-4E12-B4E2-241CBE1EA6D1}" dt="2021-06-26T16:14:43.021" v="417"/>
          <ac:spMkLst>
            <pc:docMk/>
            <pc:sldMk cId="2914871884" sldId="257"/>
            <ac:spMk id="227" creationId="{D883C7D8-F561-4F11-8F87-E09D9AD946C6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0" creationId="{9D9F3BCA-41CD-408C-8C5F-0D8D153B9239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1" creationId="{9B313DFE-4F44-4EE8-8132-1C06151881DB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2" creationId="{86C4B3E4-D5D8-4F76-846F-29A0CE841FFE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5" creationId="{5B3AD3A2-37F2-4C13-939C-53E7CBE0E393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6" creationId="{D3F05B8F-6AC8-4388-98AA-988F1FAE5A80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7" creationId="{AA0B626E-9F3B-435E-9545-733DC9923AD2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38" creationId="{12B694D0-8D2E-4385-A485-434403C11D7E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42" creationId="{21AD28A8-458E-49EA-B939-CA870818AD07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46" creationId="{7E91BD14-4E16-4EBC-9037-F8ABFD1FC990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61" creationId="{4EB04ED3-7616-4A99-8FBA-80A171D94FA3}"/>
          </ac:spMkLst>
        </pc:spChg>
        <pc:spChg chg="mod">
          <ac:chgData name="Delane Brandy" userId="0470fd441968644a" providerId="LiveId" clId="{D8F1A578-28F7-4E12-B4E2-241CBE1EA6D1}" dt="2021-06-26T16:14:44.074" v="418"/>
          <ac:spMkLst>
            <pc:docMk/>
            <pc:sldMk cId="2914871884" sldId="257"/>
            <ac:spMk id="262" creationId="{E0D752C3-BAA0-4F0C-A845-FAA440EDA483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65" creationId="{264A0213-C3DC-41A3-B6D2-54C448BBC941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66" creationId="{8391281A-D3D3-4B14-B98E-C72E8B153201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67" creationId="{2CFB0F1D-F75B-408C-8D7B-5B3F69B89A01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70" creationId="{BA4BFBCB-05E6-4EEB-841A-E2F98AC9DE47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71" creationId="{330381CE-2B96-44A1-9E27-ECAE0A2252BB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72" creationId="{C52E5D2A-8BD5-4756-9F29-AE63B097074A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73" creationId="{86E65D57-B4A8-4F07-949C-8C3E42B70077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77" creationId="{BD6EEDF1-AAC1-4F01-8C22-6579F1C9476E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81" creationId="{43902029-9597-4A20-984E-3434D8893F4E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96" creationId="{FA8CBD28-ED15-42E8-A371-BB1E2C3D5372}"/>
          </ac:spMkLst>
        </pc:spChg>
        <pc:spChg chg="mod">
          <ac:chgData name="Delane Brandy" userId="0470fd441968644a" providerId="LiveId" clId="{D8F1A578-28F7-4E12-B4E2-241CBE1EA6D1}" dt="2021-06-26T16:15:05.870" v="421" actId="571"/>
          <ac:spMkLst>
            <pc:docMk/>
            <pc:sldMk cId="2914871884" sldId="257"/>
            <ac:spMk id="297" creationId="{4E9D2576-C63F-412D-9552-F849F1ABC755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0" creationId="{30CB4C19-911A-4E27-89F4-2A7EB5A34FCB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1" creationId="{C137F3A8-5567-443A-90AA-D44171455446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2" creationId="{198E8E17-B583-460D-83E2-8E1612C69FBF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5" creationId="{3ED94007-0ADC-4D9A-9D22-B598388A2253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6" creationId="{C87B0A9C-F72F-47E3-ACF4-C21AC8A93246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7" creationId="{E0E9BECD-C4C3-4372-9CEE-BF3D265FFB87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08" creationId="{C9B88485-FD12-4D77-8A39-44F99F0381C7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12" creationId="{A382E4B3-E6C0-4B90-B3B3-844AFD44E4E3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16" creationId="{34C02DEA-6A2C-461B-BF9E-52B7488C04AF}"/>
          </ac:spMkLst>
        </pc:spChg>
        <pc:spChg chg="mod">
          <ac:chgData name="Delane Brandy" userId="0470fd441968644a" providerId="LiveId" clId="{D8F1A578-28F7-4E12-B4E2-241CBE1EA6D1}" dt="2021-06-26T20:00:32.703" v="678" actId="165"/>
          <ac:spMkLst>
            <pc:docMk/>
            <pc:sldMk cId="2914871884" sldId="257"/>
            <ac:spMk id="331" creationId="{2CE3D030-1D16-4A63-853B-F045F31AE2BA}"/>
          </ac:spMkLst>
        </pc:spChg>
        <pc:spChg chg="del mod">
          <ac:chgData name="Delane Brandy" userId="0470fd441968644a" providerId="LiveId" clId="{D8F1A578-28F7-4E12-B4E2-241CBE1EA6D1}" dt="2021-06-26T16:18:56.829" v="449" actId="478"/>
          <ac:spMkLst>
            <pc:docMk/>
            <pc:sldMk cId="2914871884" sldId="257"/>
            <ac:spMk id="332" creationId="{1C67969C-31C5-4D2B-8EDF-91606D46D8AD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333" creationId="{1728CD4B-E53E-4A2D-B88D-E7430B9E7830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335" creationId="{259EB226-1902-4185-B358-AF46996CFD0C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336" creationId="{F13D2FD4-BE6C-4AAD-BD01-BBD1517C1D64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340" creationId="{DFC26A1B-4880-4DAE-8247-813D940C58FA}"/>
          </ac:spMkLst>
        </pc:spChg>
        <pc:spChg chg="add mod topLvl">
          <ac:chgData name="Delane Brandy" userId="0470fd441968644a" providerId="LiveId" clId="{D8F1A578-28F7-4E12-B4E2-241CBE1EA6D1}" dt="2021-06-26T20:12:18.664" v="693" actId="164"/>
          <ac:spMkLst>
            <pc:docMk/>
            <pc:sldMk cId="2914871884" sldId="257"/>
            <ac:spMk id="344" creationId="{9F0E2405-AD0F-45BC-A1B0-DB028F902180}"/>
          </ac:spMkLst>
        </pc:spChg>
        <pc:spChg chg="add del">
          <ac:chgData name="Delane Brandy" userId="0470fd441968644a" providerId="LiveId" clId="{D8F1A578-28F7-4E12-B4E2-241CBE1EA6D1}" dt="2021-06-26T15:37:23.654" v="308" actId="11529"/>
          <ac:spMkLst>
            <pc:docMk/>
            <pc:sldMk cId="2914871884" sldId="257"/>
            <ac:spMk id="1038" creationId="{D96429D0-BA7F-471A-AF24-E3B26E7A02C0}"/>
          </ac:spMkLst>
        </pc:spChg>
        <pc:spChg chg="add del">
          <ac:chgData name="Delane Brandy" userId="0470fd441968644a" providerId="LiveId" clId="{D8F1A578-28F7-4E12-B4E2-241CBE1EA6D1}" dt="2021-06-26T15:37:39.747" v="310" actId="11529"/>
          <ac:spMkLst>
            <pc:docMk/>
            <pc:sldMk cId="2914871884" sldId="257"/>
            <ac:spMk id="1039" creationId="{F0A4EF16-71E0-45AE-9B82-4103E2E57F13}"/>
          </ac:spMkLst>
        </pc:spChg>
        <pc:spChg chg="add del mod">
          <ac:chgData name="Delane Brandy" userId="0470fd441968644a" providerId="LiveId" clId="{D8F1A578-28F7-4E12-B4E2-241CBE1EA6D1}" dt="2021-06-26T15:38:00.041" v="314" actId="11529"/>
          <ac:spMkLst>
            <pc:docMk/>
            <pc:sldMk cId="2914871884" sldId="257"/>
            <ac:spMk id="1040" creationId="{747A3EEF-B866-4637-93E6-BF20308EA7C4}"/>
          </ac:spMkLst>
        </pc:spChg>
        <pc:spChg chg="add del mod">
          <ac:chgData name="Delane Brandy" userId="0470fd441968644a" providerId="LiveId" clId="{D8F1A578-28F7-4E12-B4E2-241CBE1EA6D1}" dt="2021-06-26T15:38:22.982" v="318" actId="478"/>
          <ac:spMkLst>
            <pc:docMk/>
            <pc:sldMk cId="2914871884" sldId="257"/>
            <ac:spMk id="1041" creationId="{33279683-65BC-4534-B5BB-53F187F921BC}"/>
          </ac:spMkLst>
        </pc:spChg>
        <pc:spChg chg="add del mod">
          <ac:chgData name="Delane Brandy" userId="0470fd441968644a" providerId="LiveId" clId="{D8F1A578-28F7-4E12-B4E2-241CBE1EA6D1}" dt="2021-06-26T15:42:34.345" v="373" actId="478"/>
          <ac:spMkLst>
            <pc:docMk/>
            <pc:sldMk cId="2914871884" sldId="257"/>
            <ac:spMk id="1048" creationId="{6F6A80A2-1823-46DB-850A-DFFECAE3A28C}"/>
          </ac:spMkLst>
        </pc:spChg>
        <pc:grpChg chg="add">
          <ac:chgData name="Delane Brandy" userId="0470fd441968644a" providerId="LiveId" clId="{D8F1A578-28F7-4E12-B4E2-241CBE1EA6D1}" dt="2021-07-31T13:47:52.225" v="1350" actId="164"/>
          <ac:grpSpMkLst>
            <pc:docMk/>
            <pc:sldMk cId="2914871884" sldId="257"/>
            <ac:grpSpMk id="2" creationId="{36031A3D-A21A-43CA-9C40-32F42D19CC51}"/>
          </ac:grpSpMkLst>
        </pc:grpChg>
        <pc:grpChg chg="del">
          <ac:chgData name="Delane Brandy" userId="0470fd441968644a" providerId="LiveId" clId="{D8F1A578-28F7-4E12-B4E2-241CBE1EA6D1}" dt="2021-06-26T15:19:08.905" v="165" actId="165"/>
          <ac:grpSpMkLst>
            <pc:docMk/>
            <pc:sldMk cId="2914871884" sldId="257"/>
            <ac:grpSpMk id="3" creationId="{FE71F47C-8575-4107-80C9-A961A57D55F5}"/>
          </ac:grpSpMkLst>
        </pc:grpChg>
        <pc:grpChg chg="add mod">
          <ac:chgData name="Delane Brandy" userId="0470fd441968644a" providerId="LiveId" clId="{D8F1A578-28F7-4E12-B4E2-241CBE1EA6D1}" dt="2021-06-26T20:12:18.664" v="693" actId="164"/>
          <ac:grpSpMkLst>
            <pc:docMk/>
            <pc:sldMk cId="2914871884" sldId="257"/>
            <ac:grpSpMk id="24" creationId="{F5A40CC8-99B3-4436-84B0-C85023B97B48}"/>
          </ac:grpSpMkLst>
        </pc:grpChg>
        <pc:grpChg chg="add del mod">
          <ac:chgData name="Delane Brandy" userId="0470fd441968644a" providerId="LiveId" clId="{D8F1A578-28F7-4E12-B4E2-241CBE1EA6D1}" dt="2021-06-26T16:18:30.537" v="440" actId="478"/>
          <ac:grpSpMkLst>
            <pc:docMk/>
            <pc:sldMk cId="2914871884" sldId="257"/>
            <ac:grpSpMk id="159" creationId="{655580F7-B230-49AA-BA1A-B041785FBC3E}"/>
          </ac:grpSpMkLst>
        </pc:grpChg>
        <pc:grpChg chg="add del mod">
          <ac:chgData name="Delane Brandy" userId="0470fd441968644a" providerId="LiveId" clId="{D8F1A578-28F7-4E12-B4E2-241CBE1EA6D1}" dt="2021-06-26T16:18:28.667" v="439" actId="478"/>
          <ac:grpSpMkLst>
            <pc:docMk/>
            <pc:sldMk cId="2914871884" sldId="257"/>
            <ac:grpSpMk id="228" creationId="{6103AF74-58DC-4C3D-BB66-3593340DBBAF}"/>
          </ac:grpSpMkLst>
        </pc:grpChg>
        <pc:grpChg chg="add del mod">
          <ac:chgData name="Delane Brandy" userId="0470fd441968644a" providerId="LiveId" clId="{D8F1A578-28F7-4E12-B4E2-241CBE1EA6D1}" dt="2021-06-26T16:15:25.598" v="425" actId="478"/>
          <ac:grpSpMkLst>
            <pc:docMk/>
            <pc:sldMk cId="2914871884" sldId="257"/>
            <ac:grpSpMk id="263" creationId="{78F90161-87EA-41D2-A6C0-91434D0FDC21}"/>
          </ac:grpSpMkLst>
        </pc:grpChg>
        <pc:grpChg chg="add del mod topLvl">
          <ac:chgData name="Delane Brandy" userId="0470fd441968644a" providerId="LiveId" clId="{D8F1A578-28F7-4E12-B4E2-241CBE1EA6D1}" dt="2021-06-26T20:13:07.381" v="716" actId="478"/>
          <ac:grpSpMkLst>
            <pc:docMk/>
            <pc:sldMk cId="2914871884" sldId="257"/>
            <ac:grpSpMk id="298" creationId="{43386D93-DFE5-47A6-91B4-5FD785E1A526}"/>
          </ac:grpSpMkLst>
        </pc:grpChg>
        <pc:grpChg chg="add del mod">
          <ac:chgData name="Delane Brandy" userId="0470fd441968644a" providerId="LiveId" clId="{D8F1A578-28F7-4E12-B4E2-241CBE1EA6D1}" dt="2021-06-26T20:00:32.703" v="678" actId="165"/>
          <ac:grpSpMkLst>
            <pc:docMk/>
            <pc:sldMk cId="2914871884" sldId="257"/>
            <ac:grpSpMk id="1035" creationId="{435A4AB3-3C09-4D26-AA28-2E18387EFC5B}"/>
          </ac:grpSpMkLst>
        </pc:grpChg>
        <pc:picChg chg="add del mod">
          <ac:chgData name="Delane Brandy" userId="0470fd441968644a" providerId="LiveId" clId="{D8F1A578-28F7-4E12-B4E2-241CBE1EA6D1}" dt="2021-06-26T19:57:45.187" v="654" actId="478"/>
          <ac:picMkLst>
            <pc:docMk/>
            <pc:sldMk cId="2914871884" sldId="257"/>
            <ac:picMk id="6" creationId="{EBB372A1-9682-4861-9125-EBEA3C8A7139}"/>
          </ac:picMkLst>
        </pc:picChg>
        <pc:picChg chg="add del mod">
          <ac:chgData name="Delane Brandy" userId="0470fd441968644a" providerId="LiveId" clId="{D8F1A578-28F7-4E12-B4E2-241CBE1EA6D1}" dt="2021-06-26T19:58:52.608" v="658" actId="21"/>
          <ac:picMkLst>
            <pc:docMk/>
            <pc:sldMk cId="2914871884" sldId="257"/>
            <ac:picMk id="19" creationId="{EEC0D1DF-13E6-4CB3-9C4F-3DD5ED8127DC}"/>
          </ac:picMkLst>
        </pc:picChg>
        <pc:picChg chg="add del mod ord">
          <ac:chgData name="Delane Brandy" userId="0470fd441968644a" providerId="LiveId" clId="{D8F1A578-28F7-4E12-B4E2-241CBE1EA6D1}" dt="2021-06-26T20:12:59.171" v="714" actId="478"/>
          <ac:picMkLst>
            <pc:docMk/>
            <pc:sldMk cId="2914871884" sldId="257"/>
            <ac:picMk id="23" creationId="{AC1F9CBF-0CF1-48A6-88E9-1F614E077418}"/>
          </ac:picMkLst>
        </pc:picChg>
        <pc:picChg chg="add mod ord">
          <ac:chgData name="Delane Brandy" userId="0470fd441968644a" providerId="LiveId" clId="{D8F1A578-28F7-4E12-B4E2-241CBE1EA6D1}" dt="2021-06-26T20:13:03.968" v="715" actId="167"/>
          <ac:picMkLst>
            <pc:docMk/>
            <pc:sldMk cId="2914871884" sldId="257"/>
            <ac:picMk id="26" creationId="{5708D4C3-98A3-4D5D-85BD-9D92EE931D1A}"/>
          </ac:picMkLst>
        </pc:picChg>
        <pc:picChg chg="add mod">
          <ac:chgData name="Delane Brandy" userId="0470fd441968644a" providerId="LiveId" clId="{D8F1A578-28F7-4E12-B4E2-241CBE1EA6D1}" dt="2021-06-26T19:59:22.085" v="661" actId="571"/>
          <ac:picMkLst>
            <pc:docMk/>
            <pc:sldMk cId="2914871884" sldId="257"/>
            <ac:picMk id="136" creationId="{8658B712-5B83-4914-BD93-CFF9A37C03B4}"/>
          </ac:picMkLst>
        </pc:picChg>
        <pc:picChg chg="add del mod">
          <ac:chgData name="Delane Brandy" userId="0470fd441968644a" providerId="LiveId" clId="{D8F1A578-28F7-4E12-B4E2-241CBE1EA6D1}" dt="2021-06-26T19:59:25.876" v="663" actId="478"/>
          <ac:picMkLst>
            <pc:docMk/>
            <pc:sldMk cId="2914871884" sldId="257"/>
            <ac:picMk id="137" creationId="{D7F0EB08-D726-4D1B-AEAF-3E934C45D6D2}"/>
          </ac:picMkLst>
        </pc:picChg>
        <pc:picChg chg="add del mod topLvl">
          <ac:chgData name="Delane Brandy" userId="0470fd441968644a" providerId="LiveId" clId="{D8F1A578-28F7-4E12-B4E2-241CBE1EA6D1}" dt="2021-06-26T16:25:22.455" v="628" actId="478"/>
          <ac:picMkLst>
            <pc:docMk/>
            <pc:sldMk cId="2914871884" sldId="257"/>
            <ac:picMk id="1026" creationId="{00000000-0000-0000-0000-000000000000}"/>
          </ac:picMkLst>
        </pc:picChg>
        <pc:inkChg chg="add del mod">
          <ac:chgData name="Delane Brandy" userId="0470fd441968644a" providerId="LiveId" clId="{D8F1A578-28F7-4E12-B4E2-241CBE1EA6D1}" dt="2021-06-26T15:45:42.277" v="380" actId="9405"/>
          <ac:inkMkLst>
            <pc:docMk/>
            <pc:sldMk cId="2914871884" sldId="257"/>
            <ac:inkMk id="39" creationId="{065263FF-0462-47FA-84DD-9092D7B1C7D8}"/>
          </ac:inkMkLst>
        </pc:inkChg>
        <pc:inkChg chg="add del">
          <ac:chgData name="Delane Brandy" userId="0470fd441968644a" providerId="LiveId" clId="{D8F1A578-28F7-4E12-B4E2-241CBE1EA6D1}" dt="2021-06-26T15:43:05.073" v="378" actId="9405"/>
          <ac:inkMkLst>
            <pc:docMk/>
            <pc:sldMk cId="2914871884" sldId="257"/>
            <ac:inkMk id="56" creationId="{C0EB98FD-6952-4ECE-B9FC-5FC7BE2932DC}"/>
          </ac:inkMkLst>
        </pc:ink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6" creationId="{41292381-1293-4963-8AD2-5B3E0FD16EDD}"/>
          </ac:cxnSpMkLst>
        </pc:cxnChg>
        <pc:cxnChg chg="add del">
          <ac:chgData name="Delane Brandy" userId="0470fd441968644a" providerId="LiveId" clId="{D8F1A578-28F7-4E12-B4E2-241CBE1EA6D1}" dt="2021-06-26T15:17:26.378" v="148" actId="11529"/>
          <ac:cxnSpMkLst>
            <pc:docMk/>
            <pc:sldMk cId="2914871884" sldId="257"/>
            <ac:cxnSpMk id="18" creationId="{E9128AC3-563C-4FB0-8877-C73FC17293F8}"/>
          </ac:cxnSpMkLst>
        </pc:cxnChg>
        <pc:cxnChg chg="add del mod">
          <ac:chgData name="Delane Brandy" userId="0470fd441968644a" providerId="LiveId" clId="{D8F1A578-28F7-4E12-B4E2-241CBE1EA6D1}" dt="2021-06-26T15:42:02.860" v="365" actId="11529"/>
          <ac:cxnSpMkLst>
            <pc:docMk/>
            <pc:sldMk cId="2914871884" sldId="257"/>
            <ac:cxnSpMk id="19" creationId="{2DA4C724-8300-4E33-AF2F-607B2EFEB224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25" creationId="{D46FE127-8461-435E-AE06-053DCA0DD6B6}"/>
          </ac:cxnSpMkLst>
        </pc:cxnChg>
        <pc:cxnChg chg="add del">
          <ac:chgData name="Delane Brandy" userId="0470fd441968644a" providerId="LiveId" clId="{D8F1A578-28F7-4E12-B4E2-241CBE1EA6D1}" dt="2021-06-26T15:18:32.359" v="156" actId="11529"/>
          <ac:cxnSpMkLst>
            <pc:docMk/>
            <pc:sldMk cId="2914871884" sldId="257"/>
            <ac:cxnSpMk id="28" creationId="{335CAFA8-22A2-4FE0-A828-04544DC5447E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30" creationId="{3D794E0C-DA44-440F-8166-1F886FEAFE02}"/>
          </ac:cxnSpMkLst>
        </pc:cxnChg>
        <pc:cxnChg chg="add del mod">
          <ac:chgData name="Delane Brandy" userId="0470fd441968644a" providerId="LiveId" clId="{D8F1A578-28F7-4E12-B4E2-241CBE1EA6D1}" dt="2021-06-26T15:28:03.179" v="213" actId="11529"/>
          <ac:cxnSpMkLst>
            <pc:docMk/>
            <pc:sldMk cId="2914871884" sldId="257"/>
            <ac:cxnSpMk id="30" creationId="{E8959F95-2558-4437-8B71-2F01889B77BA}"/>
          </ac:cxnSpMkLst>
        </pc:cxnChg>
        <pc:cxnChg chg="add del">
          <ac:chgData name="Delane Brandy" userId="0470fd441968644a" providerId="LiveId" clId="{D8F1A578-28F7-4E12-B4E2-241CBE1EA6D1}" dt="2021-06-26T15:18:36.367" v="158" actId="11529"/>
          <ac:cxnSpMkLst>
            <pc:docMk/>
            <pc:sldMk cId="2914871884" sldId="257"/>
            <ac:cxnSpMk id="31" creationId="{D3FF71B9-9AA8-4A05-A36A-3BAE5A4955FE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33" creationId="{FC33F362-6D79-40FD-8288-DBA9C90D8F0B}"/>
          </ac:cxnSpMkLst>
        </pc:cxnChg>
        <pc:cxnChg chg="add del mod">
          <ac:chgData name="Delane Brandy" userId="0470fd441968644a" providerId="LiveId" clId="{D8F1A578-28F7-4E12-B4E2-241CBE1EA6D1}" dt="2021-06-26T15:18:45.256" v="160" actId="11529"/>
          <ac:cxnSpMkLst>
            <pc:docMk/>
            <pc:sldMk cId="2914871884" sldId="257"/>
            <ac:cxnSpMk id="35" creationId="{D630F1CF-8EF8-4F47-A789-2193D62530B8}"/>
          </ac:cxnSpMkLst>
        </pc:cxnChg>
        <pc:cxnChg chg="add del">
          <ac:chgData name="Delane Brandy" userId="0470fd441968644a" providerId="LiveId" clId="{D8F1A578-28F7-4E12-B4E2-241CBE1EA6D1}" dt="2021-06-26T15:18:53.753" v="162" actId="11529"/>
          <ac:cxnSpMkLst>
            <pc:docMk/>
            <pc:sldMk cId="2914871884" sldId="257"/>
            <ac:cxnSpMk id="39" creationId="{F18264F0-2709-49A2-84C2-7732373D5D8A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41" creationId="{15B66059-10AA-4103-BBE9-67CC5AEFB418}"/>
          </ac:cxnSpMkLst>
        </pc:cxnChg>
        <pc:cxnChg chg="add del mod">
          <ac:chgData name="Delane Brandy" userId="0470fd441968644a" providerId="LiveId" clId="{D8F1A578-28F7-4E12-B4E2-241CBE1EA6D1}" dt="2021-06-26T15:19:02.666" v="164" actId="11529"/>
          <ac:cxnSpMkLst>
            <pc:docMk/>
            <pc:sldMk cId="2914871884" sldId="257"/>
            <ac:cxnSpMk id="56" creationId="{B9B6DB6D-FB12-4232-9D58-64AE439E8E1A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57" creationId="{5142308C-2495-4F10-B9F6-71815697EA50}"/>
          </ac:cxnSpMkLst>
        </pc:cxnChg>
        <pc:cxnChg chg="add del">
          <ac:chgData name="Delane Brandy" userId="0470fd441968644a" providerId="LiveId" clId="{D8F1A578-28F7-4E12-B4E2-241CBE1EA6D1}" dt="2021-06-26T15:19:17.024" v="167" actId="478"/>
          <ac:cxnSpMkLst>
            <pc:docMk/>
            <pc:sldMk cId="2914871884" sldId="257"/>
            <ac:cxnSpMk id="66" creationId="{96827203-4D33-4304-955F-20A33706BDEE}"/>
          </ac:cxnSpMkLst>
        </pc:cxnChg>
        <pc:cxnChg chg="add del mod">
          <ac:chgData name="Delane Brandy" userId="0470fd441968644a" providerId="LiveId" clId="{D8F1A578-28F7-4E12-B4E2-241CBE1EA6D1}" dt="2021-06-26T15:29:53.097" v="228" actId="11529"/>
          <ac:cxnSpMkLst>
            <pc:docMk/>
            <pc:sldMk cId="2914871884" sldId="257"/>
            <ac:cxnSpMk id="68" creationId="{2EFD0E83-ADD9-4762-944D-A0FCEBCC4EB6}"/>
          </ac:cxnSpMkLst>
        </pc:cxnChg>
        <pc:cxnChg chg="add del mod">
          <ac:chgData name="Delane Brandy" userId="0470fd441968644a" providerId="LiveId" clId="{D8F1A578-28F7-4E12-B4E2-241CBE1EA6D1}" dt="2021-06-26T15:19:24.131" v="169" actId="11529"/>
          <ac:cxnSpMkLst>
            <pc:docMk/>
            <pc:sldMk cId="2914871884" sldId="257"/>
            <ac:cxnSpMk id="68" creationId="{40B90E21-444F-47C8-AF7F-D39EDAC9E27E}"/>
          </ac:cxnSpMkLst>
        </pc:cxnChg>
        <pc:cxnChg chg="add del mod topLvl">
          <ac:chgData name="Delane Brandy" userId="0470fd441968644a" providerId="LiveId" clId="{D8F1A578-28F7-4E12-B4E2-241CBE1EA6D1}" dt="2021-06-26T20:13:20.904" v="721" actId="478"/>
          <ac:cxnSpMkLst>
            <pc:docMk/>
            <pc:sldMk cId="2914871884" sldId="257"/>
            <ac:cxnSpMk id="69" creationId="{635627C4-9C15-42BA-AA6A-966EEF62274A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71" creationId="{7B7B5D47-66DE-41F5-A133-A084CDF5A1B4}"/>
          </ac:cxnSpMkLst>
        </pc:cxnChg>
        <pc:cxnChg chg="add del">
          <ac:chgData name="Delane Brandy" userId="0470fd441968644a" providerId="LiveId" clId="{D8F1A578-28F7-4E12-B4E2-241CBE1EA6D1}" dt="2021-06-26T15:19:32.129" v="171" actId="11529"/>
          <ac:cxnSpMkLst>
            <pc:docMk/>
            <pc:sldMk cId="2914871884" sldId="257"/>
            <ac:cxnSpMk id="71" creationId="{E5E12AAF-E616-4E81-AC5D-10043DB46A77}"/>
          </ac:cxnSpMkLst>
        </pc:cxnChg>
        <pc:cxnChg chg="add del mod">
          <ac:chgData name="Delane Brandy" userId="0470fd441968644a" providerId="LiveId" clId="{D8F1A578-28F7-4E12-B4E2-241CBE1EA6D1}" dt="2021-06-26T15:19:55.623" v="173" actId="11529"/>
          <ac:cxnSpMkLst>
            <pc:docMk/>
            <pc:sldMk cId="2914871884" sldId="257"/>
            <ac:cxnSpMk id="73" creationId="{6E367610-1339-4505-93A6-CA6521ED72FA}"/>
          </ac:cxnSpMkLst>
        </pc:cxnChg>
        <pc:cxnChg chg="add del mod">
          <ac:chgData name="Delane Brandy" userId="0470fd441968644a" providerId="LiveId" clId="{D8F1A578-28F7-4E12-B4E2-241CBE1EA6D1}" dt="2021-06-26T15:30:07.600" v="233" actId="11529"/>
          <ac:cxnSpMkLst>
            <pc:docMk/>
            <pc:sldMk cId="2914871884" sldId="257"/>
            <ac:cxnSpMk id="73" creationId="{F2EBDF8B-5CC9-41A9-9487-7AED4F8DB698}"/>
          </ac:cxnSpMkLst>
        </pc:cxnChg>
        <pc:cxnChg chg="add del mod topLvl">
          <ac:chgData name="Delane Brandy" userId="0470fd441968644a" providerId="LiveId" clId="{D8F1A578-28F7-4E12-B4E2-241CBE1EA6D1}" dt="2021-06-26T20:13:17.837" v="720" actId="478"/>
          <ac:cxnSpMkLst>
            <pc:docMk/>
            <pc:sldMk cId="2914871884" sldId="257"/>
            <ac:cxnSpMk id="74" creationId="{44446BF5-6056-447C-A9B3-93BDF9CA7B5A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75" creationId="{2E5AD2E9-5575-47B2-AE44-215622C6E6BF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80" creationId="{421C66A6-A6EF-4FDF-AD46-1CA991514D64}"/>
          </ac:cxnSpMkLst>
        </pc:cxnChg>
        <pc:cxnChg chg="add del mod topLvl">
          <ac:chgData name="Delane Brandy" userId="0470fd441968644a" providerId="LiveId" clId="{D8F1A578-28F7-4E12-B4E2-241CBE1EA6D1}" dt="2021-06-26T20:13:15.019" v="719" actId="478"/>
          <ac:cxnSpMkLst>
            <pc:docMk/>
            <pc:sldMk cId="2914871884" sldId="257"/>
            <ac:cxnSpMk id="103" creationId="{C68AE9B3-5347-44E1-865D-62C682F51FF1}"/>
          </ac:cxnSpMkLst>
        </pc:cxnChg>
        <pc:cxnChg chg="add del mod">
          <ac:chgData name="Delane Brandy" userId="0470fd441968644a" providerId="LiveId" clId="{D8F1A578-28F7-4E12-B4E2-241CBE1EA6D1}" dt="2021-06-26T15:30:47.496" v="240" actId="11529"/>
          <ac:cxnSpMkLst>
            <pc:docMk/>
            <pc:sldMk cId="2914871884" sldId="257"/>
            <ac:cxnSpMk id="104" creationId="{D4DB8B8D-69DD-4BD9-810F-59787C9F3342}"/>
          </ac:cxnSpMkLst>
        </pc:cxnChg>
        <pc:cxnChg chg="add del mod topLvl">
          <ac:chgData name="Delane Brandy" userId="0470fd441968644a" providerId="LiveId" clId="{D8F1A578-28F7-4E12-B4E2-241CBE1EA6D1}" dt="2021-06-26T20:13:08.965" v="717" actId="478"/>
          <ac:cxnSpMkLst>
            <pc:docMk/>
            <pc:sldMk cId="2914871884" sldId="257"/>
            <ac:cxnSpMk id="105" creationId="{EC807544-5BFC-4524-A85A-0D0F57FCF179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7" creationId="{28979E6E-75CD-49CC-84A8-2B1C2E5D0DE8}"/>
          </ac:cxnSpMkLst>
        </pc:cxnChg>
        <pc:cxnChg chg="add del mod topLvl">
          <ac:chgData name="Delane Brandy" userId="0470fd441968644a" providerId="LiveId" clId="{D8F1A578-28F7-4E12-B4E2-241CBE1EA6D1}" dt="2021-06-26T20:13:10.026" v="718" actId="478"/>
          <ac:cxnSpMkLst>
            <pc:docMk/>
            <pc:sldMk cId="2914871884" sldId="257"/>
            <ac:cxnSpMk id="112" creationId="{3125F3C4-1BC2-492E-8EA3-21E267AED118}"/>
          </ac:cxnSpMkLst>
        </pc:cxnChg>
        <pc:cxnChg chg="add del mod">
          <ac:chgData name="Delane Brandy" userId="0470fd441968644a" providerId="LiveId" clId="{D8F1A578-28F7-4E12-B4E2-241CBE1EA6D1}" dt="2021-06-26T15:31:01.856" v="245" actId="11529"/>
          <ac:cxnSpMkLst>
            <pc:docMk/>
            <pc:sldMk cId="2914871884" sldId="257"/>
            <ac:cxnSpMk id="112" creationId="{92603FEA-B81A-4F6E-856F-1875A7FFED41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19" creationId="{16F8BF38-CC5F-4775-9850-E9D83B8C7FB1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0" creationId="{605D915F-D3BD-4E01-B728-703EDADC3D56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3" creationId="{B5488B52-D4E4-4B62-B0BF-0D5AE8119C1C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24" creationId="{5C32671E-5D8E-47DA-A29F-5B5E3EC15DA8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5" creationId="{70DB1769-4578-4524-BC30-22EBE942618B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6" creationId="{F66B9EBD-FC00-4D10-BDDE-1562D1EA76CF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7" creationId="{0169F8D4-6EB0-4E50-8F14-E670CBDFFDB5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8" creationId="{54BF903A-80D7-4E9F-AC28-B1A2C76C051C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29" creationId="{F6E38181-D27F-470A-B4A7-48682DC6E6EC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0" creationId="{EB40F6F8-F0F4-4A0D-9CAC-367E3B40C226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2" creationId="{C1167F21-CABE-4090-9402-92D9C4885188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3" creationId="{5B9FFD50-417E-4887-BAD0-A8953B1470D6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5" creationId="{AC206848-E5EC-453F-86C7-A2DBE530DA24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6" creationId="{8F939768-4FF1-4A9E-978F-1669997BFC01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7" creationId="{5646E124-F899-473D-A977-66CC39F5B2CF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8" creationId="{C9B9E68E-B87F-4877-A291-9AA69A8EA371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39" creationId="{5B7E940D-2F60-4FCF-A427-F2047E2E3DA1}"/>
          </ac:cxnSpMkLst>
        </pc:cxnChg>
        <pc:cxnChg chg="add mod">
          <ac:chgData name="Delane Brandy" userId="0470fd441968644a" providerId="LiveId" clId="{D8F1A578-28F7-4E12-B4E2-241CBE1EA6D1}" dt="2021-06-26T15:47:06.533" v="389" actId="571"/>
          <ac:cxnSpMkLst>
            <pc:docMk/>
            <pc:sldMk cId="2914871884" sldId="257"/>
            <ac:cxnSpMk id="140" creationId="{E4E2EB19-A6D8-42FD-AF25-6D275308E190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41" creationId="{E407D56B-D1AD-4335-8D0C-C77DEC5C7088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2" creationId="{E4F4D1A1-E0BD-4CB9-A061-74B5118EDF67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3" creationId="{A8C75717-28DF-449E-A630-5D32626B748C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5" creationId="{891CE738-4F61-45E1-B810-0CA746C9BCE7}"/>
          </ac:cxnSpMkLst>
        </pc:cxnChg>
        <pc:cxnChg chg="add del mod">
          <ac:chgData name="Delane Brandy" userId="0470fd441968644a" providerId="LiveId" clId="{D8F1A578-28F7-4E12-B4E2-241CBE1EA6D1}" dt="2021-06-26T15:38:25.200" v="319" actId="478"/>
          <ac:cxnSpMkLst>
            <pc:docMk/>
            <pc:sldMk cId="2914871884" sldId="257"/>
            <ac:cxnSpMk id="145" creationId="{D399DCFA-5E8D-463C-A802-66EA30BAA51A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6" creationId="{F596B480-0BA9-43C7-A80B-5FC2C637E6CF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8" creationId="{E07BFE33-7BA7-4E59-9260-4F2C3EB7C0EC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49" creationId="{B1F03D74-300E-48BA-8D15-68DC2266A158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0" creationId="{9F38CB90-4C41-4887-A77B-A1A6F40A01E2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1" creationId="{318B2BE4-D0CC-4872-AF38-49C4439016BF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2" creationId="{F5387A97-8C89-4A25-AEE0-CEA6A57DB4CD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3" creationId="{AFDCEFE3-F5C2-41C8-90D8-5147199D9A95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4" creationId="{998EE8AC-6175-4B37-91F5-64FEB4EA230C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5" creationId="{68451BDF-FDFE-405B-B4AD-49975E55DD77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6" creationId="{8F9EAD81-1ED3-4969-8FC8-64F566ADA7A2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7" creationId="{2FFB50BC-CDA6-4D84-B636-974573F64FD0}"/>
          </ac:cxnSpMkLst>
        </pc:cxnChg>
        <pc:cxnChg chg="add mod">
          <ac:chgData name="Delane Brandy" userId="0470fd441968644a" providerId="LiveId" clId="{D8F1A578-28F7-4E12-B4E2-241CBE1EA6D1}" dt="2021-06-26T15:47:12.564" v="391" actId="571"/>
          <ac:cxnSpMkLst>
            <pc:docMk/>
            <pc:sldMk cId="2914871884" sldId="257"/>
            <ac:cxnSpMk id="158" creationId="{BDB5E56A-9C20-403E-8B93-B9C0AD41B3CF}"/>
          </ac:cxnSpMkLst>
        </pc:cxnChg>
        <pc:cxnChg chg="mod">
          <ac:chgData name="Delane Brandy" userId="0470fd441968644a" providerId="LiveId" clId="{D8F1A578-28F7-4E12-B4E2-241CBE1EA6D1}" dt="2021-06-26T16:18:30.537" v="440" actId="478"/>
          <ac:cxnSpMkLst>
            <pc:docMk/>
            <pc:sldMk cId="2914871884" sldId="257"/>
            <ac:cxnSpMk id="160" creationId="{5E81B3E1-CC60-4F3D-AD70-B36BEEEFC0D6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64" creationId="{21061C87-23F0-4A84-BFBB-9F01BF22995D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65" creationId="{51A3F07B-0083-4E2A-B0C1-85ECB1B87084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70" creationId="{C6AAA817-1EBA-431A-8B6E-CF2F09950077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71" creationId="{2C267034-9218-488B-BD91-65CFCFE5285B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72" creationId="{8EC9240E-76E4-4D87-83D8-79724649B3E6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74" creationId="{08FC47F5-8A55-4A40-8EF4-CEE6E962B5C9}"/>
          </ac:cxnSpMkLst>
        </pc:cxnChg>
        <pc:cxnChg chg="mod">
          <ac:chgData name="Delane Brandy" userId="0470fd441968644a" providerId="LiveId" clId="{D8F1A578-28F7-4E12-B4E2-241CBE1EA6D1}" dt="2021-06-26T16:18:30.537" v="440" actId="478"/>
          <ac:cxnSpMkLst>
            <pc:docMk/>
            <pc:sldMk cId="2914871884" sldId="257"/>
            <ac:cxnSpMk id="175" creationId="{AD616DAC-3117-4981-AD0B-094948EA7FF7}"/>
          </ac:cxnSpMkLst>
        </pc:cxnChg>
        <pc:cxnChg chg="mod">
          <ac:chgData name="Delane Brandy" userId="0470fd441968644a" providerId="LiveId" clId="{D8F1A578-28F7-4E12-B4E2-241CBE1EA6D1}" dt="2021-06-26T16:18:30.537" v="440" actId="478"/>
          <ac:cxnSpMkLst>
            <pc:docMk/>
            <pc:sldMk cId="2914871884" sldId="257"/>
            <ac:cxnSpMk id="176" creationId="{91DAC087-8669-458B-9517-0FA9F770764A}"/>
          </ac:cxnSpMkLst>
        </pc:cxnChg>
        <pc:cxnChg chg="mod">
          <ac:chgData name="Delane Brandy" userId="0470fd441968644a" providerId="LiveId" clId="{D8F1A578-28F7-4E12-B4E2-241CBE1EA6D1}" dt="2021-06-26T16:18:30.537" v="440" actId="478"/>
          <ac:cxnSpMkLst>
            <pc:docMk/>
            <pc:sldMk cId="2914871884" sldId="257"/>
            <ac:cxnSpMk id="178" creationId="{76CDCB73-093D-40BF-8852-9259E83667AC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79" creationId="{9BD91E88-8FC4-4655-9601-476133B644C0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0" creationId="{3FF21A58-4838-4EBF-A8A2-3D1D86E632D2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1" creationId="{CE77F7FE-8DFB-43CD-94A7-F163ECADAD06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2" creationId="{0E8F2591-F0FD-4964-A0C5-6983C5EC26EE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3" creationId="{BC2EF3B7-4A46-4799-A819-20FE0AF1DD68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4" creationId="{66EB4362-CBAB-434A-8E03-C18D401A5956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5" creationId="{F84FD11E-21E1-401A-9D4E-C9C99D37F359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6" creationId="{2E8FB72E-9E25-442D-847D-982E7D84ED18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7" creationId="{1C247659-0DE8-417E-BFA4-4560354EFADB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8" creationId="{C322C563-0FAF-44E7-9974-AAF8ACBAFCF0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89" creationId="{4DFDDE63-42CF-49DC-8133-8CDFE8DB764C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90" creationId="{F5EF5FCF-7B43-44E2-8E51-E456F95849A8}"/>
          </ac:cxnSpMkLst>
        </pc:cxnChg>
        <pc:cxnChg chg="mod">
          <ac:chgData name="Delane Brandy" userId="0470fd441968644a" providerId="LiveId" clId="{D8F1A578-28F7-4E12-B4E2-241CBE1EA6D1}" dt="2021-06-26T16:11:19.667" v="407"/>
          <ac:cxnSpMkLst>
            <pc:docMk/>
            <pc:sldMk cId="2914871884" sldId="257"/>
            <ac:cxnSpMk id="191" creationId="{02960BDF-70D0-4DAE-8FA7-8498327B1A43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194" creationId="{0FE1EBA4-183F-4129-B094-22631C2F4F9C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198" creationId="{AEE8D59E-6BA5-4671-9D8D-0D201B8FBF5D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199" creationId="{0F5181BC-7C52-471D-A6B5-94EB6B5CA802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04" creationId="{8C3F1511-66AB-4B09-98A2-ECFB9D61E1D2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05" creationId="{328B4652-9043-485F-8285-7F6815531D32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06" creationId="{16EF29F7-EBF1-4875-B9EB-D418EF9CC04B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08" creationId="{3EFC9EE7-678D-4DCF-A703-4E2DC50F4356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09" creationId="{E672DEF6-AFF6-4775-8DBE-10FD75CB7403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0" creationId="{BFB5C872-C622-4030-99C0-A08FD055E9F4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2" creationId="{3FB495E9-C178-4D9C-9D68-05374FFAA58E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3" creationId="{979F8611-9FEC-4F93-91F8-C142CA9F5813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4" creationId="{DE450E77-CA15-44B7-B7EB-609C0B29A31A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5" creationId="{4785B47C-6EB1-47F8-A152-C2E240EC9364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6" creationId="{6A9641B9-5BFA-47BD-BF97-E670C9652FAB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7" creationId="{776A2C89-24A1-4F64-9119-B5BA6F82E7A7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8" creationId="{A3F37C93-8D7C-4F3C-88A3-0A57048EA9CA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19" creationId="{438B462C-8F79-4A6E-B8EB-2B2EB64617BB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0" creationId="{062A4E29-462C-4C34-AB1F-C0AFAFBD71C0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1" creationId="{AD01417D-E598-4A26-A0A3-FB77ED0FFC06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2" creationId="{517B2AAC-F365-4AB3-98B9-D550C47CABA2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3" creationId="{829420F7-944E-4384-8B35-FE97E2D198C9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4" creationId="{A9D128C4-B665-455D-9D9B-68CE507ED83C}"/>
          </ac:cxnSpMkLst>
        </pc:cxnChg>
        <pc:cxnChg chg="add del mod">
          <ac:chgData name="Delane Brandy" userId="0470fd441968644a" providerId="LiveId" clId="{D8F1A578-28F7-4E12-B4E2-241CBE1EA6D1}" dt="2021-06-26T16:14:43.021" v="417"/>
          <ac:cxnSpMkLst>
            <pc:docMk/>
            <pc:sldMk cId="2914871884" sldId="257"/>
            <ac:cxnSpMk id="225" creationId="{8CDE25FE-7375-400A-867A-F5402943C78D}"/>
          </ac:cxnSpMkLst>
        </pc:cxnChg>
        <pc:cxnChg chg="mod">
          <ac:chgData name="Delane Brandy" userId="0470fd441968644a" providerId="LiveId" clId="{D8F1A578-28F7-4E12-B4E2-241CBE1EA6D1}" dt="2021-06-26T16:18:28.667" v="439" actId="478"/>
          <ac:cxnSpMkLst>
            <pc:docMk/>
            <pc:sldMk cId="2914871884" sldId="257"/>
            <ac:cxnSpMk id="229" creationId="{37441E5C-A664-43C7-B835-D76DC7789BA1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33" creationId="{70B6C211-5DB7-4037-B97F-FEBA99741703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34" creationId="{E2C0C9A8-5EA2-4B21-BB93-B23CA27CE53D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39" creationId="{C379F9F8-9E43-4557-BB47-92306630912F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40" creationId="{888E8784-76B0-467B-95A4-320F13621BD2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41" creationId="{CCAD92CD-B9D5-4DCE-89DE-CFA11055059B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43" creationId="{D5FE04C2-9DF5-419E-B58D-F63E78588DF1}"/>
          </ac:cxnSpMkLst>
        </pc:cxnChg>
        <pc:cxnChg chg="mod">
          <ac:chgData name="Delane Brandy" userId="0470fd441968644a" providerId="LiveId" clId="{D8F1A578-28F7-4E12-B4E2-241CBE1EA6D1}" dt="2021-06-26T16:18:28.667" v="439" actId="478"/>
          <ac:cxnSpMkLst>
            <pc:docMk/>
            <pc:sldMk cId="2914871884" sldId="257"/>
            <ac:cxnSpMk id="244" creationId="{CFB9D935-A9E9-4F75-BB94-1849CEA52529}"/>
          </ac:cxnSpMkLst>
        </pc:cxnChg>
        <pc:cxnChg chg="mod">
          <ac:chgData name="Delane Brandy" userId="0470fd441968644a" providerId="LiveId" clId="{D8F1A578-28F7-4E12-B4E2-241CBE1EA6D1}" dt="2021-06-26T16:18:28.667" v="439" actId="478"/>
          <ac:cxnSpMkLst>
            <pc:docMk/>
            <pc:sldMk cId="2914871884" sldId="257"/>
            <ac:cxnSpMk id="245" creationId="{A95BB424-5823-4499-9A6C-DF0F394BBCE1}"/>
          </ac:cxnSpMkLst>
        </pc:cxnChg>
        <pc:cxnChg chg="mod">
          <ac:chgData name="Delane Brandy" userId="0470fd441968644a" providerId="LiveId" clId="{D8F1A578-28F7-4E12-B4E2-241CBE1EA6D1}" dt="2021-06-26T16:18:28.667" v="439" actId="478"/>
          <ac:cxnSpMkLst>
            <pc:docMk/>
            <pc:sldMk cId="2914871884" sldId="257"/>
            <ac:cxnSpMk id="247" creationId="{3BEAC516-491E-4B5A-BE8A-DE2362F7F970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48" creationId="{83606816-BB69-462F-AA36-EC2B5EC95FF2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49" creationId="{6FEA7B2E-F8A6-4EFE-8C05-E067A0383561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0" creationId="{2CBE9C5B-A6E1-4303-8192-CA75B02B066F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1" creationId="{70038B12-6838-4372-9B6F-FEE6FB01BAFB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2" creationId="{56C1BF56-2D59-49F6-93EA-CD47762083D1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3" creationId="{843AB1F3-D319-4949-93B9-1D534F73B528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4" creationId="{BB8935C7-360F-405B-BD30-9643E31ACC02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5" creationId="{314E34F4-84B8-474A-9F07-040D5051062F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6" creationId="{6E7F5738-67EF-4A3D-BBFD-B2C4B09C3F21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7" creationId="{7FEAA0C2-45DE-468B-9D0A-AD4AD49500D9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8" creationId="{97700DD5-3E84-452F-B802-AE9A5E0EE55C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59" creationId="{033AEA8F-F2D8-487F-A95C-90E84166DB02}"/>
          </ac:cxnSpMkLst>
        </pc:cxnChg>
        <pc:cxnChg chg="mod">
          <ac:chgData name="Delane Brandy" userId="0470fd441968644a" providerId="LiveId" clId="{D8F1A578-28F7-4E12-B4E2-241CBE1EA6D1}" dt="2021-06-26T16:14:44.074" v="418"/>
          <ac:cxnSpMkLst>
            <pc:docMk/>
            <pc:sldMk cId="2914871884" sldId="257"/>
            <ac:cxnSpMk id="260" creationId="{75C8E2CF-2C6B-427A-B84B-78D9E207B9B0}"/>
          </ac:cxnSpMkLst>
        </pc:cxnChg>
        <pc:cxnChg chg="mod">
          <ac:chgData name="Delane Brandy" userId="0470fd441968644a" providerId="LiveId" clId="{D8F1A578-28F7-4E12-B4E2-241CBE1EA6D1}" dt="2021-06-26T16:15:25.598" v="425" actId="478"/>
          <ac:cxnSpMkLst>
            <pc:docMk/>
            <pc:sldMk cId="2914871884" sldId="257"/>
            <ac:cxnSpMk id="264" creationId="{9D58E0DD-5F89-4B98-97BD-2FF34235BF75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68" creationId="{33D8D71C-6E59-4BA4-851B-C711BEF268CE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69" creationId="{D3825E3A-1545-4B88-827A-9C0C61506B2F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74" creationId="{AD37C7B6-2C0E-4E47-B9E7-6B97127465AF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75" creationId="{9B236215-12B5-44DB-9733-CB54C16BC3DB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76" creationId="{FE85BB12-0725-4174-A857-07816F6343D9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78" creationId="{BE796FC1-8527-4ABB-854E-1A4968EB6C58}"/>
          </ac:cxnSpMkLst>
        </pc:cxnChg>
        <pc:cxnChg chg="mod">
          <ac:chgData name="Delane Brandy" userId="0470fd441968644a" providerId="LiveId" clId="{D8F1A578-28F7-4E12-B4E2-241CBE1EA6D1}" dt="2021-06-26T16:15:25.598" v="425" actId="478"/>
          <ac:cxnSpMkLst>
            <pc:docMk/>
            <pc:sldMk cId="2914871884" sldId="257"/>
            <ac:cxnSpMk id="279" creationId="{DEAB6E2E-A2FA-4E69-AD6F-F97B7AF4C18D}"/>
          </ac:cxnSpMkLst>
        </pc:cxnChg>
        <pc:cxnChg chg="mod">
          <ac:chgData name="Delane Brandy" userId="0470fd441968644a" providerId="LiveId" clId="{D8F1A578-28F7-4E12-B4E2-241CBE1EA6D1}" dt="2021-06-26T16:15:25.598" v="425" actId="478"/>
          <ac:cxnSpMkLst>
            <pc:docMk/>
            <pc:sldMk cId="2914871884" sldId="257"/>
            <ac:cxnSpMk id="280" creationId="{60D2B2B4-A7FF-43FC-9277-FCD31062EEA9}"/>
          </ac:cxnSpMkLst>
        </pc:cxnChg>
        <pc:cxnChg chg="mod">
          <ac:chgData name="Delane Brandy" userId="0470fd441968644a" providerId="LiveId" clId="{D8F1A578-28F7-4E12-B4E2-241CBE1EA6D1}" dt="2021-06-26T16:15:25.598" v="425" actId="478"/>
          <ac:cxnSpMkLst>
            <pc:docMk/>
            <pc:sldMk cId="2914871884" sldId="257"/>
            <ac:cxnSpMk id="282" creationId="{2EB385D2-E9FC-4A81-B8B9-E35BBD6B3907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3" creationId="{A59A8914-8E08-4EB2-920D-C105E5F9D2A9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4" creationId="{F44305E6-CA2A-4222-92B6-374AB6017518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5" creationId="{E089862E-B477-4A1A-B017-0D59E953BC2A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6" creationId="{C5E56DD5-E7B6-4C9B-8F87-A50E62BF2C37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7" creationId="{4BAB6B20-5E36-487C-8EE5-84F02863FCB6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8" creationId="{8225E46F-4580-47E1-AD2F-49E09AFCA60C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89" creationId="{22BF1594-B6E0-4129-9168-042B8166F6ED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0" creationId="{239B6240-0DC7-4232-BC37-576A8A101B98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1" creationId="{3A338E55-F298-4B2C-BB8F-87A60AFBE60C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2" creationId="{C9CBC4DC-5B82-4A57-8C13-3432198EC7BA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3" creationId="{26A0B5B3-C59D-418E-A0F8-52692C861722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4" creationId="{F3B23433-1AB9-4DE7-89F0-FCDC18FA852F}"/>
          </ac:cxnSpMkLst>
        </pc:cxnChg>
        <pc:cxnChg chg="mod">
          <ac:chgData name="Delane Brandy" userId="0470fd441968644a" providerId="LiveId" clId="{D8F1A578-28F7-4E12-B4E2-241CBE1EA6D1}" dt="2021-06-26T16:15:05.870" v="421" actId="571"/>
          <ac:cxnSpMkLst>
            <pc:docMk/>
            <pc:sldMk cId="2914871884" sldId="257"/>
            <ac:cxnSpMk id="295" creationId="{92750300-1F77-4A3A-AAE3-CB3345BACF94}"/>
          </ac:cxnSpMkLst>
        </pc:cxnChg>
        <pc:cxnChg chg="mod">
          <ac:chgData name="Delane Brandy" userId="0470fd441968644a" providerId="LiveId" clId="{D8F1A578-28F7-4E12-B4E2-241CBE1EA6D1}" dt="2021-06-26T20:13:07.381" v="716" actId="478"/>
          <ac:cxnSpMkLst>
            <pc:docMk/>
            <pc:sldMk cId="2914871884" sldId="257"/>
            <ac:cxnSpMk id="299" creationId="{BB0BF6A5-6561-48EB-B2D4-CF41C63DCF54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03" creationId="{FD8068D5-D927-40C7-890C-BADA54CF3F23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04" creationId="{7DC37FEF-EAD4-4670-8791-1FC57743BCB8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09" creationId="{1985E7F9-EEBB-4DDA-8969-5136D41CADB6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0" creationId="{176C9D37-A0BE-4D22-99E4-72B9A0C930DE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1" creationId="{B8167594-C219-4F2D-81B7-66791842F77C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3" creationId="{FF4A15DC-1A48-44C3-B4FF-E98387C474F1}"/>
          </ac:cxnSpMkLst>
        </pc:cxnChg>
        <pc:cxnChg chg="mod">
          <ac:chgData name="Delane Brandy" userId="0470fd441968644a" providerId="LiveId" clId="{D8F1A578-28F7-4E12-B4E2-241CBE1EA6D1}" dt="2021-06-26T20:13:07.381" v="716" actId="478"/>
          <ac:cxnSpMkLst>
            <pc:docMk/>
            <pc:sldMk cId="2914871884" sldId="257"/>
            <ac:cxnSpMk id="314" creationId="{A5133D7A-8306-4E70-A043-1809C49BB282}"/>
          </ac:cxnSpMkLst>
        </pc:cxnChg>
        <pc:cxnChg chg="mod">
          <ac:chgData name="Delane Brandy" userId="0470fd441968644a" providerId="LiveId" clId="{D8F1A578-28F7-4E12-B4E2-241CBE1EA6D1}" dt="2021-06-26T20:13:07.381" v="716" actId="478"/>
          <ac:cxnSpMkLst>
            <pc:docMk/>
            <pc:sldMk cId="2914871884" sldId="257"/>
            <ac:cxnSpMk id="315" creationId="{F8A64AB5-02AC-40C3-B04C-0BD76C8F7938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7" creationId="{0359C3DA-D547-41FB-B49D-57041E34E73A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8" creationId="{B8F61CDE-C0D2-4E55-9803-76CFCADCAF6B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19" creationId="{2F693C4B-A22F-4224-BCA4-82C93CC9DCE9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0" creationId="{1F19101F-77D4-4CFD-83B8-FC04111DFA9B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1" creationId="{C6D54704-0500-4D52-A495-56A2034D4F83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2" creationId="{0292E3CE-238A-4AE0-AE42-118379C98B94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3" creationId="{8073BBA1-2760-402A-AA67-8E916C6F36A5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4" creationId="{13821C2E-6D6B-4C70-AEB1-D8271B58C95A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5" creationId="{46957ABE-3445-4EFE-B0C2-9E2846A91999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6" creationId="{0976FAB0-5BE2-4131-AB21-1559EB5AA9B1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7" creationId="{854A9219-9875-4C34-9171-4CA3D307119F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8" creationId="{9A84131D-F6A9-4DE7-91D8-722EE6F5DDEE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29" creationId="{4A0C24A3-989A-4B6C-80FA-DE21EFCCEA93}"/>
          </ac:cxnSpMkLst>
        </pc:cxnChg>
        <pc:cxnChg chg="mod">
          <ac:chgData name="Delane Brandy" userId="0470fd441968644a" providerId="LiveId" clId="{D8F1A578-28F7-4E12-B4E2-241CBE1EA6D1}" dt="2021-06-26T20:00:32.703" v="678" actId="165"/>
          <ac:cxnSpMkLst>
            <pc:docMk/>
            <pc:sldMk cId="2914871884" sldId="257"/>
            <ac:cxnSpMk id="330" creationId="{4B60DB2A-5722-4911-88E2-71B304B5A37E}"/>
          </ac:cxnSpMkLst>
        </pc:cxnChg>
        <pc:cxnChg chg="add mod topLvl">
          <ac:chgData name="Delane Brandy" userId="0470fd441968644a" providerId="LiveId" clId="{D8F1A578-28F7-4E12-B4E2-241CBE1EA6D1}" dt="2021-06-26T20:12:18.664" v="693" actId="164"/>
          <ac:cxnSpMkLst>
            <pc:docMk/>
            <pc:sldMk cId="2914871884" sldId="257"/>
            <ac:cxnSpMk id="345" creationId="{15483F3A-5FEF-41F6-AE24-39BC54FFECC2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24" creationId="{F042A8D5-E979-414A-BDEE-2F2C9F32AC19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27" creationId="{F0673CDF-76D6-442F-BE0E-EFB2DCF80718}"/>
          </ac:cxnSpMkLst>
        </pc:cxnChg>
        <pc:cxnChg chg="add del">
          <ac:chgData name="Delane Brandy" userId="0470fd441968644a" providerId="LiveId" clId="{D8F1A578-28F7-4E12-B4E2-241CBE1EA6D1}" dt="2021-06-26T16:24:58.585" v="622" actId="11529"/>
          <ac:cxnSpMkLst>
            <pc:docMk/>
            <pc:sldMk cId="2914871884" sldId="257"/>
            <ac:cxnSpMk id="1028" creationId="{CF95E5EA-374F-4B1A-95B0-180724E9B29D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29" creationId="{E6A825EA-10EC-4B05-80B5-6A192FEC0B6E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31" creationId="{02529145-25E6-4B86-8F8E-3FD59D04979E}"/>
          </ac:cxnSpMkLst>
        </pc:cxnChg>
        <pc:cxnChg chg="add del mod topLvl">
          <ac:chgData name="Delane Brandy" userId="0470fd441968644a" providerId="LiveId" clId="{D8F1A578-28F7-4E12-B4E2-241CBE1EA6D1}" dt="2021-06-26T20:13:22.234" v="722" actId="478"/>
          <ac:cxnSpMkLst>
            <pc:docMk/>
            <pc:sldMk cId="2914871884" sldId="257"/>
            <ac:cxnSpMk id="1032" creationId="{11762695-7DD8-49CD-9802-A25FA8203FF2}"/>
          </ac:cxnSpMkLst>
        </pc:cxnChg>
        <pc:cxnChg chg="add del mod">
          <ac:chgData name="Delane Brandy" userId="0470fd441968644a" providerId="LiveId" clId="{D8F1A578-28F7-4E12-B4E2-241CBE1EA6D1}" dt="2021-06-26T16:11:18.717" v="406" actId="478"/>
          <ac:cxnSpMkLst>
            <pc:docMk/>
            <pc:sldMk cId="2914871884" sldId="257"/>
            <ac:cxnSpMk id="1034" creationId="{1DDFBC61-F584-4724-BD48-330397E065ED}"/>
          </ac:cxnSpMkLst>
        </pc:cxnChg>
        <pc:cxnChg chg="add del">
          <ac:chgData name="Delane Brandy" userId="0470fd441968644a" providerId="LiveId" clId="{D8F1A578-28F7-4E12-B4E2-241CBE1EA6D1}" dt="2021-06-26T15:38:26.135" v="320" actId="478"/>
          <ac:cxnSpMkLst>
            <pc:docMk/>
            <pc:sldMk cId="2914871884" sldId="257"/>
            <ac:cxnSpMk id="1037" creationId="{C933C7E7-8233-400E-B23D-926F124F667F}"/>
          </ac:cxnSpMkLst>
        </pc:cxnChg>
        <pc:cxnChg chg="add del">
          <ac:chgData name="Delane Brandy" userId="0470fd441968644a" providerId="LiveId" clId="{D8F1A578-28F7-4E12-B4E2-241CBE1EA6D1}" dt="2021-06-26T15:38:40.003" v="322" actId="11529"/>
          <ac:cxnSpMkLst>
            <pc:docMk/>
            <pc:sldMk cId="2914871884" sldId="257"/>
            <ac:cxnSpMk id="1043" creationId="{256CB224-7CEF-497C-BC0E-84562C434FCB}"/>
          </ac:cxnSpMkLst>
        </pc:cxnChg>
        <pc:cxnChg chg="add del mod">
          <ac:chgData name="Delane Brandy" userId="0470fd441968644a" providerId="LiveId" clId="{D8F1A578-28F7-4E12-B4E2-241CBE1EA6D1}" dt="2021-06-26T15:38:51.130" v="324" actId="11529"/>
          <ac:cxnSpMkLst>
            <pc:docMk/>
            <pc:sldMk cId="2914871884" sldId="257"/>
            <ac:cxnSpMk id="1045" creationId="{08037D62-3505-49D1-B181-D47EFCB18F93}"/>
          </ac:cxnSpMkLst>
        </pc:cxnChg>
        <pc:cxnChg chg="add del mod">
          <ac:chgData name="Delane Brandy" userId="0470fd441968644a" providerId="LiveId" clId="{D8F1A578-28F7-4E12-B4E2-241CBE1EA6D1}" dt="2021-06-26T15:38:55.134" v="326" actId="21"/>
          <ac:cxnSpMkLst>
            <pc:docMk/>
            <pc:sldMk cId="2914871884" sldId="257"/>
            <ac:cxnSpMk id="1047" creationId="{9C031E88-494C-4910-911F-FD0FA0C8F878}"/>
          </ac:cxnSpMkLst>
        </pc:cxnChg>
      </pc:sldChg>
      <pc:sldChg chg="addSp delSp modSp mod">
        <pc:chgData name="Delane Brandy" userId="0470fd441968644a" providerId="LiveId" clId="{D8F1A578-28F7-4E12-B4E2-241CBE1EA6D1}" dt="2021-08-11T19:23:41.586" v="1602" actId="113"/>
        <pc:sldMkLst>
          <pc:docMk/>
          <pc:sldMk cId="3324273594" sldId="258"/>
        </pc:sldMkLst>
        <pc:spChg chg="mod">
          <ac:chgData name="Delane Brandy" userId="0470fd441968644a" providerId="LiveId" clId="{D8F1A578-28F7-4E12-B4E2-241CBE1EA6D1}" dt="2021-08-11T19:23:41.586" v="1602" actId="113"/>
          <ac:spMkLst>
            <pc:docMk/>
            <pc:sldMk cId="3324273594" sldId="258"/>
            <ac:spMk id="5" creationId="{00000000-0000-0000-0000-000000000000}"/>
          </ac:spMkLst>
        </pc:spChg>
        <pc:spChg chg="mod">
          <ac:chgData name="Delane Brandy" userId="0470fd441968644a" providerId="LiveId" clId="{D8F1A578-28F7-4E12-B4E2-241CBE1EA6D1}" dt="2021-07-09T19:39:06.777" v="1183" actId="2711"/>
          <ac:spMkLst>
            <pc:docMk/>
            <pc:sldMk cId="3324273594" sldId="258"/>
            <ac:spMk id="10" creationId="{00000000-0000-0000-0000-000000000000}"/>
          </ac:spMkLst>
        </pc:spChg>
        <pc:spChg chg="mod">
          <ac:chgData name="Delane Brandy" userId="0470fd441968644a" providerId="LiveId" clId="{D8F1A578-28F7-4E12-B4E2-241CBE1EA6D1}" dt="2021-06-27T17:53:16.009" v="923" actId="2711"/>
          <ac:spMkLst>
            <pc:docMk/>
            <pc:sldMk cId="3324273594" sldId="258"/>
            <ac:spMk id="12" creationId="{00000000-0000-0000-0000-000000000000}"/>
          </ac:spMkLst>
        </pc:spChg>
        <pc:spChg chg="mod">
          <ac:chgData name="Delane Brandy" userId="0470fd441968644a" providerId="LiveId" clId="{D8F1A578-28F7-4E12-B4E2-241CBE1EA6D1}" dt="2021-06-27T17:53:59.705" v="932" actId="164"/>
          <ac:spMkLst>
            <pc:docMk/>
            <pc:sldMk cId="3324273594" sldId="258"/>
            <ac:spMk id="13" creationId="{00000000-0000-0000-0000-000000000000}"/>
          </ac:spMkLst>
        </pc:spChg>
        <pc:spChg chg="mod">
          <ac:chgData name="Delane Brandy" userId="0470fd441968644a" providerId="LiveId" clId="{D8F1A578-28F7-4E12-B4E2-241CBE1EA6D1}" dt="2021-07-09T19:39:13.818" v="1185" actId="2711"/>
          <ac:spMkLst>
            <pc:docMk/>
            <pc:sldMk cId="3324273594" sldId="258"/>
            <ac:spMk id="14" creationId="{00000000-0000-0000-0000-000000000000}"/>
          </ac:spMkLst>
        </pc:spChg>
        <pc:spChg chg="mod">
          <ac:chgData name="Delane Brandy" userId="0470fd441968644a" providerId="LiveId" clId="{D8F1A578-28F7-4E12-B4E2-241CBE1EA6D1}" dt="2021-08-11T19:22:10.885" v="1595" actId="2711"/>
          <ac:spMkLst>
            <pc:docMk/>
            <pc:sldMk cId="3324273594" sldId="258"/>
            <ac:spMk id="31" creationId="{C60FE4F4-2A94-471D-810F-A40B695B9F2D}"/>
          </ac:spMkLst>
        </pc:spChg>
        <pc:spChg chg="mod">
          <ac:chgData name="Delane Brandy" userId="0470fd441968644a" providerId="LiveId" clId="{D8F1A578-28F7-4E12-B4E2-241CBE1EA6D1}" dt="2021-06-26T20:38:22.893" v="749" actId="1037"/>
          <ac:spMkLst>
            <pc:docMk/>
            <pc:sldMk cId="3324273594" sldId="258"/>
            <ac:spMk id="32" creationId="{00000000-0000-0000-0000-000000000000}"/>
          </ac:spMkLst>
        </pc:spChg>
        <pc:spChg chg="del">
          <ac:chgData name="Delane Brandy" userId="0470fd441968644a" providerId="LiveId" clId="{D8F1A578-28F7-4E12-B4E2-241CBE1EA6D1}" dt="2021-06-27T17:49:02.362" v="876" actId="478"/>
          <ac:spMkLst>
            <pc:docMk/>
            <pc:sldMk cId="3324273594" sldId="258"/>
            <ac:spMk id="35" creationId="{00000000-0000-0000-0000-000000000000}"/>
          </ac:spMkLst>
        </pc:spChg>
        <pc:spChg chg="del">
          <ac:chgData name="Delane Brandy" userId="0470fd441968644a" providerId="LiveId" clId="{D8F1A578-28F7-4E12-B4E2-241CBE1EA6D1}" dt="2021-06-27T17:49:02.362" v="876" actId="478"/>
          <ac:spMkLst>
            <pc:docMk/>
            <pc:sldMk cId="3324273594" sldId="258"/>
            <ac:spMk id="36" creationId="{00000000-0000-0000-0000-000000000000}"/>
          </ac:spMkLst>
        </pc:spChg>
        <pc:spChg chg="del">
          <ac:chgData name="Delane Brandy" userId="0470fd441968644a" providerId="LiveId" clId="{D8F1A578-28F7-4E12-B4E2-241CBE1EA6D1}" dt="2021-06-27T17:49:02.362" v="876" actId="478"/>
          <ac:spMkLst>
            <pc:docMk/>
            <pc:sldMk cId="3324273594" sldId="258"/>
            <ac:spMk id="42" creationId="{00000000-0000-0000-0000-000000000000}"/>
          </ac:spMkLst>
        </pc:spChg>
        <pc:spChg chg="mod topLvl">
          <ac:chgData name="Delane Brandy" userId="0470fd441968644a" providerId="LiveId" clId="{D8F1A578-28F7-4E12-B4E2-241CBE1EA6D1}" dt="2021-06-27T17:52:40.017" v="919" actId="164"/>
          <ac:spMkLst>
            <pc:docMk/>
            <pc:sldMk cId="3324273594" sldId="258"/>
            <ac:spMk id="45" creationId="{00000000-0000-0000-0000-000000000000}"/>
          </ac:spMkLst>
        </pc:spChg>
        <pc:spChg chg="del mod topLvl">
          <ac:chgData name="Delane Brandy" userId="0470fd441968644a" providerId="LiveId" clId="{D8F1A578-28F7-4E12-B4E2-241CBE1EA6D1}" dt="2021-06-27T17:51:12.678" v="907" actId="478"/>
          <ac:spMkLst>
            <pc:docMk/>
            <pc:sldMk cId="3324273594" sldId="258"/>
            <ac:spMk id="46" creationId="{00000000-0000-0000-0000-000000000000}"/>
          </ac:spMkLst>
        </pc:spChg>
        <pc:spChg chg="del mod topLvl">
          <ac:chgData name="Delane Brandy" userId="0470fd441968644a" providerId="LiveId" clId="{D8F1A578-28F7-4E12-B4E2-241CBE1EA6D1}" dt="2021-06-27T17:51:15.803" v="909" actId="478"/>
          <ac:spMkLst>
            <pc:docMk/>
            <pc:sldMk cId="3324273594" sldId="258"/>
            <ac:spMk id="47" creationId="{00000000-0000-0000-0000-000000000000}"/>
          </ac:spMkLst>
        </pc:spChg>
        <pc:spChg chg="mod topLvl">
          <ac:chgData name="Delane Brandy" userId="0470fd441968644a" providerId="LiveId" clId="{D8F1A578-28F7-4E12-B4E2-241CBE1EA6D1}" dt="2021-06-27T17:52:44.479" v="920" actId="164"/>
          <ac:spMkLst>
            <pc:docMk/>
            <pc:sldMk cId="3324273594" sldId="258"/>
            <ac:spMk id="49" creationId="{00000000-0000-0000-0000-000000000000}"/>
          </ac:spMkLst>
        </pc:spChg>
        <pc:grpChg chg="del">
          <ac:chgData name="Delane Brandy" userId="0470fd441968644a" providerId="LiveId" clId="{D8F1A578-28F7-4E12-B4E2-241CBE1EA6D1}" dt="2021-06-27T17:49:58.980" v="889" actId="165"/>
          <ac:grpSpMkLst>
            <pc:docMk/>
            <pc:sldMk cId="3324273594" sldId="258"/>
            <ac:grpSpMk id="6" creationId="{039C8A8A-CD82-41FE-B059-D271CF5B3287}"/>
          </ac:grpSpMkLst>
        </pc:grpChg>
        <pc:grpChg chg="add mod">
          <ac:chgData name="Delane Brandy" userId="0470fd441968644a" providerId="LiveId" clId="{D8F1A578-28F7-4E12-B4E2-241CBE1EA6D1}" dt="2021-06-27T17:52:49.537" v="921" actId="164"/>
          <ac:grpSpMkLst>
            <pc:docMk/>
            <pc:sldMk cId="3324273594" sldId="258"/>
            <ac:grpSpMk id="22" creationId="{5B61A3B0-616B-402E-B1A6-D5CEE239D075}"/>
          </ac:grpSpMkLst>
        </pc:grpChg>
        <pc:grpChg chg="add mod">
          <ac:chgData name="Delane Brandy" userId="0470fd441968644a" providerId="LiveId" clId="{D8F1A578-28F7-4E12-B4E2-241CBE1EA6D1}" dt="2021-06-27T17:52:49.537" v="921" actId="164"/>
          <ac:grpSpMkLst>
            <pc:docMk/>
            <pc:sldMk cId="3324273594" sldId="258"/>
            <ac:grpSpMk id="23" creationId="{8FD6B0C9-1A7E-41B3-976D-B777F92B1753}"/>
          </ac:grpSpMkLst>
        </pc:grpChg>
        <pc:grpChg chg="add mod">
          <ac:chgData name="Delane Brandy" userId="0470fd441968644a" providerId="LiveId" clId="{D8F1A578-28F7-4E12-B4E2-241CBE1EA6D1}" dt="2021-06-27T17:52:52.074" v="922" actId="1076"/>
          <ac:grpSpMkLst>
            <pc:docMk/>
            <pc:sldMk cId="3324273594" sldId="258"/>
            <ac:grpSpMk id="24" creationId="{A6E303B6-3840-4EFB-A847-278970EDA542}"/>
          </ac:grpSpMkLst>
        </pc:grpChg>
        <pc:grpChg chg="add mod">
          <ac:chgData name="Delane Brandy" userId="0470fd441968644a" providerId="LiveId" clId="{D8F1A578-28F7-4E12-B4E2-241CBE1EA6D1}" dt="2021-06-27T17:54:02.159" v="933" actId="1076"/>
          <ac:grpSpMkLst>
            <pc:docMk/>
            <pc:sldMk cId="3324273594" sldId="258"/>
            <ac:grpSpMk id="26" creationId="{2DE96F0A-A325-433C-BEFF-CB19DDCC6814}"/>
          </ac:grpSpMkLst>
        </pc:grpChg>
        <pc:grpChg chg="del">
          <ac:chgData name="Delane Brandy" userId="0470fd441968644a" providerId="LiveId" clId="{D8F1A578-28F7-4E12-B4E2-241CBE1EA6D1}" dt="2021-06-27T17:49:54.007" v="888" actId="165"/>
          <ac:grpSpMkLst>
            <pc:docMk/>
            <pc:sldMk cId="3324273594" sldId="258"/>
            <ac:grpSpMk id="48" creationId="{00000000-0000-0000-0000-000000000000}"/>
          </ac:grpSpMkLst>
        </pc:grpChg>
        <pc:picChg chg="del mod">
          <ac:chgData name="Delane Brandy" userId="0470fd441968644a" providerId="LiveId" clId="{D8F1A578-28F7-4E12-B4E2-241CBE1EA6D1}" dt="2021-06-27T17:48:58.798" v="874" actId="478"/>
          <ac:picMkLst>
            <pc:docMk/>
            <pc:sldMk cId="3324273594" sldId="258"/>
            <ac:picMk id="2" creationId="{00000000-0000-0000-0000-000000000000}"/>
          </ac:picMkLst>
        </pc:picChg>
        <pc:picChg chg="add del mod">
          <ac:chgData name="Delane Brandy" userId="0470fd441968644a" providerId="LiveId" clId="{D8F1A578-28F7-4E12-B4E2-241CBE1EA6D1}" dt="2021-06-27T17:39:35.578" v="827" actId="478"/>
          <ac:picMkLst>
            <pc:docMk/>
            <pc:sldMk cId="3324273594" sldId="258"/>
            <ac:picMk id="15" creationId="{E3796118-F239-42FF-898F-B162E0BA88A3}"/>
          </ac:picMkLst>
        </pc:picChg>
        <pc:picChg chg="add mod modCrop">
          <ac:chgData name="Delane Brandy" userId="0470fd441968644a" providerId="LiveId" clId="{D8F1A578-28F7-4E12-B4E2-241CBE1EA6D1}" dt="2021-06-27T17:49:38.484" v="886" actId="1076"/>
          <ac:picMkLst>
            <pc:docMk/>
            <pc:sldMk cId="3324273594" sldId="258"/>
            <ac:picMk id="19" creationId="{91DB8F28-42FB-4D0D-8F3E-0E12F1D20A37}"/>
          </ac:picMkLst>
        </pc:picChg>
        <pc:picChg chg="add mod modCrop">
          <ac:chgData name="Delane Brandy" userId="0470fd441968644a" providerId="LiveId" clId="{D8F1A578-28F7-4E12-B4E2-241CBE1EA6D1}" dt="2021-06-27T17:52:44.479" v="920" actId="164"/>
          <ac:picMkLst>
            <pc:docMk/>
            <pc:sldMk cId="3324273594" sldId="258"/>
            <ac:picMk id="21" creationId="{C249D3B3-BD09-419A-991A-4641A1E2A7C1}"/>
          </ac:picMkLst>
        </pc:picChg>
        <pc:picChg chg="add mod modCrop">
          <ac:chgData name="Delane Brandy" userId="0470fd441968644a" providerId="LiveId" clId="{D8F1A578-28F7-4E12-B4E2-241CBE1EA6D1}" dt="2021-06-27T17:52:40.017" v="919" actId="164"/>
          <ac:picMkLst>
            <pc:docMk/>
            <pc:sldMk cId="3324273594" sldId="258"/>
            <ac:picMk id="33" creationId="{914CFC60-C20D-476A-BB48-A76B1074C224}"/>
          </ac:picMkLst>
        </pc:picChg>
        <pc:cxnChg chg="mod">
          <ac:chgData name="Delane Brandy" userId="0470fd441968644a" providerId="LiveId" clId="{D8F1A578-28F7-4E12-B4E2-241CBE1EA6D1}" dt="2021-06-27T17:54:07.290" v="934" actId="1076"/>
          <ac:cxnSpMkLst>
            <pc:docMk/>
            <pc:sldMk cId="3324273594" sldId="258"/>
            <ac:cxnSpMk id="4" creationId="{00000000-0000-0000-0000-000000000000}"/>
          </ac:cxnSpMkLst>
        </pc:cxnChg>
        <pc:cxnChg chg="mod">
          <ac:chgData name="Delane Brandy" userId="0470fd441968644a" providerId="LiveId" clId="{D8F1A578-28F7-4E12-B4E2-241CBE1EA6D1}" dt="2021-06-26T20:38:22.893" v="749" actId="1037"/>
          <ac:cxnSpMkLst>
            <pc:docMk/>
            <pc:sldMk cId="3324273594" sldId="258"/>
            <ac:cxnSpMk id="34" creationId="{00000000-0000-0000-0000-000000000000}"/>
          </ac:cxnSpMkLst>
        </pc:cxnChg>
      </pc:sldChg>
      <pc:sldChg chg="addSp delSp modSp add del mod delAnim">
        <pc:chgData name="Delane Brandy" userId="0470fd441968644a" providerId="LiveId" clId="{D8F1A578-28F7-4E12-B4E2-241CBE1EA6D1}" dt="2021-08-11T19:25:37.573" v="1618" actId="207"/>
        <pc:sldMkLst>
          <pc:docMk/>
          <pc:sldMk cId="86171565" sldId="259"/>
        </pc:sldMkLst>
        <pc:spChg chg="mod">
          <ac:chgData name="Delane Brandy" userId="0470fd441968644a" providerId="LiveId" clId="{D8F1A578-28F7-4E12-B4E2-241CBE1EA6D1}" dt="2021-08-11T19:25:37.573" v="1618" actId="207"/>
          <ac:spMkLst>
            <pc:docMk/>
            <pc:sldMk cId="86171565" sldId="259"/>
            <ac:spMk id="2" creationId="{2A73D175-CEFE-413A-BCBB-462CEDDC65BD}"/>
          </ac:spMkLst>
        </pc:spChg>
        <pc:spChg chg="mod">
          <ac:chgData name="Delane Brandy" userId="0470fd441968644a" providerId="LiveId" clId="{D8F1A578-28F7-4E12-B4E2-241CBE1EA6D1}" dt="2021-06-26T20:38:37.532" v="751" actId="2711"/>
          <ac:spMkLst>
            <pc:docMk/>
            <pc:sldMk cId="86171565" sldId="259"/>
            <ac:spMk id="3" creationId="{C9F7A811-5C62-4910-9C67-F339548D2E4E}"/>
          </ac:spMkLst>
        </pc:spChg>
        <pc:spChg chg="mod">
          <ac:chgData name="Delane Brandy" userId="0470fd441968644a" providerId="LiveId" clId="{D8F1A578-28F7-4E12-B4E2-241CBE1EA6D1}" dt="2021-06-26T20:38:22.549" v="748" actId="2711"/>
          <ac:spMkLst>
            <pc:docMk/>
            <pc:sldMk cId="86171565" sldId="259"/>
            <ac:spMk id="5" creationId="{1DF82377-C9A0-43C5-A8FE-80CA6093292C}"/>
          </ac:spMkLst>
        </pc:spChg>
        <pc:spChg chg="mod">
          <ac:chgData name="Delane Brandy" userId="0470fd441968644a" providerId="LiveId" clId="{D8F1A578-28F7-4E12-B4E2-241CBE1EA6D1}" dt="2021-08-11T19:23:56.592" v="1603" actId="2711"/>
          <ac:spMkLst>
            <pc:docMk/>
            <pc:sldMk cId="86171565" sldId="259"/>
            <ac:spMk id="6" creationId="{103E795F-1EDD-4086-BBE8-F7D9436A531C}"/>
          </ac:spMkLst>
        </pc:spChg>
        <pc:spChg chg="add del mod">
          <ac:chgData name="Delane Brandy" userId="0470fd441968644a" providerId="LiveId" clId="{D8F1A578-28F7-4E12-B4E2-241CBE1EA6D1}" dt="2021-06-27T18:13:37.169" v="964" actId="478"/>
          <ac:spMkLst>
            <pc:docMk/>
            <pc:sldMk cId="86171565" sldId="259"/>
            <ac:spMk id="8" creationId="{5A10A10C-EBAB-4AB1-A538-8F7DC7AD90B1}"/>
          </ac:spMkLst>
        </pc:spChg>
        <pc:spChg chg="add del mod">
          <ac:chgData name="Delane Brandy" userId="0470fd441968644a" providerId="LiveId" clId="{D8F1A578-28F7-4E12-B4E2-241CBE1EA6D1}" dt="2021-06-27T18:13:40.772" v="966" actId="478"/>
          <ac:spMkLst>
            <pc:docMk/>
            <pc:sldMk cId="86171565" sldId="259"/>
            <ac:spMk id="12" creationId="{D7634C89-33CC-4312-8F23-8FC9A891AE52}"/>
          </ac:spMkLst>
        </pc:spChg>
        <pc:spChg chg="mod">
          <ac:chgData name="Delane Brandy" userId="0470fd441968644a" providerId="LiveId" clId="{D8F1A578-28F7-4E12-B4E2-241CBE1EA6D1}" dt="2021-08-11T19:24:02.744" v="1604" actId="2711"/>
          <ac:spMkLst>
            <pc:docMk/>
            <pc:sldMk cId="86171565" sldId="259"/>
            <ac:spMk id="27" creationId="{A1C61DB1-87A4-453E-A79C-A2311E407774}"/>
          </ac:spMkLst>
        </pc:spChg>
        <pc:spChg chg="mod">
          <ac:chgData name="Delane Brandy" userId="0470fd441968644a" providerId="LiveId" clId="{D8F1A578-28F7-4E12-B4E2-241CBE1EA6D1}" dt="2021-08-11T19:25:01.365" v="1613" actId="33524"/>
          <ac:spMkLst>
            <pc:docMk/>
            <pc:sldMk cId="86171565" sldId="259"/>
            <ac:spMk id="30" creationId="{64722913-F92E-4635-BDFF-49254EED3931}"/>
          </ac:spMkLst>
        </pc:spChg>
        <pc:spChg chg="mod">
          <ac:chgData name="Delane Brandy" userId="0470fd441968644a" providerId="LiveId" clId="{D8F1A578-28F7-4E12-B4E2-241CBE1EA6D1}" dt="2021-06-27T18:23:49.856" v="988" actId="207"/>
          <ac:spMkLst>
            <pc:docMk/>
            <pc:sldMk cId="86171565" sldId="259"/>
            <ac:spMk id="37" creationId="{966BC3DD-90D6-4D18-9A54-91CEAF105EB3}"/>
          </ac:spMkLst>
        </pc:spChg>
        <pc:spChg chg="mod">
          <ac:chgData name="Delane Brandy" userId="0470fd441968644a" providerId="LiveId" clId="{D8F1A578-28F7-4E12-B4E2-241CBE1EA6D1}" dt="2021-06-27T18:23:47.721" v="987" actId="207"/>
          <ac:spMkLst>
            <pc:docMk/>
            <pc:sldMk cId="86171565" sldId="259"/>
            <ac:spMk id="40" creationId="{3C4FF783-AE72-4C22-9B4F-70131118D593}"/>
          </ac:spMkLst>
        </pc:spChg>
        <pc:spChg chg="mod">
          <ac:chgData name="Delane Brandy" userId="0470fd441968644a" providerId="LiveId" clId="{D8F1A578-28F7-4E12-B4E2-241CBE1EA6D1}" dt="2021-08-11T19:24:18.497" v="1608" actId="2711"/>
          <ac:spMkLst>
            <pc:docMk/>
            <pc:sldMk cId="86171565" sldId="259"/>
            <ac:spMk id="43" creationId="{0A6DF065-A970-4FA2-AFA2-CC39FF534B07}"/>
          </ac:spMkLst>
        </pc:spChg>
        <pc:spChg chg="mod">
          <ac:chgData name="Delane Brandy" userId="0470fd441968644a" providerId="LiveId" clId="{D8F1A578-28F7-4E12-B4E2-241CBE1EA6D1}" dt="2021-08-11T19:24:27.070" v="1610" actId="1076"/>
          <ac:spMkLst>
            <pc:docMk/>
            <pc:sldMk cId="86171565" sldId="259"/>
            <ac:spMk id="45" creationId="{CDD148AB-C55A-4917-8C44-63D88A3E3E9A}"/>
          </ac:spMkLst>
        </pc:spChg>
        <pc:spChg chg="mod">
          <ac:chgData name="Delane Brandy" userId="0470fd441968644a" providerId="LiveId" clId="{D8F1A578-28F7-4E12-B4E2-241CBE1EA6D1}" dt="2021-08-11T19:24:32.717" v="1611" actId="2711"/>
          <ac:spMkLst>
            <pc:docMk/>
            <pc:sldMk cId="86171565" sldId="259"/>
            <ac:spMk id="46" creationId="{CADE78F5-6CD2-4D06-B628-98B5FB9DBFB3}"/>
          </ac:spMkLst>
        </pc:spChg>
        <pc:spChg chg="mod">
          <ac:chgData name="Delane Brandy" userId="0470fd441968644a" providerId="LiveId" clId="{D8F1A578-28F7-4E12-B4E2-241CBE1EA6D1}" dt="2021-08-11T19:24:36.816" v="1612" actId="2711"/>
          <ac:spMkLst>
            <pc:docMk/>
            <pc:sldMk cId="86171565" sldId="259"/>
            <ac:spMk id="47" creationId="{17D2D4F0-F7A2-4154-BF8F-791C50369AF5}"/>
          </ac:spMkLst>
        </pc:spChg>
        <pc:grpChg chg="add mod">
          <ac:chgData name="Delane Brandy" userId="0470fd441968644a" providerId="LiveId" clId="{D8F1A578-28F7-4E12-B4E2-241CBE1EA6D1}" dt="2021-06-27T18:18:03.426" v="972" actId="164"/>
          <ac:grpSpMkLst>
            <pc:docMk/>
            <pc:sldMk cId="86171565" sldId="259"/>
            <ac:grpSpMk id="13" creationId="{0AFF0EAE-F9E9-43E7-BAFC-155E304E0E5F}"/>
          </ac:grpSpMkLst>
        </pc:grpChg>
        <pc:grpChg chg="mod">
          <ac:chgData name="Delane Brandy" userId="0470fd441968644a" providerId="LiveId" clId="{D8F1A578-28F7-4E12-B4E2-241CBE1EA6D1}" dt="2021-06-27T18:18:23.411" v="975" actId="1076"/>
          <ac:grpSpMkLst>
            <pc:docMk/>
            <pc:sldMk cId="86171565" sldId="259"/>
            <ac:grpSpMk id="22" creationId="{6DE8A632-B2F7-45BE-981F-4F6A03F5CCDC}"/>
          </ac:grpSpMkLst>
        </pc:grpChg>
        <pc:graphicFrameChg chg="mod modGraphic">
          <ac:chgData name="Delane Brandy" userId="0470fd441968644a" providerId="LiveId" clId="{D8F1A578-28F7-4E12-B4E2-241CBE1EA6D1}" dt="2021-08-07T10:07:38.452" v="1357" actId="403"/>
          <ac:graphicFrameMkLst>
            <pc:docMk/>
            <pc:sldMk cId="86171565" sldId="259"/>
            <ac:graphicFrameMk id="7" creationId="{53A42258-E683-470F-8733-C50947D1D2DA}"/>
          </ac:graphicFrameMkLst>
        </pc:graphicFrameChg>
        <pc:picChg chg="add del">
          <ac:chgData name="Delane Brandy" userId="0470fd441968644a" providerId="LiveId" clId="{D8F1A578-28F7-4E12-B4E2-241CBE1EA6D1}" dt="2021-06-27T18:13:39.126" v="965" actId="478"/>
          <ac:picMkLst>
            <pc:docMk/>
            <pc:sldMk cId="86171565" sldId="259"/>
            <ac:picMk id="38" creationId="{5A55D584-5E79-47E0-8DD0-D54DF8DF9A71}"/>
          </ac:picMkLst>
        </pc:picChg>
        <pc:picChg chg="del">
          <ac:chgData name="Delane Brandy" userId="0470fd441968644a" providerId="LiveId" clId="{D8F1A578-28F7-4E12-B4E2-241CBE1EA6D1}" dt="2021-06-27T18:12:44.169" v="949" actId="478"/>
          <ac:picMkLst>
            <pc:docMk/>
            <pc:sldMk cId="86171565" sldId="259"/>
            <ac:picMk id="42" creationId="{6DCD8C82-7BF5-46FE-836E-D0957546424E}"/>
          </ac:picMkLst>
        </pc:picChg>
        <pc:picChg chg="mod modCrop">
          <ac:chgData name="Delane Brandy" userId="0470fd441968644a" providerId="LiveId" clId="{D8F1A578-28F7-4E12-B4E2-241CBE1EA6D1}" dt="2021-06-27T18:21:07.672" v="982"/>
          <ac:picMkLst>
            <pc:docMk/>
            <pc:sldMk cId="86171565" sldId="259"/>
            <ac:picMk id="1026" creationId="{F4BB3423-E893-471E-A6B7-6218B88C00C1}"/>
          </ac:picMkLst>
        </pc:picChg>
        <pc:picChg chg="mod modCrop">
          <ac:chgData name="Delane Brandy" userId="0470fd441968644a" providerId="LiveId" clId="{D8F1A578-28F7-4E12-B4E2-241CBE1EA6D1}" dt="2021-06-27T18:20:49.468" v="980"/>
          <ac:picMkLst>
            <pc:docMk/>
            <pc:sldMk cId="86171565" sldId="259"/>
            <ac:picMk id="2050" creationId="{872123D3-A40A-4BD6-AC25-FC1276AF6F49}"/>
          </ac:picMkLst>
        </pc:picChg>
        <pc:cxnChg chg="mod">
          <ac:chgData name="Delane Brandy" userId="0470fd441968644a" providerId="LiveId" clId="{D8F1A578-28F7-4E12-B4E2-241CBE1EA6D1}" dt="2021-06-27T18:18:23.411" v="975" actId="1076"/>
          <ac:cxnSpMkLst>
            <pc:docMk/>
            <pc:sldMk cId="86171565" sldId="259"/>
            <ac:cxnSpMk id="26" creationId="{E60FCFDD-A768-4BDD-A71E-5A35E8980110}"/>
          </ac:cxnSpMkLst>
        </pc:cxnChg>
        <pc:cxnChg chg="mod">
          <ac:chgData name="Delane Brandy" userId="0470fd441968644a" providerId="LiveId" clId="{D8F1A578-28F7-4E12-B4E2-241CBE1EA6D1}" dt="2021-06-27T18:20:08.251" v="978" actId="1076"/>
          <ac:cxnSpMkLst>
            <pc:docMk/>
            <pc:sldMk cId="86171565" sldId="259"/>
            <ac:cxnSpMk id="29" creationId="{49880174-43E9-46A5-8958-8EB4B6073D4F}"/>
          </ac:cxnSpMkLst>
        </pc:cxnChg>
        <pc:cxnChg chg="mod">
          <ac:chgData name="Delane Brandy" userId="0470fd441968644a" providerId="LiveId" clId="{D8F1A578-28F7-4E12-B4E2-241CBE1EA6D1}" dt="2021-08-11T19:24:07.921" v="1606" actId="1076"/>
          <ac:cxnSpMkLst>
            <pc:docMk/>
            <pc:sldMk cId="86171565" sldId="259"/>
            <ac:cxnSpMk id="36" creationId="{366546AC-7AD1-4931-A23F-99ADCE01800E}"/>
          </ac:cxnSpMkLst>
        </pc:cxnChg>
      </pc:sldChg>
      <pc:sldChg chg="addSp">
        <pc:chgData name="Delane Brandy" userId="0470fd441968644a" providerId="LiveId" clId="{D8F1A578-28F7-4E12-B4E2-241CBE1EA6D1}" dt="2021-06-27T18:11:52.748" v="935"/>
        <pc:sldMkLst>
          <pc:docMk/>
          <pc:sldMk cId="1928309860" sldId="259"/>
        </pc:sldMkLst>
        <pc:picChg chg="add">
          <ac:chgData name="Delane Brandy" userId="0470fd441968644a" providerId="LiveId" clId="{D8F1A578-28F7-4E12-B4E2-241CBE1EA6D1}" dt="2021-06-27T18:11:52.748" v="935"/>
          <ac:picMkLst>
            <pc:docMk/>
            <pc:sldMk cId="1928309860" sldId="259"/>
            <ac:picMk id="1026" creationId="{F4BB3423-E893-471E-A6B7-6218B88C00C1}"/>
          </ac:picMkLst>
        </pc:picChg>
      </pc:sldChg>
      <pc:sldChg chg="addSp">
        <pc:chgData name="Delane Brandy" userId="0470fd441968644a" providerId="LiveId" clId="{D8F1A578-28F7-4E12-B4E2-241CBE1EA6D1}" dt="2021-06-27T18:13:03.892" v="951"/>
        <pc:sldMkLst>
          <pc:docMk/>
          <pc:sldMk cId="4000022688" sldId="259"/>
        </pc:sldMkLst>
        <pc:picChg chg="add">
          <ac:chgData name="Delane Brandy" userId="0470fd441968644a" providerId="LiveId" clId="{D8F1A578-28F7-4E12-B4E2-241CBE1EA6D1}" dt="2021-06-27T18:13:03.892" v="951"/>
          <ac:picMkLst>
            <pc:docMk/>
            <pc:sldMk cId="4000022688" sldId="259"/>
            <ac:picMk id="2050" creationId="{872123D3-A40A-4BD6-AC25-FC1276AF6F49}"/>
          </ac:picMkLst>
        </pc:picChg>
      </pc:sldChg>
      <pc:sldChg chg="addSp delSp modSp mod">
        <pc:chgData name="Delane Brandy" userId="0470fd441968644a" providerId="LiveId" clId="{D8F1A578-28F7-4E12-B4E2-241CBE1EA6D1}" dt="2021-08-11T19:25:50.459" v="1620" actId="1076"/>
        <pc:sldMkLst>
          <pc:docMk/>
          <pc:sldMk cId="3482025073" sldId="260"/>
        </pc:sldMkLst>
        <pc:spChg chg="mod">
          <ac:chgData name="Delane Brandy" userId="0470fd441968644a" providerId="LiveId" clId="{D8F1A578-28F7-4E12-B4E2-241CBE1EA6D1}" dt="2021-06-26T22:03:41.482" v="803" actId="164"/>
          <ac:spMkLst>
            <pc:docMk/>
            <pc:sldMk cId="3482025073" sldId="260"/>
            <ac:spMk id="4" creationId="{05818647-7EC6-4553-88A7-7A1ED46E0259}"/>
          </ac:spMkLst>
        </pc:spChg>
        <pc:spChg chg="add mod">
          <ac:chgData name="Delane Brandy" userId="0470fd441968644a" providerId="LiveId" clId="{D8F1A578-28F7-4E12-B4E2-241CBE1EA6D1}" dt="2021-06-27T18:31:21.579" v="1086" actId="164"/>
          <ac:spMkLst>
            <pc:docMk/>
            <pc:sldMk cId="3482025073" sldId="260"/>
            <ac:spMk id="5" creationId="{D37319AA-33A1-40F7-A7C5-B66709B21759}"/>
          </ac:spMkLst>
        </pc:spChg>
        <pc:spChg chg="del mod">
          <ac:chgData name="Delane Brandy" userId="0470fd441968644a" providerId="LiveId" clId="{D8F1A578-28F7-4E12-B4E2-241CBE1EA6D1}" dt="2021-07-26T14:04:38.090" v="1214" actId="478"/>
          <ac:spMkLst>
            <pc:docMk/>
            <pc:sldMk cId="3482025073" sldId="260"/>
            <ac:spMk id="7" creationId="{E997467A-46DB-4906-B323-EE0FCC31F73B}"/>
          </ac:spMkLst>
        </pc:spChg>
        <pc:spChg chg="del mod">
          <ac:chgData name="Delane Brandy" userId="0470fd441968644a" providerId="LiveId" clId="{D8F1A578-28F7-4E12-B4E2-241CBE1EA6D1}" dt="2021-07-26T14:04:41.087" v="1216" actId="478"/>
          <ac:spMkLst>
            <pc:docMk/>
            <pc:sldMk cId="3482025073" sldId="260"/>
            <ac:spMk id="8" creationId="{27D3F2A0-6BDF-4495-BC23-35789BBDFAEE}"/>
          </ac:spMkLst>
        </pc:spChg>
        <pc:spChg chg="add mod">
          <ac:chgData name="Delane Brandy" userId="0470fd441968644a" providerId="LiveId" clId="{D8F1A578-28F7-4E12-B4E2-241CBE1EA6D1}" dt="2021-07-09T19:41:12.270" v="1193" actId="2085"/>
          <ac:spMkLst>
            <pc:docMk/>
            <pc:sldMk cId="3482025073" sldId="260"/>
            <ac:spMk id="15" creationId="{8B73E6C8-9EF0-4056-AF3B-489129DCBEB2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6" creationId="{28B1E8DA-69FA-4257-BC3B-AAF2D16895BE}"/>
          </ac:spMkLst>
        </pc:spChg>
        <pc:spChg chg="mod">
          <ac:chgData name="Delane Brandy" userId="0470fd441968644a" providerId="LiveId" clId="{D8F1A578-28F7-4E12-B4E2-241CBE1EA6D1}" dt="2021-08-11T19:25:50.459" v="1620" actId="1076"/>
          <ac:spMkLst>
            <pc:docMk/>
            <pc:sldMk cId="3482025073" sldId="260"/>
            <ac:spMk id="18" creationId="{00000000-0000-0000-0000-000000000000}"/>
          </ac:spMkLst>
        </pc:spChg>
        <pc:spChg chg="mod">
          <ac:chgData name="Delane Brandy" userId="0470fd441968644a" providerId="LiveId" clId="{D8F1A578-28F7-4E12-B4E2-241CBE1EA6D1}" dt="2021-06-26T22:03:41.482" v="803" actId="164"/>
          <ac:spMkLst>
            <pc:docMk/>
            <pc:sldMk cId="3482025073" sldId="260"/>
            <ac:spMk id="19" creationId="{AE6A3A9D-6968-4079-95AD-5A57A81287B0}"/>
          </ac:spMkLst>
        </pc:spChg>
        <pc:spChg chg="del mod">
          <ac:chgData name="Delane Brandy" userId="0470fd441968644a" providerId="LiveId" clId="{D8F1A578-28F7-4E12-B4E2-241CBE1EA6D1}" dt="2021-07-26T14:04:43.491" v="1218" actId="478"/>
          <ac:spMkLst>
            <pc:docMk/>
            <pc:sldMk cId="3482025073" sldId="260"/>
            <ac:spMk id="42" creationId="{A6393E7F-179B-4AED-BF81-DB3C1625A070}"/>
          </ac:spMkLst>
        </pc:spChg>
        <pc:spChg chg="del">
          <ac:chgData name="Delane Brandy" userId="0470fd441968644a" providerId="LiveId" clId="{D8F1A578-28F7-4E12-B4E2-241CBE1EA6D1}" dt="2021-07-26T14:04:44.982" v="1219" actId="478"/>
          <ac:spMkLst>
            <pc:docMk/>
            <pc:sldMk cId="3482025073" sldId="260"/>
            <ac:spMk id="43" creationId="{88D38547-C564-47B8-8330-B9703FF6F67A}"/>
          </ac:spMkLst>
        </pc:spChg>
        <pc:spChg chg="del">
          <ac:chgData name="Delane Brandy" userId="0470fd441968644a" providerId="LiveId" clId="{D8F1A578-28F7-4E12-B4E2-241CBE1EA6D1}" dt="2021-07-26T14:04:49.086" v="1221" actId="478"/>
          <ac:spMkLst>
            <pc:docMk/>
            <pc:sldMk cId="3482025073" sldId="260"/>
            <ac:spMk id="47" creationId="{A6C9E32C-024D-4150-A4E2-EA02D2E394F1}"/>
          </ac:spMkLst>
        </pc:spChg>
        <pc:spChg chg="del">
          <ac:chgData name="Delane Brandy" userId="0470fd441968644a" providerId="LiveId" clId="{D8F1A578-28F7-4E12-B4E2-241CBE1EA6D1}" dt="2021-07-26T14:04:47.768" v="1220" actId="478"/>
          <ac:spMkLst>
            <pc:docMk/>
            <pc:sldMk cId="3482025073" sldId="260"/>
            <ac:spMk id="48" creationId="{40841FAB-7F46-41EB-9272-84D10CCED928}"/>
          </ac:spMkLst>
        </pc:spChg>
        <pc:spChg chg="add del mod">
          <ac:chgData name="Delane Brandy" userId="0470fd441968644a" providerId="LiveId" clId="{D8F1A578-28F7-4E12-B4E2-241CBE1EA6D1}" dt="2021-06-27T18:32:25.396" v="1099" actId="207"/>
          <ac:spMkLst>
            <pc:docMk/>
            <pc:sldMk cId="3482025073" sldId="260"/>
            <ac:spMk id="50" creationId="{0C59B8FB-7DA6-4DF1-AA70-1FAC5BDEEF44}"/>
          </ac:spMkLst>
        </pc:spChg>
        <pc:spChg chg="del">
          <ac:chgData name="Delane Brandy" userId="0470fd441968644a" providerId="LiveId" clId="{D8F1A578-28F7-4E12-B4E2-241CBE1EA6D1}" dt="2021-06-26T20:38:52.023" v="753" actId="478"/>
          <ac:spMkLst>
            <pc:docMk/>
            <pc:sldMk cId="3482025073" sldId="260"/>
            <ac:spMk id="53" creationId="{B3780BE1-42C7-43BA-9459-F4B1B4E7C1B2}"/>
          </ac:spMkLst>
        </pc:spChg>
        <pc:spChg chg="mod">
          <ac:chgData name="Delane Brandy" userId="0470fd441968644a" providerId="LiveId" clId="{D8F1A578-28F7-4E12-B4E2-241CBE1EA6D1}" dt="2021-08-07T10:09:11.573" v="1377" actId="1076"/>
          <ac:spMkLst>
            <pc:docMk/>
            <pc:sldMk cId="3482025073" sldId="260"/>
            <ac:spMk id="54" creationId="{00000000-0000-0000-0000-000000000000}"/>
          </ac:spMkLst>
        </pc:spChg>
        <pc:spChg chg="del">
          <ac:chgData name="Delane Brandy" userId="0470fd441968644a" providerId="LiveId" clId="{D8F1A578-28F7-4E12-B4E2-241CBE1EA6D1}" dt="2021-07-26T14:04:50.861" v="1222" actId="478"/>
          <ac:spMkLst>
            <pc:docMk/>
            <pc:sldMk cId="3482025073" sldId="260"/>
            <ac:spMk id="75" creationId="{C87414B9-ABBD-4D4E-848D-3DE04098B9D0}"/>
          </ac:spMkLst>
        </pc:spChg>
        <pc:spChg chg="del">
          <ac:chgData name="Delane Brandy" userId="0470fd441968644a" providerId="LiveId" clId="{D8F1A578-28F7-4E12-B4E2-241CBE1EA6D1}" dt="2021-07-26T14:04:52.948" v="1223" actId="478"/>
          <ac:spMkLst>
            <pc:docMk/>
            <pc:sldMk cId="3482025073" sldId="260"/>
            <ac:spMk id="76" creationId="{7AFFA8D5-1634-4C14-9331-6EAFBE5F0422}"/>
          </ac:spMkLst>
        </pc:spChg>
        <pc:spChg chg="del">
          <ac:chgData name="Delane Brandy" userId="0470fd441968644a" providerId="LiveId" clId="{D8F1A578-28F7-4E12-B4E2-241CBE1EA6D1}" dt="2021-07-26T14:04:57.238" v="1225" actId="478"/>
          <ac:spMkLst>
            <pc:docMk/>
            <pc:sldMk cId="3482025073" sldId="260"/>
            <ac:spMk id="80" creationId="{B33B1BA5-F101-4A39-A204-755BA86AAD0A}"/>
          </ac:spMkLst>
        </pc:spChg>
        <pc:spChg chg="del">
          <ac:chgData name="Delane Brandy" userId="0470fd441968644a" providerId="LiveId" clId="{D8F1A578-28F7-4E12-B4E2-241CBE1EA6D1}" dt="2021-07-26T14:04:55.817" v="1224" actId="478"/>
          <ac:spMkLst>
            <pc:docMk/>
            <pc:sldMk cId="3482025073" sldId="260"/>
            <ac:spMk id="81" creationId="{B9898561-B6D8-4638-A53B-84A964CDAE0A}"/>
          </ac:spMkLst>
        </pc:spChg>
        <pc:spChg chg="del">
          <ac:chgData name="Delane Brandy" userId="0470fd441968644a" providerId="LiveId" clId="{D8F1A578-28F7-4E12-B4E2-241CBE1EA6D1}" dt="2021-07-26T14:10:42.956" v="1334" actId="478"/>
          <ac:spMkLst>
            <pc:docMk/>
            <pc:sldMk cId="3482025073" sldId="260"/>
            <ac:spMk id="114" creationId="{39DBD9E9-0724-47A4-A942-51EA54914392}"/>
          </ac:spMkLst>
        </pc:spChg>
        <pc:spChg chg="add mod">
          <ac:chgData name="Delane Brandy" userId="0470fd441968644a" providerId="LiveId" clId="{D8F1A578-28F7-4E12-B4E2-241CBE1EA6D1}" dt="2021-08-07T10:09:02.618" v="1374" actId="1076"/>
          <ac:spMkLst>
            <pc:docMk/>
            <pc:sldMk cId="3482025073" sldId="260"/>
            <ac:spMk id="115" creationId="{1C7589D2-1AAD-425D-94D8-71EB738DE286}"/>
          </ac:spMkLst>
        </pc:spChg>
        <pc:spChg chg="del">
          <ac:chgData name="Delane Brandy" userId="0470fd441968644a" providerId="LiveId" clId="{D8F1A578-28F7-4E12-B4E2-241CBE1EA6D1}" dt="2021-07-26T14:10:41.905" v="1333" actId="478"/>
          <ac:spMkLst>
            <pc:docMk/>
            <pc:sldMk cId="3482025073" sldId="260"/>
            <ac:spMk id="118" creationId="{A6FE9E98-9D03-4A48-945D-ADB90A28AF1B}"/>
          </ac:spMkLst>
        </pc:spChg>
        <pc:spChg chg="del">
          <ac:chgData name="Delane Brandy" userId="0470fd441968644a" providerId="LiveId" clId="{D8F1A578-28F7-4E12-B4E2-241CBE1EA6D1}" dt="2021-07-26T14:09:46.925" v="1319" actId="478"/>
          <ac:spMkLst>
            <pc:docMk/>
            <pc:sldMk cId="3482025073" sldId="260"/>
            <ac:spMk id="122" creationId="{020F511D-75C9-4473-B283-C7133EBF3A4F}"/>
          </ac:spMkLst>
        </pc:spChg>
        <pc:spChg chg="del">
          <ac:chgData name="Delane Brandy" userId="0470fd441968644a" providerId="LiveId" clId="{D8F1A578-28F7-4E12-B4E2-241CBE1EA6D1}" dt="2021-07-26T14:09:45.178" v="1318" actId="478"/>
          <ac:spMkLst>
            <pc:docMk/>
            <pc:sldMk cId="3482025073" sldId="260"/>
            <ac:spMk id="123" creationId="{57B77320-B6E7-4175-B29D-4FB393AB6324}"/>
          </ac:spMkLst>
        </pc:spChg>
        <pc:spChg chg="add mod">
          <ac:chgData name="Delane Brandy" userId="0470fd441968644a" providerId="LiveId" clId="{D8F1A578-28F7-4E12-B4E2-241CBE1EA6D1}" dt="2021-06-27T18:31:16.046" v="1083" actId="164"/>
          <ac:spMkLst>
            <pc:docMk/>
            <pc:sldMk cId="3482025073" sldId="260"/>
            <ac:spMk id="124" creationId="{6DD262A1-F4E3-4C17-8CF2-CCAEF16AD29F}"/>
          </ac:spMkLst>
        </pc:spChg>
        <pc:spChg chg="add mod">
          <ac:chgData name="Delane Brandy" userId="0470fd441968644a" providerId="LiveId" clId="{D8F1A578-28F7-4E12-B4E2-241CBE1EA6D1}" dt="2021-06-27T18:31:07.364" v="1081" actId="164"/>
          <ac:spMkLst>
            <pc:docMk/>
            <pc:sldMk cId="3482025073" sldId="260"/>
            <ac:spMk id="126" creationId="{C07C0181-6864-43B4-A95F-8B31688C0482}"/>
          </ac:spMkLst>
        </pc:spChg>
        <pc:spChg chg="del">
          <ac:chgData name="Delane Brandy" userId="0470fd441968644a" providerId="LiveId" clId="{D8F1A578-28F7-4E12-B4E2-241CBE1EA6D1}" dt="2021-07-26T14:10:43.974" v="1335" actId="478"/>
          <ac:spMkLst>
            <pc:docMk/>
            <pc:sldMk cId="3482025073" sldId="260"/>
            <ac:spMk id="127" creationId="{C2C66339-A1A7-404A-B54B-7E5F7A59B386}"/>
          </ac:spMkLst>
        </pc:spChg>
        <pc:spChg chg="add mod">
          <ac:chgData name="Delane Brandy" userId="0470fd441968644a" providerId="LiveId" clId="{D8F1A578-28F7-4E12-B4E2-241CBE1EA6D1}" dt="2021-06-27T18:31:12.205" v="1082" actId="164"/>
          <ac:spMkLst>
            <pc:docMk/>
            <pc:sldMk cId="3482025073" sldId="260"/>
            <ac:spMk id="128" creationId="{36F45426-F198-4E7E-B45B-02087CA49C66}"/>
          </ac:spMkLst>
        </pc:spChg>
        <pc:spChg chg="del">
          <ac:chgData name="Delane Brandy" userId="0470fd441968644a" providerId="LiveId" clId="{D8F1A578-28F7-4E12-B4E2-241CBE1EA6D1}" dt="2021-07-26T14:10:46.931" v="1337" actId="478"/>
          <ac:spMkLst>
            <pc:docMk/>
            <pc:sldMk cId="3482025073" sldId="260"/>
            <ac:spMk id="132" creationId="{F6B5427E-F0ED-4FC1-8165-EE6B36E0D86B}"/>
          </ac:spMkLst>
        </pc:spChg>
        <pc:spChg chg="del">
          <ac:chgData name="Delane Brandy" userId="0470fd441968644a" providerId="LiveId" clId="{D8F1A578-28F7-4E12-B4E2-241CBE1EA6D1}" dt="2021-07-26T14:10:45.654" v="1336" actId="478"/>
          <ac:spMkLst>
            <pc:docMk/>
            <pc:sldMk cId="3482025073" sldId="260"/>
            <ac:spMk id="133" creationId="{D493DE69-92D5-44B5-A6BA-7CB9DB7B825A}"/>
          </ac:spMkLst>
        </pc:spChg>
        <pc:spChg chg="add mod">
          <ac:chgData name="Delane Brandy" userId="0470fd441968644a" providerId="LiveId" clId="{D8F1A578-28F7-4E12-B4E2-241CBE1EA6D1}" dt="2021-07-09T19:41:21.038" v="1198" actId="14100"/>
          <ac:spMkLst>
            <pc:docMk/>
            <pc:sldMk cId="3482025073" sldId="260"/>
            <ac:spMk id="135" creationId="{5B5C7DF5-4847-4E34-873D-81976B91CA7E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36" creationId="{7FA23F66-1752-4101-B385-D3BF5E3B5A23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37" creationId="{8ADB364B-0C5B-4F4B-A646-E8159F0B97B9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38" creationId="{638A08D2-F96E-4ECE-A1C6-7029EC8BE89B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39" creationId="{0743D27F-8A2F-4417-AE5D-C04DC05A4BA8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0" creationId="{E93EB216-52ED-462E-BFCA-A3B2FCD7F681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1" creationId="{8009BCE0-6C6A-4CE9-B1DF-9AC7E2493B21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2" creationId="{D3223375-ECC7-4CBF-8843-B774407E7AC3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3" creationId="{489D170F-3BC1-4A5E-9FFA-0C69A6E8ED48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4" creationId="{5CEBAF03-2E8E-47EF-991C-8BA4C540477F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5" creationId="{D1685B04-FE17-4723-9513-7E7D385E9560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6" creationId="{AA87622D-52D5-4B1E-87A5-A883A71C5A54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7" creationId="{E52F9D09-E17F-4B16-B114-DC4204BDED65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8" creationId="{44B677E9-D737-4A98-9AAB-75E64945A1B5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49" creationId="{29607F62-84BA-463A-99A3-36668E570DF3}"/>
          </ac:spMkLst>
        </pc:spChg>
        <pc:spChg chg="add mod">
          <ac:chgData name="Delane Brandy" userId="0470fd441968644a" providerId="LiveId" clId="{D8F1A578-28F7-4E12-B4E2-241CBE1EA6D1}" dt="2021-07-26T14:10:49.456" v="1339" actId="1076"/>
          <ac:spMkLst>
            <pc:docMk/>
            <pc:sldMk cId="3482025073" sldId="260"/>
            <ac:spMk id="150" creationId="{8FFF8D2C-E595-41F6-9D5F-C98F388FF7F1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51" creationId="{09DC1DCE-7C64-412E-AEE7-81A59B141B18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52" creationId="{58413FAC-4026-423D-83D5-8BE83EFF9E57}"/>
          </ac:spMkLst>
        </pc:spChg>
        <pc:spChg chg="add mod">
          <ac:chgData name="Delane Brandy" userId="0470fd441968644a" providerId="LiveId" clId="{D8F1A578-28F7-4E12-B4E2-241CBE1EA6D1}" dt="2021-07-26T14:08:53.301" v="1305" actId="12789"/>
          <ac:spMkLst>
            <pc:docMk/>
            <pc:sldMk cId="3482025073" sldId="260"/>
            <ac:spMk id="153" creationId="{8ADCE687-7618-4E50-99E8-8F67C2629A47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4" creationId="{4CFA66B9-4C1E-4D24-9989-75B2A98AADB4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5" creationId="{27281826-36C0-46B6-BBF0-B9F5F1155CC0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6" creationId="{F2DD09A5-9E87-4A31-9D1B-0CBC610A20FA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7" creationId="{103CE772-0402-4B68-9940-72F76B245AE7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8" creationId="{1F6555ED-1B34-4790-8653-FECACE7D540F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59" creationId="{B473355C-58E1-4619-9830-F492E7529061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60" creationId="{9A547317-8DB0-40A5-8A3C-3E3319F7F266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61" creationId="{D83A3666-66A7-4412-AA9E-BF4E9DD947CE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62" creationId="{9128F4E3-C8A3-4F1F-B4E8-3F033C3EFD9C}"/>
          </ac:spMkLst>
        </pc:spChg>
        <pc:spChg chg="add mod">
          <ac:chgData name="Delane Brandy" userId="0470fd441968644a" providerId="LiveId" clId="{D8F1A578-28F7-4E12-B4E2-241CBE1EA6D1}" dt="2021-07-26T14:11:19.161" v="1349" actId="12789"/>
          <ac:spMkLst>
            <pc:docMk/>
            <pc:sldMk cId="3482025073" sldId="260"/>
            <ac:spMk id="163" creationId="{51FE9C03-2926-4544-8510-E1E77ADB234A}"/>
          </ac:spMkLst>
        </pc:spChg>
        <pc:spChg chg="del">
          <ac:chgData name="Delane Brandy" userId="0470fd441968644a" providerId="LiveId" clId="{D8F1A578-28F7-4E12-B4E2-241CBE1EA6D1}" dt="2021-07-26T14:09:31.023" v="1307" actId="478"/>
          <ac:spMkLst>
            <pc:docMk/>
            <pc:sldMk cId="3482025073" sldId="260"/>
            <ac:spMk id="241" creationId="{1FB37E79-35BE-46B9-BB0B-850AABEA5D01}"/>
          </ac:spMkLst>
        </pc:spChg>
        <pc:spChg chg="del">
          <ac:chgData name="Delane Brandy" userId="0470fd441968644a" providerId="LiveId" clId="{D8F1A578-28F7-4E12-B4E2-241CBE1EA6D1}" dt="2021-07-26T14:09:29.716" v="1306" actId="478"/>
          <ac:spMkLst>
            <pc:docMk/>
            <pc:sldMk cId="3482025073" sldId="260"/>
            <ac:spMk id="242" creationId="{F6C5D720-2B0C-464A-8CB8-568FBE79137C}"/>
          </ac:spMkLst>
        </pc:spChg>
        <pc:spChg chg="del">
          <ac:chgData name="Delane Brandy" userId="0470fd441968644a" providerId="LiveId" clId="{D8F1A578-28F7-4E12-B4E2-241CBE1EA6D1}" dt="2021-07-26T14:09:36.942" v="1312" actId="478"/>
          <ac:spMkLst>
            <pc:docMk/>
            <pc:sldMk cId="3482025073" sldId="260"/>
            <ac:spMk id="245" creationId="{CD76B48D-B942-4D78-B386-BFF578689961}"/>
          </ac:spMkLst>
        </pc:spChg>
        <pc:spChg chg="del">
          <ac:chgData name="Delane Brandy" userId="0470fd441968644a" providerId="LiveId" clId="{D8F1A578-28F7-4E12-B4E2-241CBE1EA6D1}" dt="2021-07-26T14:09:35.642" v="1311" actId="478"/>
          <ac:spMkLst>
            <pc:docMk/>
            <pc:sldMk cId="3482025073" sldId="260"/>
            <ac:spMk id="246" creationId="{89060AF7-03AF-47E7-BCB9-2C52A676C23A}"/>
          </ac:spMkLst>
        </pc:spChg>
        <pc:spChg chg="del">
          <ac:chgData name="Delane Brandy" userId="0470fd441968644a" providerId="LiveId" clId="{D8F1A578-28F7-4E12-B4E2-241CBE1EA6D1}" dt="2021-07-26T14:09:32.316" v="1308" actId="478"/>
          <ac:spMkLst>
            <pc:docMk/>
            <pc:sldMk cId="3482025073" sldId="260"/>
            <ac:spMk id="248" creationId="{D17F2027-2A7F-4735-A950-6112CE249EBA}"/>
          </ac:spMkLst>
        </pc:spChg>
        <pc:spChg chg="del">
          <ac:chgData name="Delane Brandy" userId="0470fd441968644a" providerId="LiveId" clId="{D8F1A578-28F7-4E12-B4E2-241CBE1EA6D1}" dt="2021-07-26T14:09:38.309" v="1313" actId="478"/>
          <ac:spMkLst>
            <pc:docMk/>
            <pc:sldMk cId="3482025073" sldId="260"/>
            <ac:spMk id="249" creationId="{E1314A8F-9928-41F3-9D57-1306EC80F584}"/>
          </ac:spMkLst>
        </pc:spChg>
        <pc:spChg chg="del">
          <ac:chgData name="Delane Brandy" userId="0470fd441968644a" providerId="LiveId" clId="{D8F1A578-28F7-4E12-B4E2-241CBE1EA6D1}" dt="2021-07-26T14:09:40.786" v="1315" actId="478"/>
          <ac:spMkLst>
            <pc:docMk/>
            <pc:sldMk cId="3482025073" sldId="260"/>
            <ac:spMk id="252" creationId="{AABE4DC8-359C-44D7-99DE-433FF5C1C330}"/>
          </ac:spMkLst>
        </pc:spChg>
        <pc:spChg chg="del">
          <ac:chgData name="Delane Brandy" userId="0470fd441968644a" providerId="LiveId" clId="{D8F1A578-28F7-4E12-B4E2-241CBE1EA6D1}" dt="2021-07-26T14:09:39.474" v="1314" actId="478"/>
          <ac:spMkLst>
            <pc:docMk/>
            <pc:sldMk cId="3482025073" sldId="260"/>
            <ac:spMk id="253" creationId="{D63EE62D-3F37-41E1-8394-2CA0C7B77512}"/>
          </ac:spMkLst>
        </pc:spChg>
        <pc:spChg chg="del">
          <ac:chgData name="Delane Brandy" userId="0470fd441968644a" providerId="LiveId" clId="{D8F1A578-28F7-4E12-B4E2-241CBE1EA6D1}" dt="2021-07-26T14:09:43.454" v="1317" actId="478"/>
          <ac:spMkLst>
            <pc:docMk/>
            <pc:sldMk cId="3482025073" sldId="260"/>
            <ac:spMk id="256" creationId="{83A7A3F3-0950-4CE5-8511-56DADAFF78C2}"/>
          </ac:spMkLst>
        </pc:spChg>
        <pc:spChg chg="del">
          <ac:chgData name="Delane Brandy" userId="0470fd441968644a" providerId="LiveId" clId="{D8F1A578-28F7-4E12-B4E2-241CBE1EA6D1}" dt="2021-07-26T14:09:42.169" v="1316" actId="478"/>
          <ac:spMkLst>
            <pc:docMk/>
            <pc:sldMk cId="3482025073" sldId="260"/>
            <ac:spMk id="257" creationId="{2022247D-9340-4181-AB98-CCD46B6EF786}"/>
          </ac:spMkLst>
        </pc:spChg>
        <pc:spChg chg="del">
          <ac:chgData name="Delane Brandy" userId="0470fd441968644a" providerId="LiveId" clId="{D8F1A578-28F7-4E12-B4E2-241CBE1EA6D1}" dt="2021-07-26T14:06:25.169" v="1251" actId="478"/>
          <ac:spMkLst>
            <pc:docMk/>
            <pc:sldMk cId="3482025073" sldId="260"/>
            <ac:spMk id="264" creationId="{0E0B8B64-902A-45B2-9C88-03989BDC4051}"/>
          </ac:spMkLst>
        </pc:spChg>
        <pc:spChg chg="del">
          <ac:chgData name="Delane Brandy" userId="0470fd441968644a" providerId="LiveId" clId="{D8F1A578-28F7-4E12-B4E2-241CBE1EA6D1}" dt="2021-07-26T14:06:23.122" v="1250" actId="478"/>
          <ac:spMkLst>
            <pc:docMk/>
            <pc:sldMk cId="3482025073" sldId="260"/>
            <ac:spMk id="265" creationId="{87DB3F2C-6C99-49CE-8302-0410563792D9}"/>
          </ac:spMkLst>
        </pc:spChg>
        <pc:spChg chg="del">
          <ac:chgData name="Delane Brandy" userId="0470fd441968644a" providerId="LiveId" clId="{D8F1A578-28F7-4E12-B4E2-241CBE1EA6D1}" dt="2021-07-26T14:06:28.377" v="1253" actId="478"/>
          <ac:spMkLst>
            <pc:docMk/>
            <pc:sldMk cId="3482025073" sldId="260"/>
            <ac:spMk id="267" creationId="{D3B96195-6F4A-4292-BC6A-49DAF9234DC5}"/>
          </ac:spMkLst>
        </pc:spChg>
        <pc:spChg chg="del">
          <ac:chgData name="Delane Brandy" userId="0470fd441968644a" providerId="LiveId" clId="{D8F1A578-28F7-4E12-B4E2-241CBE1EA6D1}" dt="2021-07-26T14:06:26.897" v="1252" actId="478"/>
          <ac:spMkLst>
            <pc:docMk/>
            <pc:sldMk cId="3482025073" sldId="260"/>
            <ac:spMk id="268" creationId="{5D2AA67D-BCC0-4BE2-8CBC-8D586814FA3D}"/>
          </ac:spMkLst>
        </pc:spChg>
        <pc:spChg chg="del">
          <ac:chgData name="Delane Brandy" userId="0470fd441968644a" providerId="LiveId" clId="{D8F1A578-28F7-4E12-B4E2-241CBE1EA6D1}" dt="2021-07-26T14:06:32.140" v="1255" actId="478"/>
          <ac:spMkLst>
            <pc:docMk/>
            <pc:sldMk cId="3482025073" sldId="260"/>
            <ac:spMk id="271" creationId="{44ED053A-7D44-42AC-86ED-6C94BC29A987}"/>
          </ac:spMkLst>
        </pc:spChg>
        <pc:spChg chg="del">
          <ac:chgData name="Delane Brandy" userId="0470fd441968644a" providerId="LiveId" clId="{D8F1A578-28F7-4E12-B4E2-241CBE1EA6D1}" dt="2021-07-26T14:06:30.712" v="1254" actId="478"/>
          <ac:spMkLst>
            <pc:docMk/>
            <pc:sldMk cId="3482025073" sldId="260"/>
            <ac:spMk id="272" creationId="{610D4321-EAA5-43A7-A152-3D00EDC12B0A}"/>
          </ac:spMkLst>
        </pc:spChg>
        <pc:spChg chg="del">
          <ac:chgData name="Delane Brandy" userId="0470fd441968644a" providerId="LiveId" clId="{D8F1A578-28F7-4E12-B4E2-241CBE1EA6D1}" dt="2021-07-26T14:06:21.725" v="1249" actId="478"/>
          <ac:spMkLst>
            <pc:docMk/>
            <pc:sldMk cId="3482025073" sldId="260"/>
            <ac:spMk id="275" creationId="{256C4005-AAEB-457B-AF92-9025F99B7F88}"/>
          </ac:spMkLst>
        </pc:spChg>
        <pc:spChg chg="del">
          <ac:chgData name="Delane Brandy" userId="0470fd441968644a" providerId="LiveId" clId="{D8F1A578-28F7-4E12-B4E2-241CBE1EA6D1}" dt="2021-07-26T14:06:19.912" v="1248" actId="478"/>
          <ac:spMkLst>
            <pc:docMk/>
            <pc:sldMk cId="3482025073" sldId="260"/>
            <ac:spMk id="276" creationId="{CAFFD5D4-D33E-4CAE-8C5C-A944F5039C6D}"/>
          </ac:spMkLst>
        </pc:spChg>
        <pc:spChg chg="del">
          <ac:chgData name="Delane Brandy" userId="0470fd441968644a" providerId="LiveId" clId="{D8F1A578-28F7-4E12-B4E2-241CBE1EA6D1}" dt="2021-07-26T14:06:04.514" v="1239" actId="478"/>
          <ac:spMkLst>
            <pc:docMk/>
            <pc:sldMk cId="3482025073" sldId="260"/>
            <ac:spMk id="278" creationId="{EF968A8B-12CF-49EB-8649-FB711835A58B}"/>
          </ac:spMkLst>
        </pc:spChg>
        <pc:spChg chg="del">
          <ac:chgData name="Delane Brandy" userId="0470fd441968644a" providerId="LiveId" clId="{D8F1A578-28F7-4E12-B4E2-241CBE1EA6D1}" dt="2021-07-26T14:06:03.244" v="1238" actId="478"/>
          <ac:spMkLst>
            <pc:docMk/>
            <pc:sldMk cId="3482025073" sldId="260"/>
            <ac:spMk id="279" creationId="{B5F8F678-EEB1-4504-89B5-C9D8B626EA70}"/>
          </ac:spMkLst>
        </pc:spChg>
        <pc:spChg chg="del">
          <ac:chgData name="Delane Brandy" userId="0470fd441968644a" providerId="LiveId" clId="{D8F1A578-28F7-4E12-B4E2-241CBE1EA6D1}" dt="2021-07-26T14:06:06.808" v="1241" actId="478"/>
          <ac:spMkLst>
            <pc:docMk/>
            <pc:sldMk cId="3482025073" sldId="260"/>
            <ac:spMk id="282" creationId="{E3D95E6D-4DB5-477D-825E-2175CE068EF0}"/>
          </ac:spMkLst>
        </pc:spChg>
        <pc:spChg chg="del">
          <ac:chgData name="Delane Brandy" userId="0470fd441968644a" providerId="LiveId" clId="{D8F1A578-28F7-4E12-B4E2-241CBE1EA6D1}" dt="2021-07-26T14:06:05.713" v="1240" actId="478"/>
          <ac:spMkLst>
            <pc:docMk/>
            <pc:sldMk cId="3482025073" sldId="260"/>
            <ac:spMk id="283" creationId="{6C8CC9F9-F825-43B5-96CD-AE7919E9B783}"/>
          </ac:spMkLst>
        </pc:spChg>
        <pc:spChg chg="del">
          <ac:chgData name="Delane Brandy" userId="0470fd441968644a" providerId="LiveId" clId="{D8F1A578-28F7-4E12-B4E2-241CBE1EA6D1}" dt="2021-07-26T14:06:11.664" v="1243" actId="478"/>
          <ac:spMkLst>
            <pc:docMk/>
            <pc:sldMk cId="3482025073" sldId="260"/>
            <ac:spMk id="286" creationId="{1F448195-428A-4899-89A1-7E05034D81FA}"/>
          </ac:spMkLst>
        </pc:spChg>
        <pc:spChg chg="del">
          <ac:chgData name="Delane Brandy" userId="0470fd441968644a" providerId="LiveId" clId="{D8F1A578-28F7-4E12-B4E2-241CBE1EA6D1}" dt="2021-07-26T14:06:09.487" v="1242" actId="478"/>
          <ac:spMkLst>
            <pc:docMk/>
            <pc:sldMk cId="3482025073" sldId="260"/>
            <ac:spMk id="287" creationId="{23A0C391-C053-4D50-B5AA-B55976E5834E}"/>
          </ac:spMkLst>
        </pc:spChg>
        <pc:spChg chg="del">
          <ac:chgData name="Delane Brandy" userId="0470fd441968644a" providerId="LiveId" clId="{D8F1A578-28F7-4E12-B4E2-241CBE1EA6D1}" dt="2021-07-26T14:06:15.344" v="1245" actId="478"/>
          <ac:spMkLst>
            <pc:docMk/>
            <pc:sldMk cId="3482025073" sldId="260"/>
            <ac:spMk id="289" creationId="{9F4A0646-1D8C-4A94-8064-492187268463}"/>
          </ac:spMkLst>
        </pc:spChg>
        <pc:spChg chg="del">
          <ac:chgData name="Delane Brandy" userId="0470fd441968644a" providerId="LiveId" clId="{D8F1A578-28F7-4E12-B4E2-241CBE1EA6D1}" dt="2021-07-26T14:06:13.012" v="1244" actId="478"/>
          <ac:spMkLst>
            <pc:docMk/>
            <pc:sldMk cId="3482025073" sldId="260"/>
            <ac:spMk id="290" creationId="{C27BA249-7E81-4818-98B5-2E21DF2CDC9A}"/>
          </ac:spMkLst>
        </pc:spChg>
        <pc:spChg chg="del">
          <ac:chgData name="Delane Brandy" userId="0470fd441968644a" providerId="LiveId" clId="{D8F1A578-28F7-4E12-B4E2-241CBE1EA6D1}" dt="2021-07-26T14:06:18.193" v="1247" actId="478"/>
          <ac:spMkLst>
            <pc:docMk/>
            <pc:sldMk cId="3482025073" sldId="260"/>
            <ac:spMk id="293" creationId="{2C8FFB7B-F03B-4C79-AE18-2C47AC7F84EF}"/>
          </ac:spMkLst>
        </pc:spChg>
        <pc:spChg chg="del">
          <ac:chgData name="Delane Brandy" userId="0470fd441968644a" providerId="LiveId" clId="{D8F1A578-28F7-4E12-B4E2-241CBE1EA6D1}" dt="2021-07-26T14:06:16.678" v="1246" actId="478"/>
          <ac:spMkLst>
            <pc:docMk/>
            <pc:sldMk cId="3482025073" sldId="260"/>
            <ac:spMk id="294" creationId="{B46A3B85-7E98-4E0D-93F2-24466F4AA616}"/>
          </ac:spMkLst>
        </pc:spChg>
        <pc:spChg chg="del">
          <ac:chgData name="Delane Brandy" userId="0470fd441968644a" providerId="LiveId" clId="{D8F1A578-28F7-4E12-B4E2-241CBE1EA6D1}" dt="2021-07-26T14:08:01.760" v="1288" actId="478"/>
          <ac:spMkLst>
            <pc:docMk/>
            <pc:sldMk cId="3482025073" sldId="260"/>
            <ac:spMk id="297" creationId="{C38D031A-B086-42D0-9D87-736A92248A26}"/>
          </ac:spMkLst>
        </pc:spChg>
        <pc:spChg chg="del">
          <ac:chgData name="Delane Brandy" userId="0470fd441968644a" providerId="LiveId" clId="{D8F1A578-28F7-4E12-B4E2-241CBE1EA6D1}" dt="2021-07-26T14:08:00.330" v="1287" actId="478"/>
          <ac:spMkLst>
            <pc:docMk/>
            <pc:sldMk cId="3482025073" sldId="260"/>
            <ac:spMk id="298" creationId="{49A7A294-B33F-47CC-BD3F-6F387DC35FD6}"/>
          </ac:spMkLst>
        </pc:spChg>
        <pc:spChg chg="del">
          <ac:chgData name="Delane Brandy" userId="0470fd441968644a" providerId="LiveId" clId="{D8F1A578-28F7-4E12-B4E2-241CBE1EA6D1}" dt="2021-07-26T14:08:03.323" v="1289" actId="478"/>
          <ac:spMkLst>
            <pc:docMk/>
            <pc:sldMk cId="3482025073" sldId="260"/>
            <ac:spMk id="300" creationId="{83240596-21DE-4D5E-BAF8-399A4AD7D90F}"/>
          </ac:spMkLst>
        </pc:spChg>
        <pc:spChg chg="del">
          <ac:chgData name="Delane Brandy" userId="0470fd441968644a" providerId="LiveId" clId="{D8F1A578-28F7-4E12-B4E2-241CBE1EA6D1}" dt="2021-07-26T14:08:07.991" v="1291" actId="478"/>
          <ac:spMkLst>
            <pc:docMk/>
            <pc:sldMk cId="3482025073" sldId="260"/>
            <ac:spMk id="302" creationId="{6F43F68A-ADCC-4D33-B192-494B362E2782}"/>
          </ac:spMkLst>
        </pc:spChg>
        <pc:spChg chg="del">
          <ac:chgData name="Delane Brandy" userId="0470fd441968644a" providerId="LiveId" clId="{D8F1A578-28F7-4E12-B4E2-241CBE1EA6D1}" dt="2021-07-26T14:08:06.135" v="1290" actId="478"/>
          <ac:spMkLst>
            <pc:docMk/>
            <pc:sldMk cId="3482025073" sldId="260"/>
            <ac:spMk id="304" creationId="{2990586E-D7CB-464D-8C36-A56E5B8F3662}"/>
          </ac:spMkLst>
        </pc:spChg>
        <pc:spChg chg="del">
          <ac:chgData name="Delane Brandy" userId="0470fd441968644a" providerId="LiveId" clId="{D8F1A578-28F7-4E12-B4E2-241CBE1EA6D1}" dt="2021-07-26T14:08:09.738" v="1292" actId="478"/>
          <ac:spMkLst>
            <pc:docMk/>
            <pc:sldMk cId="3482025073" sldId="260"/>
            <ac:spMk id="307" creationId="{43A917FF-D785-44CC-9436-1C45E8867BA1}"/>
          </ac:spMkLst>
        </pc:spChg>
        <pc:grpChg chg="add mod">
          <ac:chgData name="Delane Brandy" userId="0470fd441968644a" providerId="LiveId" clId="{D8F1A578-28F7-4E12-B4E2-241CBE1EA6D1}" dt="2021-06-27T18:31:51.908" v="1092" actId="1076"/>
          <ac:grpSpMkLst>
            <pc:docMk/>
            <pc:sldMk cId="3482025073" sldId="260"/>
            <ac:grpSpMk id="9" creationId="{0A179A0D-4E7D-461C-8054-1EDEDEE6E89E}"/>
          </ac:grpSpMkLst>
        </pc:grpChg>
        <pc:grpChg chg="add mod">
          <ac:chgData name="Delane Brandy" userId="0470fd441968644a" providerId="LiveId" clId="{D8F1A578-28F7-4E12-B4E2-241CBE1EA6D1}" dt="2021-06-27T18:31:51.908" v="1092" actId="1076"/>
          <ac:grpSpMkLst>
            <pc:docMk/>
            <pc:sldMk cId="3482025073" sldId="260"/>
            <ac:grpSpMk id="10" creationId="{304922C4-05CF-4137-B8F7-77E445B7BB22}"/>
          </ac:grpSpMkLst>
        </pc:grpChg>
        <pc:grpChg chg="add del mod">
          <ac:chgData name="Delane Brandy" userId="0470fd441968644a" providerId="LiveId" clId="{D8F1A578-28F7-4E12-B4E2-241CBE1EA6D1}" dt="2021-07-26T14:11:02.199" v="1345" actId="1076"/>
          <ac:grpSpMkLst>
            <pc:docMk/>
            <pc:sldMk cId="3482025073" sldId="260"/>
            <ac:grpSpMk id="12" creationId="{2E258067-6ADC-4683-B144-4F86E2D500B7}"/>
          </ac:grpSpMkLst>
        </pc:grpChg>
        <pc:grpChg chg="add mod">
          <ac:chgData name="Delane Brandy" userId="0470fd441968644a" providerId="LiveId" clId="{D8F1A578-28F7-4E12-B4E2-241CBE1EA6D1}" dt="2021-06-27T18:31:51.908" v="1092" actId="1076"/>
          <ac:grpSpMkLst>
            <pc:docMk/>
            <pc:sldMk cId="3482025073" sldId="260"/>
            <ac:grpSpMk id="13" creationId="{48346DC3-B998-4474-B4FC-C4950BACD13A}"/>
          </ac:grpSpMkLst>
        </pc:grpChg>
        <pc:grpChg chg="add mod">
          <ac:chgData name="Delane Brandy" userId="0470fd441968644a" providerId="LiveId" clId="{D8F1A578-28F7-4E12-B4E2-241CBE1EA6D1}" dt="2021-06-27T18:31:51.908" v="1092" actId="1076"/>
          <ac:grpSpMkLst>
            <pc:docMk/>
            <pc:sldMk cId="3482025073" sldId="260"/>
            <ac:grpSpMk id="14" creationId="{1C62E541-F257-424C-8965-B16818D52CD1}"/>
          </ac:grpSpMkLst>
        </pc:grpChg>
        <pc:grpChg chg="del">
          <ac:chgData name="Delane Brandy" userId="0470fd441968644a" providerId="LiveId" clId="{D8F1A578-28F7-4E12-B4E2-241CBE1EA6D1}" dt="2021-07-26T14:04:44.982" v="1219" actId="478"/>
          <ac:grpSpMkLst>
            <pc:docMk/>
            <pc:sldMk cId="3482025073" sldId="260"/>
            <ac:grpSpMk id="22" creationId="{D01C28A6-8D48-452A-9965-AB53D98AB371}"/>
          </ac:grpSpMkLst>
        </pc:grpChg>
        <pc:grpChg chg="mod">
          <ac:chgData name="Delane Brandy" userId="0470fd441968644a" providerId="LiveId" clId="{D8F1A578-28F7-4E12-B4E2-241CBE1EA6D1}" dt="2021-06-26T22:03:41.482" v="803" actId="164"/>
          <ac:grpSpMkLst>
            <pc:docMk/>
            <pc:sldMk cId="3482025073" sldId="260"/>
            <ac:grpSpMk id="26" creationId="{9DC6EFA6-8BD0-4791-A3C9-839BEE3AC76C}"/>
          </ac:grpSpMkLst>
        </pc:grpChg>
        <pc:grpChg chg="mod">
          <ac:chgData name="Delane Brandy" userId="0470fd441968644a" providerId="LiveId" clId="{D8F1A578-28F7-4E12-B4E2-241CBE1EA6D1}" dt="2021-06-26T22:03:41.482" v="803" actId="164"/>
          <ac:grpSpMkLst>
            <pc:docMk/>
            <pc:sldMk cId="3482025073" sldId="260"/>
            <ac:grpSpMk id="27" creationId="{91963BD8-7D97-4B7E-BB5C-E13853116B50}"/>
          </ac:grpSpMkLst>
        </pc:grpChg>
        <pc:grpChg chg="del">
          <ac:chgData name="Delane Brandy" userId="0470fd441968644a" providerId="LiveId" clId="{D8F1A578-28F7-4E12-B4E2-241CBE1EA6D1}" dt="2021-07-26T14:04:55.817" v="1224" actId="478"/>
          <ac:grpSpMkLst>
            <pc:docMk/>
            <pc:sldMk cId="3482025073" sldId="260"/>
            <ac:grpSpMk id="79" creationId="{8A73118F-883F-4721-A2E5-CE91B66A64A0}"/>
          </ac:grpSpMkLst>
        </pc:grpChg>
        <pc:grpChg chg="del">
          <ac:chgData name="Delane Brandy" userId="0470fd441968644a" providerId="LiveId" clId="{D8F1A578-28F7-4E12-B4E2-241CBE1EA6D1}" dt="2021-07-26T14:10:45.654" v="1336" actId="478"/>
          <ac:grpSpMkLst>
            <pc:docMk/>
            <pc:sldMk cId="3482025073" sldId="260"/>
            <ac:grpSpMk id="131" creationId="{72CF4891-AF78-4FB4-9E29-65E0DA1060D2}"/>
          </ac:grpSpMkLst>
        </pc:grpChg>
        <pc:grpChg chg="del">
          <ac:chgData name="Delane Brandy" userId="0470fd441968644a" providerId="LiveId" clId="{D8F1A578-28F7-4E12-B4E2-241CBE1EA6D1}" dt="2021-07-26T14:09:31.023" v="1307" actId="478"/>
          <ac:grpSpMkLst>
            <pc:docMk/>
            <pc:sldMk cId="3482025073" sldId="260"/>
            <ac:grpSpMk id="239" creationId="{D91D62DF-0025-47CB-A394-0DE6736E7EF2}"/>
          </ac:grpSpMkLst>
        </pc:grpChg>
        <pc:grpChg chg="del">
          <ac:chgData name="Delane Brandy" userId="0470fd441968644a" providerId="LiveId" clId="{D8F1A578-28F7-4E12-B4E2-241CBE1EA6D1}" dt="2021-07-26T14:09:39.474" v="1314" actId="478"/>
          <ac:grpSpMkLst>
            <pc:docMk/>
            <pc:sldMk cId="3482025073" sldId="260"/>
            <ac:grpSpMk id="251" creationId="{562D4A63-9937-4600-9952-9100E69CE9CA}"/>
          </ac:grpSpMkLst>
        </pc:grpChg>
        <pc:grpChg chg="del">
          <ac:chgData name="Delane Brandy" userId="0470fd441968644a" providerId="LiveId" clId="{D8F1A578-28F7-4E12-B4E2-241CBE1EA6D1}" dt="2021-07-26T14:09:43.454" v="1317" actId="478"/>
          <ac:grpSpMkLst>
            <pc:docMk/>
            <pc:sldMk cId="3482025073" sldId="260"/>
            <ac:grpSpMk id="254" creationId="{AC6834F9-FF2A-47B7-9B4A-55DE5622D403}"/>
          </ac:grpSpMkLst>
        </pc:grpChg>
        <pc:grpChg chg="del">
          <ac:chgData name="Delane Brandy" userId="0470fd441968644a" providerId="LiveId" clId="{D8F1A578-28F7-4E12-B4E2-241CBE1EA6D1}" dt="2021-07-26T14:06:30.712" v="1254" actId="478"/>
          <ac:grpSpMkLst>
            <pc:docMk/>
            <pc:sldMk cId="3482025073" sldId="260"/>
            <ac:grpSpMk id="270" creationId="{93CF5EF3-FD32-4EBC-855B-A99C1F6BE28A}"/>
          </ac:grpSpMkLst>
        </pc:grpChg>
        <pc:grpChg chg="del">
          <ac:chgData name="Delane Brandy" userId="0470fd441968644a" providerId="LiveId" clId="{D8F1A578-28F7-4E12-B4E2-241CBE1EA6D1}" dt="2021-07-26T14:06:21.725" v="1249" actId="478"/>
          <ac:grpSpMkLst>
            <pc:docMk/>
            <pc:sldMk cId="3482025073" sldId="260"/>
            <ac:grpSpMk id="273" creationId="{587D85F1-AA00-4BA4-9DDD-A5373BE1E1F2}"/>
          </ac:grpSpMkLst>
        </pc:grpChg>
        <pc:grpChg chg="del">
          <ac:chgData name="Delane Brandy" userId="0470fd441968644a" providerId="LiveId" clId="{D8F1A578-28F7-4E12-B4E2-241CBE1EA6D1}" dt="2021-07-26T14:06:06.808" v="1241" actId="478"/>
          <ac:grpSpMkLst>
            <pc:docMk/>
            <pc:sldMk cId="3482025073" sldId="260"/>
            <ac:grpSpMk id="280" creationId="{006E091D-48FA-4867-B0F3-8DDC0F6974DE}"/>
          </ac:grpSpMkLst>
        </pc:grpChg>
        <pc:grpChg chg="del">
          <ac:chgData name="Delane Brandy" userId="0470fd441968644a" providerId="LiveId" clId="{D8F1A578-28F7-4E12-B4E2-241CBE1EA6D1}" dt="2021-07-26T14:06:16.678" v="1246" actId="478"/>
          <ac:grpSpMkLst>
            <pc:docMk/>
            <pc:sldMk cId="3482025073" sldId="260"/>
            <ac:grpSpMk id="292" creationId="{2D1E4E2E-D5D1-4FB9-917A-70CF07738BF1}"/>
          </ac:grpSpMkLst>
        </pc:grpChg>
        <pc:grpChg chg="del">
          <ac:chgData name="Delane Brandy" userId="0470fd441968644a" providerId="LiveId" clId="{D8F1A578-28F7-4E12-B4E2-241CBE1EA6D1}" dt="2021-07-26T14:08:09.738" v="1292" actId="478"/>
          <ac:grpSpMkLst>
            <pc:docMk/>
            <pc:sldMk cId="3482025073" sldId="260"/>
            <ac:grpSpMk id="306" creationId="{D9875EC0-954E-40D6-9988-0BB08BB7C122}"/>
          </ac:grpSpMkLst>
        </pc:grpChg>
        <pc:graphicFrameChg chg="modGraphic">
          <ac:chgData name="Delane Brandy" userId="0470fd441968644a" providerId="LiveId" clId="{D8F1A578-28F7-4E12-B4E2-241CBE1EA6D1}" dt="2021-08-07T10:07:26.194" v="1354" actId="403"/>
          <ac:graphicFrameMkLst>
            <pc:docMk/>
            <pc:sldMk cId="3482025073" sldId="260"/>
            <ac:graphicFrameMk id="20" creationId="{00000000-0000-0000-0000-000000000000}"/>
          </ac:graphicFrameMkLst>
        </pc:graphicFrameChg>
        <pc:picChg chg="add del mod">
          <ac:chgData name="Delane Brandy" userId="0470fd441968644a" providerId="LiveId" clId="{D8F1A578-28F7-4E12-B4E2-241CBE1EA6D1}" dt="2021-06-26T21:36:05.974" v="764"/>
          <ac:picMkLst>
            <pc:docMk/>
            <pc:sldMk cId="3482025073" sldId="260"/>
            <ac:picMk id="9" creationId="{B862818D-29E6-4B35-96F4-92120EA56498}"/>
          </ac:picMkLst>
        </pc:picChg>
        <pc:picChg chg="add del mod modCrop">
          <ac:chgData name="Delane Brandy" userId="0470fd441968644a" providerId="LiveId" clId="{D8F1A578-28F7-4E12-B4E2-241CBE1EA6D1}" dt="2021-06-27T18:32:04.286" v="1096" actId="1076"/>
          <ac:picMkLst>
            <pc:docMk/>
            <pc:sldMk cId="3482025073" sldId="260"/>
            <ac:picMk id="11" creationId="{62735C37-F9AC-43EA-BBD6-5629302D8F2E}"/>
          </ac:picMkLst>
        </pc:picChg>
        <pc:picChg chg="add mod modCrop">
          <ac:chgData name="Delane Brandy" userId="0470fd441968644a" providerId="LiveId" clId="{D8F1A578-28F7-4E12-B4E2-241CBE1EA6D1}" dt="2021-06-27T18:31:12.205" v="1082" actId="164"/>
          <ac:picMkLst>
            <pc:docMk/>
            <pc:sldMk cId="3482025073" sldId="260"/>
            <ac:picMk id="119" creationId="{F1E10A19-27A9-4D6A-99DE-E2C40152CE4F}"/>
          </ac:picMkLst>
        </pc:picChg>
        <pc:picChg chg="add mod modCrop">
          <ac:chgData name="Delane Brandy" userId="0470fd441968644a" providerId="LiveId" clId="{D8F1A578-28F7-4E12-B4E2-241CBE1EA6D1}" dt="2021-06-27T18:31:21.579" v="1086" actId="164"/>
          <ac:picMkLst>
            <pc:docMk/>
            <pc:sldMk cId="3482025073" sldId="260"/>
            <ac:picMk id="121" creationId="{D8C40536-6B3A-4CAA-9AEF-B9B60BCAFC6F}"/>
          </ac:picMkLst>
        </pc:picChg>
        <pc:picChg chg="add mod modCrop">
          <ac:chgData name="Delane Brandy" userId="0470fd441968644a" providerId="LiveId" clId="{D8F1A578-28F7-4E12-B4E2-241CBE1EA6D1}" dt="2021-06-27T18:31:07.364" v="1081" actId="164"/>
          <ac:picMkLst>
            <pc:docMk/>
            <pc:sldMk cId="3482025073" sldId="260"/>
            <ac:picMk id="129" creationId="{33309A54-2A86-437F-A168-3CF56123542B}"/>
          </ac:picMkLst>
        </pc:picChg>
        <pc:picChg chg="add mod modCrop">
          <ac:chgData name="Delane Brandy" userId="0470fd441968644a" providerId="LiveId" clId="{D8F1A578-28F7-4E12-B4E2-241CBE1EA6D1}" dt="2021-06-27T18:31:16.046" v="1083" actId="164"/>
          <ac:picMkLst>
            <pc:docMk/>
            <pc:sldMk cId="3482025073" sldId="260"/>
            <ac:picMk id="134" creationId="{41FDF1C0-5E86-4E9A-8E09-65BA652D192B}"/>
          </ac:picMkLst>
        </pc:picChg>
        <pc:picChg chg="add mod">
          <ac:chgData name="Delane Brandy" userId="0470fd441968644a" providerId="LiveId" clId="{D8F1A578-28F7-4E12-B4E2-241CBE1EA6D1}" dt="2021-06-27T18:30:49.549" v="1078" actId="571"/>
          <ac:picMkLst>
            <pc:docMk/>
            <pc:sldMk cId="3482025073" sldId="260"/>
            <ac:picMk id="135" creationId="{3CEFEB3B-D8AE-42A1-A81A-F9BD5384A6DD}"/>
          </ac:picMkLst>
        </pc:picChg>
        <pc:picChg chg="add del mod">
          <ac:chgData name="Delane Brandy" userId="0470fd441968644a" providerId="LiveId" clId="{D8F1A578-28F7-4E12-B4E2-241CBE1EA6D1}" dt="2021-06-26T22:02:27.333" v="778" actId="478"/>
          <ac:picMkLst>
            <pc:docMk/>
            <pc:sldMk cId="3482025073" sldId="260"/>
            <ac:picMk id="1026" creationId="{00000000-0000-0000-0000-000000000000}"/>
          </ac:picMkLst>
        </pc:picChg>
      </pc:sldChg>
    </pc:docChg>
  </pc:docChgLst>
  <pc:docChgLst>
    <pc:chgData name="Delane Brandy" userId="0470fd441968644a" providerId="LiveId" clId="{12571D20-0660-4396-8AC9-EC0E3ABA5DEF}"/>
    <pc:docChg chg="undo redo custSel addSld delSld modSld">
      <pc:chgData name="Delane Brandy" userId="0470fd441968644a" providerId="LiveId" clId="{12571D20-0660-4396-8AC9-EC0E3ABA5DEF}" dt="2020-08-08T13:25:30.427" v="626" actId="47"/>
      <pc:docMkLst>
        <pc:docMk/>
      </pc:docMkLst>
      <pc:sldChg chg="addSp delSp modSp mod">
        <pc:chgData name="Delane Brandy" userId="0470fd441968644a" providerId="LiveId" clId="{12571D20-0660-4396-8AC9-EC0E3ABA5DEF}" dt="2020-08-08T12:33:35.759" v="427" actId="2711"/>
        <pc:sldMkLst>
          <pc:docMk/>
          <pc:sldMk cId="2831960755" sldId="256"/>
        </pc:sldMkLst>
        <pc:spChg chg="mod">
          <ac:chgData name="Delane Brandy" userId="0470fd441968644a" providerId="LiveId" clId="{12571D20-0660-4396-8AC9-EC0E3ABA5DEF}" dt="2020-08-08T11:36:48.298" v="46" actId="2711"/>
          <ac:spMkLst>
            <pc:docMk/>
            <pc:sldMk cId="2831960755" sldId="256"/>
            <ac:spMk id="4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1:36:29.373" v="42" actId="2711"/>
          <ac:spMkLst>
            <pc:docMk/>
            <pc:sldMk cId="2831960755" sldId="256"/>
            <ac:spMk id="5" creationId="{52DD8214-0C19-41CA-A7B2-47B4145789B3}"/>
          </ac:spMkLst>
        </pc:spChg>
        <pc:spChg chg="mod">
          <ac:chgData name="Delane Brandy" userId="0470fd441968644a" providerId="LiveId" clId="{12571D20-0660-4396-8AC9-EC0E3ABA5DEF}" dt="2020-08-08T12:33:18.846" v="426" actId="2711"/>
          <ac:spMkLst>
            <pc:docMk/>
            <pc:sldMk cId="2831960755" sldId="256"/>
            <ac:spMk id="9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3:35.759" v="427" actId="2711"/>
          <ac:spMkLst>
            <pc:docMk/>
            <pc:sldMk cId="2831960755" sldId="256"/>
            <ac:spMk id="14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0:14.056" v="417" actId="207"/>
          <ac:spMkLst>
            <pc:docMk/>
            <pc:sldMk cId="2831960755" sldId="256"/>
            <ac:spMk id="27" creationId="{9B099B10-3524-47AF-B837-12FBEE4BE05A}"/>
          </ac:spMkLst>
        </pc:spChg>
        <pc:spChg chg="mod topLvl">
          <ac:chgData name="Delane Brandy" userId="0470fd441968644a" providerId="LiveId" clId="{12571D20-0660-4396-8AC9-EC0E3ABA5DEF}" dt="2020-08-08T12:29:44.878" v="411" actId="165"/>
          <ac:spMkLst>
            <pc:docMk/>
            <pc:sldMk cId="2831960755" sldId="256"/>
            <ac:spMk id="28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2:29:44.878" v="411" actId="165"/>
          <ac:spMkLst>
            <pc:docMk/>
            <pc:sldMk cId="2831960755" sldId="256"/>
            <ac:spMk id="29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29:48.455" v="413"/>
          <ac:spMkLst>
            <pc:docMk/>
            <pc:sldMk cId="2831960755" sldId="256"/>
            <ac:spMk id="30" creationId="{680E7683-1C12-46CD-9281-A87E4E0E4571}"/>
          </ac:spMkLst>
        </pc:spChg>
        <pc:spChg chg="mod">
          <ac:chgData name="Delane Brandy" userId="0470fd441968644a" providerId="LiveId" clId="{12571D20-0660-4396-8AC9-EC0E3ABA5DEF}" dt="2020-08-08T12:29:48.455" v="413"/>
          <ac:spMkLst>
            <pc:docMk/>
            <pc:sldMk cId="2831960755" sldId="256"/>
            <ac:spMk id="31" creationId="{7D24E6D5-BB12-4C14-9D53-2CCF6526C44C}"/>
          </ac:spMkLst>
        </pc:spChg>
        <pc:spChg chg="mod">
          <ac:chgData name="Delane Brandy" userId="0470fd441968644a" providerId="LiveId" clId="{12571D20-0660-4396-8AC9-EC0E3ABA5DEF}" dt="2020-08-08T12:30:36.507" v="419" actId="207"/>
          <ac:spMkLst>
            <pc:docMk/>
            <pc:sldMk cId="2831960755" sldId="256"/>
            <ac:spMk id="33" creationId="{5DEC5564-795E-432F-88F4-648890E87FC6}"/>
          </ac:spMkLst>
        </pc:spChg>
        <pc:grpChg chg="mod">
          <ac:chgData name="Delane Brandy" userId="0470fd441968644a" providerId="LiveId" clId="{12571D20-0660-4396-8AC9-EC0E3ABA5DEF}" dt="2020-08-08T11:36:47.873" v="45" actId="14100"/>
          <ac:grpSpMkLst>
            <pc:docMk/>
            <pc:sldMk cId="2831960755" sldId="256"/>
            <ac:grpSpMk id="2" creationId="{00000000-0000-0000-0000-000000000000}"/>
          </ac:grpSpMkLst>
        </pc:grpChg>
        <pc:grpChg chg="del">
          <ac:chgData name="Delane Brandy" userId="0470fd441968644a" providerId="LiveId" clId="{12571D20-0660-4396-8AC9-EC0E3ABA5DEF}" dt="2020-08-08T12:29:44.878" v="411" actId="165"/>
          <ac:grpSpMkLst>
            <pc:docMk/>
            <pc:sldMk cId="2831960755" sldId="256"/>
            <ac:grpSpMk id="11" creationId="{183B6927-8D2B-4DBD-9AAA-1A70FC3C8E06}"/>
          </ac:grpSpMkLst>
        </pc:grpChg>
        <pc:grpChg chg="add mod">
          <ac:chgData name="Delane Brandy" userId="0470fd441968644a" providerId="LiveId" clId="{12571D20-0660-4396-8AC9-EC0E3ABA5DEF}" dt="2020-08-08T12:29:55.285" v="415" actId="1076"/>
          <ac:grpSpMkLst>
            <pc:docMk/>
            <pc:sldMk cId="2831960755" sldId="256"/>
            <ac:grpSpMk id="24" creationId="{D15AABD4-4E26-4CE3-9187-5A0CF21B297B}"/>
          </ac:grpSpMkLst>
        </pc:grpChg>
        <pc:graphicFrameChg chg="mod modGraphic">
          <ac:chgData name="Delane Brandy" userId="0470fd441968644a" providerId="LiveId" clId="{12571D20-0660-4396-8AC9-EC0E3ABA5DEF}" dt="2020-08-08T11:37:17.665" v="49" actId="2711"/>
          <ac:graphicFrameMkLst>
            <pc:docMk/>
            <pc:sldMk cId="2831960755" sldId="256"/>
            <ac:graphicFrameMk id="22" creationId="{00000000-0000-0000-0000-000000000000}"/>
          </ac:graphicFrameMkLst>
        </pc:graphicFrameChg>
        <pc:picChg chg="del mod topLvl">
          <ac:chgData name="Delane Brandy" userId="0470fd441968644a" providerId="LiveId" clId="{12571D20-0660-4396-8AC9-EC0E3ABA5DEF}" dt="2020-08-08T12:29:47.978" v="412" actId="478"/>
          <ac:picMkLst>
            <pc:docMk/>
            <pc:sldMk cId="2831960755" sldId="256"/>
            <ac:picMk id="23" creationId="{00000000-0000-0000-0000-000000000000}"/>
          </ac:picMkLst>
        </pc:picChg>
        <pc:cxnChg chg="mod topLvl">
          <ac:chgData name="Delane Brandy" userId="0470fd441968644a" providerId="LiveId" clId="{12571D20-0660-4396-8AC9-EC0E3ABA5DEF}" dt="2020-08-08T12:29:44.878" v="411" actId="165"/>
          <ac:cxnSpMkLst>
            <pc:docMk/>
            <pc:sldMk cId="2831960755" sldId="256"/>
            <ac:cxnSpMk id="25" creationId="{00000000-0000-0000-0000-000000000000}"/>
          </ac:cxnSpMkLst>
        </pc:cxnChg>
        <pc:cxnChg chg="mod topLvl">
          <ac:chgData name="Delane Brandy" userId="0470fd441968644a" providerId="LiveId" clId="{12571D20-0660-4396-8AC9-EC0E3ABA5DEF}" dt="2020-08-08T12:29:44.878" v="411" actId="165"/>
          <ac:cxnSpMkLst>
            <pc:docMk/>
            <pc:sldMk cId="2831960755" sldId="256"/>
            <ac:cxnSpMk id="26" creationId="{00000000-0000-0000-0000-000000000000}"/>
          </ac:cxnSpMkLst>
        </pc:cxnChg>
      </pc:sldChg>
      <pc:sldChg chg="modSp mod">
        <pc:chgData name="Delane Brandy" userId="0470fd441968644a" providerId="LiveId" clId="{12571D20-0660-4396-8AC9-EC0E3ABA5DEF}" dt="2020-08-08T12:34:06.671" v="432" actId="2711"/>
        <pc:sldMkLst>
          <pc:docMk/>
          <pc:sldMk cId="2914871884" sldId="257"/>
        </pc:sldMkLst>
        <pc:spChg chg="mod">
          <ac:chgData name="Delane Brandy" userId="0470fd441968644a" providerId="LiveId" clId="{12571D20-0660-4396-8AC9-EC0E3ABA5DEF}" dt="2020-08-08T12:28:34.320" v="383" actId="20577"/>
          <ac:spMkLst>
            <pc:docMk/>
            <pc:sldMk cId="2914871884" sldId="257"/>
            <ac:spMk id="4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3:59.350" v="430" actId="2711"/>
          <ac:spMkLst>
            <pc:docMk/>
            <pc:sldMk cId="2914871884" sldId="257"/>
            <ac:spMk id="7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1:33:12.071" v="20" actId="6549"/>
          <ac:spMkLst>
            <pc:docMk/>
            <pc:sldMk cId="2914871884" sldId="257"/>
            <ac:spMk id="10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1:33:26.177" v="22" actId="2711"/>
          <ac:spMkLst>
            <pc:docMk/>
            <pc:sldMk cId="2914871884" sldId="257"/>
            <ac:spMk id="13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1:33:33.997" v="23" actId="2711"/>
          <ac:spMkLst>
            <pc:docMk/>
            <pc:sldMk cId="2914871884" sldId="257"/>
            <ac:spMk id="15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4:06.671" v="432" actId="2711"/>
          <ac:spMkLst>
            <pc:docMk/>
            <pc:sldMk cId="2914871884" sldId="257"/>
            <ac:spMk id="16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1:33:51.027" v="25" actId="14100"/>
          <ac:spMkLst>
            <pc:docMk/>
            <pc:sldMk cId="2914871884" sldId="257"/>
            <ac:spMk id="21" creationId="{00000000-0000-0000-0000-000000000000}"/>
          </ac:spMkLst>
        </pc:spChg>
      </pc:sldChg>
      <pc:sldChg chg="addSp delSp modSp mod">
        <pc:chgData name="Delane Brandy" userId="0470fd441968644a" providerId="LiveId" clId="{12571D20-0660-4396-8AC9-EC0E3ABA5DEF}" dt="2020-08-08T13:03:34.883" v="546" actId="14100"/>
        <pc:sldMkLst>
          <pc:docMk/>
          <pc:sldMk cId="3324273594" sldId="258"/>
        </pc:sldMkLst>
        <pc:spChg chg="mod">
          <ac:chgData name="Delane Brandy" userId="0470fd441968644a" providerId="LiveId" clId="{12571D20-0660-4396-8AC9-EC0E3ABA5DEF}" dt="2020-08-08T12:34:24.649" v="434" actId="2711"/>
          <ac:spMkLst>
            <pc:docMk/>
            <pc:sldMk cId="3324273594" sldId="258"/>
            <ac:spMk id="5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28:30.534" v="376" actId="20577"/>
          <ac:spMkLst>
            <pc:docMk/>
            <pc:sldMk cId="3324273594" sldId="258"/>
            <ac:spMk id="9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2:55:55.731" v="500" actId="165"/>
          <ac:spMkLst>
            <pc:docMk/>
            <pc:sldMk cId="3324273594" sldId="258"/>
            <ac:spMk id="10" creationId="{00000000-0000-0000-0000-000000000000}"/>
          </ac:spMkLst>
        </pc:spChg>
        <pc:spChg chg="add mod ord">
          <ac:chgData name="Delane Brandy" userId="0470fd441968644a" providerId="LiveId" clId="{12571D20-0660-4396-8AC9-EC0E3ABA5DEF}" dt="2020-08-08T12:27:59.330" v="367" actId="164"/>
          <ac:spMkLst>
            <pc:docMk/>
            <pc:sldMk cId="3324273594" sldId="258"/>
            <ac:spMk id="11" creationId="{E1381F2A-ED33-4827-87EF-F8DD8BADD233}"/>
          </ac:spMkLst>
        </pc:spChg>
        <pc:spChg chg="mod topLvl">
          <ac:chgData name="Delane Brandy" userId="0470fd441968644a" providerId="LiveId" clId="{12571D20-0660-4396-8AC9-EC0E3ABA5DEF}" dt="2020-08-08T12:55:55.731" v="500" actId="165"/>
          <ac:spMkLst>
            <pc:docMk/>
            <pc:sldMk cId="3324273594" sldId="258"/>
            <ac:spMk id="12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2:55:55.731" v="500" actId="165"/>
          <ac:spMkLst>
            <pc:docMk/>
            <pc:sldMk cId="3324273594" sldId="258"/>
            <ac:spMk id="13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2:55:55.731" v="500" actId="165"/>
          <ac:spMkLst>
            <pc:docMk/>
            <pc:sldMk cId="3324273594" sldId="258"/>
            <ac:spMk id="14" creationId="{00000000-0000-0000-0000-000000000000}"/>
          </ac:spMkLst>
        </pc:spChg>
        <pc:spChg chg="add mod">
          <ac:chgData name="Delane Brandy" userId="0470fd441968644a" providerId="LiveId" clId="{12571D20-0660-4396-8AC9-EC0E3ABA5DEF}" dt="2020-08-08T12:24:59.528" v="299" actId="164"/>
          <ac:spMkLst>
            <pc:docMk/>
            <pc:sldMk cId="3324273594" sldId="258"/>
            <ac:spMk id="31" creationId="{C60FE4F4-2A94-471D-810F-A40B695B9F2D}"/>
          </ac:spMkLst>
        </pc:spChg>
        <pc:spChg chg="mod">
          <ac:chgData name="Delane Brandy" userId="0470fd441968644a" providerId="LiveId" clId="{12571D20-0660-4396-8AC9-EC0E3ABA5DEF}" dt="2020-08-08T12:24:59.528" v="299" actId="164"/>
          <ac:spMkLst>
            <pc:docMk/>
            <pc:sldMk cId="3324273594" sldId="258"/>
            <ac:spMk id="32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3:03:34.883" v="546" actId="14100"/>
          <ac:spMkLst>
            <pc:docMk/>
            <pc:sldMk cId="3324273594" sldId="258"/>
            <ac:spMk id="35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3:03:13.178" v="543" actId="14100"/>
          <ac:spMkLst>
            <pc:docMk/>
            <pc:sldMk cId="3324273594" sldId="258"/>
            <ac:spMk id="36" creationId="{00000000-0000-0000-0000-000000000000}"/>
          </ac:spMkLst>
        </pc:spChg>
        <pc:spChg chg="del mod topLvl">
          <ac:chgData name="Delane Brandy" userId="0470fd441968644a" providerId="LiveId" clId="{12571D20-0660-4396-8AC9-EC0E3ABA5DEF}" dt="2020-08-08T13:03:28.678" v="544" actId="478"/>
          <ac:spMkLst>
            <pc:docMk/>
            <pc:sldMk cId="3324273594" sldId="258"/>
            <ac:spMk id="37" creationId="{00000000-0000-0000-0000-000000000000}"/>
          </ac:spMkLst>
        </pc:spChg>
        <pc:spChg chg="del mod topLvl">
          <ac:chgData name="Delane Brandy" userId="0470fd441968644a" providerId="LiveId" clId="{12571D20-0660-4396-8AC9-EC0E3ABA5DEF}" dt="2020-08-08T13:02:53.436" v="539" actId="478"/>
          <ac:spMkLst>
            <pc:docMk/>
            <pc:sldMk cId="3324273594" sldId="258"/>
            <ac:spMk id="38" creationId="{00000000-0000-0000-0000-000000000000}"/>
          </ac:spMkLst>
        </pc:spChg>
        <pc:spChg chg="del mod topLvl">
          <ac:chgData name="Delane Brandy" userId="0470fd441968644a" providerId="LiveId" clId="{12571D20-0660-4396-8AC9-EC0E3ABA5DEF}" dt="2020-08-08T13:02:33.668" v="533" actId="478"/>
          <ac:spMkLst>
            <pc:docMk/>
            <pc:sldMk cId="3324273594" sldId="258"/>
            <ac:spMk id="39" creationId="{00000000-0000-0000-0000-000000000000}"/>
          </ac:spMkLst>
        </pc:spChg>
        <pc:spChg chg="del mod topLvl">
          <ac:chgData name="Delane Brandy" userId="0470fd441968644a" providerId="LiveId" clId="{12571D20-0660-4396-8AC9-EC0E3ABA5DEF}" dt="2020-08-08T13:02:34.588" v="534" actId="478"/>
          <ac:spMkLst>
            <pc:docMk/>
            <pc:sldMk cId="3324273594" sldId="258"/>
            <ac:spMk id="40" creationId="{00000000-0000-0000-0000-000000000000}"/>
          </ac:spMkLst>
        </pc:spChg>
        <pc:spChg chg="del mod topLvl">
          <ac:chgData name="Delane Brandy" userId="0470fd441968644a" providerId="LiveId" clId="{12571D20-0660-4396-8AC9-EC0E3ABA5DEF}" dt="2020-08-08T13:02:32.287" v="532" actId="478"/>
          <ac:spMkLst>
            <pc:docMk/>
            <pc:sldMk cId="3324273594" sldId="258"/>
            <ac:spMk id="41" creationId="{00000000-0000-0000-0000-000000000000}"/>
          </ac:spMkLst>
        </pc:spChg>
        <pc:spChg chg="mod topLvl">
          <ac:chgData name="Delane Brandy" userId="0470fd441968644a" providerId="LiveId" clId="{12571D20-0660-4396-8AC9-EC0E3ABA5DEF}" dt="2020-08-08T13:02:49.278" v="538" actId="14100"/>
          <ac:spMkLst>
            <pc:docMk/>
            <pc:sldMk cId="3324273594" sldId="258"/>
            <ac:spMk id="42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5:29.205" v="445" actId="20577"/>
          <ac:spMkLst>
            <pc:docMk/>
            <pc:sldMk cId="3324273594" sldId="258"/>
            <ac:spMk id="45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6:06.081" v="474" actId="164"/>
          <ac:spMkLst>
            <pc:docMk/>
            <pc:sldMk cId="3324273594" sldId="258"/>
            <ac:spMk id="47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2:36:06.081" v="474" actId="164"/>
          <ac:spMkLst>
            <pc:docMk/>
            <pc:sldMk cId="3324273594" sldId="258"/>
            <ac:spMk id="49" creationId="{00000000-0000-0000-0000-000000000000}"/>
          </ac:spMkLst>
        </pc:spChg>
        <pc:grpChg chg="add mod">
          <ac:chgData name="Delane Brandy" userId="0470fd441968644a" providerId="LiveId" clId="{12571D20-0660-4396-8AC9-EC0E3ABA5DEF}" dt="2020-08-08T12:36:11.742" v="498" actId="1035"/>
          <ac:grpSpMkLst>
            <pc:docMk/>
            <pc:sldMk cId="3324273594" sldId="258"/>
            <ac:grpSpMk id="6" creationId="{039C8A8A-CD82-41FE-B059-D271CF5B3287}"/>
          </ac:grpSpMkLst>
        </pc:grpChg>
        <pc:grpChg chg="add mod">
          <ac:chgData name="Delane Brandy" userId="0470fd441968644a" providerId="LiveId" clId="{12571D20-0660-4396-8AC9-EC0E3ABA5DEF}" dt="2020-08-08T12:27:59.330" v="367" actId="164"/>
          <ac:grpSpMkLst>
            <pc:docMk/>
            <pc:sldMk cId="3324273594" sldId="258"/>
            <ac:grpSpMk id="8" creationId="{0D033149-BAC1-4E7F-AA18-1F1BFB2CE4E6}"/>
          </ac:grpSpMkLst>
        </pc:grpChg>
        <pc:grpChg chg="del mod topLvl">
          <ac:chgData name="Delane Brandy" userId="0470fd441968644a" providerId="LiveId" clId="{12571D20-0660-4396-8AC9-EC0E3ABA5DEF}" dt="2020-08-08T12:55:55.731" v="500" actId="165"/>
          <ac:grpSpMkLst>
            <pc:docMk/>
            <pc:sldMk cId="3324273594" sldId="258"/>
            <ac:grpSpMk id="15" creationId="{00000000-0000-0000-0000-000000000000}"/>
          </ac:grpSpMkLst>
        </pc:grpChg>
        <pc:grpChg chg="add mod">
          <ac:chgData name="Delane Brandy" userId="0470fd441968644a" providerId="LiveId" clId="{12571D20-0660-4396-8AC9-EC0E3ABA5DEF}" dt="2020-08-08T12:28:16.734" v="368" actId="1076"/>
          <ac:grpSpMkLst>
            <pc:docMk/>
            <pc:sldMk cId="3324273594" sldId="258"/>
            <ac:grpSpMk id="16" creationId="{88793AD5-039E-4273-9410-E8897ED5EB5E}"/>
          </ac:grpSpMkLst>
        </pc:grpChg>
        <pc:grpChg chg="del">
          <ac:chgData name="Delane Brandy" userId="0470fd441968644a" providerId="LiveId" clId="{12571D20-0660-4396-8AC9-EC0E3ABA5DEF}" dt="2020-08-08T12:55:48.953" v="499" actId="165"/>
          <ac:grpSpMkLst>
            <pc:docMk/>
            <pc:sldMk cId="3324273594" sldId="258"/>
            <ac:grpSpMk id="44" creationId="{00000000-0000-0000-0000-000000000000}"/>
          </ac:grpSpMkLst>
        </pc:grpChg>
        <pc:picChg chg="mod topLvl">
          <ac:chgData name="Delane Brandy" userId="0470fd441968644a" providerId="LiveId" clId="{12571D20-0660-4396-8AC9-EC0E3ABA5DEF}" dt="2020-08-08T12:55:55.731" v="500" actId="165"/>
          <ac:picMkLst>
            <pc:docMk/>
            <pc:sldMk cId="3324273594" sldId="258"/>
            <ac:picMk id="2" creationId="{00000000-0000-0000-0000-000000000000}"/>
          </ac:picMkLst>
        </pc:picChg>
        <pc:picChg chg="add del mod modCrop">
          <ac:chgData name="Delane Brandy" userId="0470fd441968644a" providerId="LiveId" clId="{12571D20-0660-4396-8AC9-EC0E3ABA5DEF}" dt="2020-08-08T12:58:08.968" v="515" actId="478"/>
          <ac:picMkLst>
            <pc:docMk/>
            <pc:sldMk cId="3324273594" sldId="258"/>
            <ac:picMk id="18" creationId="{A426D1AE-85E9-4A65-9DC5-176A88011099}"/>
          </ac:picMkLst>
        </pc:picChg>
        <pc:cxnChg chg="mod topLvl">
          <ac:chgData name="Delane Brandy" userId="0470fd441968644a" providerId="LiveId" clId="{12571D20-0660-4396-8AC9-EC0E3ABA5DEF}" dt="2020-08-08T12:55:55.731" v="500" actId="165"/>
          <ac:cxnSpMkLst>
            <pc:docMk/>
            <pc:sldMk cId="3324273594" sldId="258"/>
            <ac:cxnSpMk id="4" creationId="{00000000-0000-0000-0000-000000000000}"/>
          </ac:cxnSpMkLst>
        </pc:cxnChg>
        <pc:cxnChg chg="mod topLvl">
          <ac:chgData name="Delane Brandy" userId="0470fd441968644a" providerId="LiveId" clId="{12571D20-0660-4396-8AC9-EC0E3ABA5DEF}" dt="2020-08-08T12:55:55.731" v="500" actId="165"/>
          <ac:cxnSpMkLst>
            <pc:docMk/>
            <pc:sldMk cId="3324273594" sldId="258"/>
            <ac:cxnSpMk id="7" creationId="{00000000-0000-0000-0000-000000000000}"/>
          </ac:cxnSpMkLst>
        </pc:cxnChg>
        <pc:cxnChg chg="mod">
          <ac:chgData name="Delane Brandy" userId="0470fd441968644a" providerId="LiveId" clId="{12571D20-0660-4396-8AC9-EC0E3ABA5DEF}" dt="2020-08-08T12:24:59.528" v="299" actId="164"/>
          <ac:cxnSpMkLst>
            <pc:docMk/>
            <pc:sldMk cId="3324273594" sldId="258"/>
            <ac:cxnSpMk id="17" creationId="{00000000-0000-0000-0000-000000000000}"/>
          </ac:cxnSpMkLst>
        </pc:cxnChg>
        <pc:cxnChg chg="mod">
          <ac:chgData name="Delane Brandy" userId="0470fd441968644a" providerId="LiveId" clId="{12571D20-0660-4396-8AC9-EC0E3ABA5DEF}" dt="2020-08-08T12:24:59.528" v="299" actId="164"/>
          <ac:cxnSpMkLst>
            <pc:docMk/>
            <pc:sldMk cId="3324273594" sldId="258"/>
            <ac:cxnSpMk id="34" creationId="{00000000-0000-0000-0000-000000000000}"/>
          </ac:cxnSpMkLst>
        </pc:cxnChg>
      </pc:sldChg>
      <pc:sldChg chg="modSp mod">
        <pc:chgData name="Delane Brandy" userId="0470fd441968644a" providerId="LiveId" clId="{12571D20-0660-4396-8AC9-EC0E3ABA5DEF}" dt="2020-08-08T12:28:39.901" v="393" actId="20577"/>
        <pc:sldMkLst>
          <pc:docMk/>
          <pc:sldMk cId="86171565" sldId="259"/>
        </pc:sldMkLst>
        <pc:spChg chg="mod">
          <ac:chgData name="Delane Brandy" userId="0470fd441968644a" providerId="LiveId" clId="{12571D20-0660-4396-8AC9-EC0E3ABA5DEF}" dt="2020-08-08T11:34:32.809" v="31" actId="2711"/>
          <ac:spMkLst>
            <pc:docMk/>
            <pc:sldMk cId="86171565" sldId="259"/>
            <ac:spMk id="2" creationId="{2A73D175-CEFE-413A-BCBB-462CEDDC65BD}"/>
          </ac:spMkLst>
        </pc:spChg>
        <pc:spChg chg="mod">
          <ac:chgData name="Delane Brandy" userId="0470fd441968644a" providerId="LiveId" clId="{12571D20-0660-4396-8AC9-EC0E3ABA5DEF}" dt="2020-08-08T12:28:39.901" v="393" actId="20577"/>
          <ac:spMkLst>
            <pc:docMk/>
            <pc:sldMk cId="86171565" sldId="259"/>
            <ac:spMk id="5" creationId="{1DF82377-C9A0-43C5-A8FE-80CA6093292C}"/>
          </ac:spMkLst>
        </pc:spChg>
        <pc:spChg chg="mod">
          <ac:chgData name="Delane Brandy" userId="0470fd441968644a" providerId="LiveId" clId="{12571D20-0660-4396-8AC9-EC0E3ABA5DEF}" dt="2020-08-08T11:43:19.163" v="148" actId="2711"/>
          <ac:spMkLst>
            <pc:docMk/>
            <pc:sldMk cId="86171565" sldId="259"/>
            <ac:spMk id="6" creationId="{103E795F-1EDD-4086-BBE8-F7D9436A531C}"/>
          </ac:spMkLst>
        </pc:spChg>
        <pc:spChg chg="mod">
          <ac:chgData name="Delane Brandy" userId="0470fd441968644a" providerId="LiveId" clId="{12571D20-0660-4396-8AC9-EC0E3ABA5DEF}" dt="2020-08-08T11:35:19.808" v="35" actId="2711"/>
          <ac:spMkLst>
            <pc:docMk/>
            <pc:sldMk cId="86171565" sldId="259"/>
            <ac:spMk id="9" creationId="{8D27B1A4-1ABC-4E47-BF82-E1942DD31BA3}"/>
          </ac:spMkLst>
        </pc:spChg>
        <pc:spChg chg="mod">
          <ac:chgData name="Delane Brandy" userId="0470fd441968644a" providerId="LiveId" clId="{12571D20-0660-4396-8AC9-EC0E3ABA5DEF}" dt="2020-08-08T11:35:23.621" v="36" actId="2711"/>
          <ac:spMkLst>
            <pc:docMk/>
            <pc:sldMk cId="86171565" sldId="259"/>
            <ac:spMk id="10" creationId="{82B5950D-4B5F-46DF-9237-38D4A786E224}"/>
          </ac:spMkLst>
        </pc:spChg>
        <pc:spChg chg="mod">
          <ac:chgData name="Delane Brandy" userId="0470fd441968644a" providerId="LiveId" clId="{12571D20-0660-4396-8AC9-EC0E3ABA5DEF}" dt="2020-08-08T11:35:29.709" v="37" actId="2711"/>
          <ac:spMkLst>
            <pc:docMk/>
            <pc:sldMk cId="86171565" sldId="259"/>
            <ac:spMk id="11" creationId="{34567A47-C211-41B5-808F-68A5C4ED630A}"/>
          </ac:spMkLst>
        </pc:spChg>
        <pc:spChg chg="mod">
          <ac:chgData name="Delane Brandy" userId="0470fd441968644a" providerId="LiveId" clId="{12571D20-0660-4396-8AC9-EC0E3ABA5DEF}" dt="2020-08-08T11:34:02.468" v="26" actId="2711"/>
          <ac:spMkLst>
            <pc:docMk/>
            <pc:sldMk cId="86171565" sldId="259"/>
            <ac:spMk id="37" creationId="{966BC3DD-90D6-4D18-9A54-91CEAF105EB3}"/>
          </ac:spMkLst>
        </pc:spChg>
        <pc:spChg chg="mod">
          <ac:chgData name="Delane Brandy" userId="0470fd441968644a" providerId="LiveId" clId="{12571D20-0660-4396-8AC9-EC0E3ABA5DEF}" dt="2020-08-08T11:34:06.053" v="27" actId="2711"/>
          <ac:spMkLst>
            <pc:docMk/>
            <pc:sldMk cId="86171565" sldId="259"/>
            <ac:spMk id="40" creationId="{3C4FF783-AE72-4C22-9B4F-70131118D593}"/>
          </ac:spMkLst>
        </pc:spChg>
        <pc:spChg chg="mod">
          <ac:chgData name="Delane Brandy" userId="0470fd441968644a" providerId="LiveId" clId="{12571D20-0660-4396-8AC9-EC0E3ABA5DEF}" dt="2020-08-08T11:34:10.528" v="28" actId="2711"/>
          <ac:spMkLst>
            <pc:docMk/>
            <pc:sldMk cId="86171565" sldId="259"/>
            <ac:spMk id="46" creationId="{CADE78F5-6CD2-4D06-B628-98B5FB9DBFB3}"/>
          </ac:spMkLst>
        </pc:spChg>
        <pc:spChg chg="mod">
          <ac:chgData name="Delane Brandy" userId="0470fd441968644a" providerId="LiveId" clId="{12571D20-0660-4396-8AC9-EC0E3ABA5DEF}" dt="2020-08-08T11:34:16.503" v="29" actId="2711"/>
          <ac:spMkLst>
            <pc:docMk/>
            <pc:sldMk cId="86171565" sldId="259"/>
            <ac:spMk id="47" creationId="{17D2D4F0-F7A2-4154-BF8F-791C50369AF5}"/>
          </ac:spMkLst>
        </pc:spChg>
        <pc:graphicFrameChg chg="modGraphic">
          <ac:chgData name="Delane Brandy" userId="0470fd441968644a" providerId="LiveId" clId="{12571D20-0660-4396-8AC9-EC0E3ABA5DEF}" dt="2020-08-08T11:35:50.191" v="40" actId="2711"/>
          <ac:graphicFrameMkLst>
            <pc:docMk/>
            <pc:sldMk cId="86171565" sldId="259"/>
            <ac:graphicFrameMk id="7" creationId="{53A42258-E683-470F-8733-C50947D1D2DA}"/>
          </ac:graphicFrameMkLst>
        </pc:graphicFrameChg>
      </pc:sldChg>
      <pc:sldChg chg="addSp delSp modSp mod delCm">
        <pc:chgData name="Delane Brandy" userId="0470fd441968644a" providerId="LiveId" clId="{12571D20-0660-4396-8AC9-EC0E3ABA5DEF}" dt="2020-08-08T13:05:12.140" v="601" actId="478"/>
        <pc:sldMkLst>
          <pc:docMk/>
          <pc:sldMk cId="3482025073" sldId="260"/>
        </pc:sldMkLst>
        <pc:spChg chg="mod">
          <ac:chgData name="Delane Brandy" userId="0470fd441968644a" providerId="LiveId" clId="{12571D20-0660-4396-8AC9-EC0E3ABA5DEF}" dt="2020-08-08T13:04:50.207" v="591" actId="1038"/>
          <ac:spMkLst>
            <pc:docMk/>
            <pc:sldMk cId="3482025073" sldId="260"/>
            <ac:spMk id="2" creationId="{FF4685AE-20D1-4F4F-8262-2CF441360702}"/>
          </ac:spMkLst>
        </pc:spChg>
        <pc:spChg chg="mod">
          <ac:chgData name="Delane Brandy" userId="0470fd441968644a" providerId="LiveId" clId="{12571D20-0660-4396-8AC9-EC0E3ABA5DEF}" dt="2020-08-08T12:28:44.619" v="401" actId="20577"/>
          <ac:spMkLst>
            <pc:docMk/>
            <pc:sldMk cId="3482025073" sldId="260"/>
            <ac:spMk id="3" creationId="{B3780BE1-42C7-43BA-9459-F4B1B4E7C1B2}"/>
          </ac:spMkLst>
        </pc:spChg>
        <pc:spChg chg="mod">
          <ac:chgData name="Delane Brandy" userId="0470fd441968644a" providerId="LiveId" clId="{12571D20-0660-4396-8AC9-EC0E3ABA5DEF}" dt="2020-08-08T12:31:09.343" v="422" actId="113"/>
          <ac:spMkLst>
            <pc:docMk/>
            <pc:sldMk cId="3482025073" sldId="260"/>
            <ac:spMk id="18" creationId="{00000000-0000-0000-0000-000000000000}"/>
          </ac:spMkLst>
        </pc:spChg>
        <pc:spChg chg="mod">
          <ac:chgData name="Delane Brandy" userId="0470fd441968644a" providerId="LiveId" clId="{12571D20-0660-4396-8AC9-EC0E3ABA5DEF}" dt="2020-08-08T13:04:23.039" v="556" actId="1038"/>
          <ac:spMkLst>
            <pc:docMk/>
            <pc:sldMk cId="3482025073" sldId="260"/>
            <ac:spMk id="53" creationId="{B3780BE1-42C7-43BA-9459-F4B1B4E7C1B2}"/>
          </ac:spMkLst>
        </pc:spChg>
        <pc:spChg chg="mod">
          <ac:chgData name="Delane Brandy" userId="0470fd441968644a" providerId="LiveId" clId="{12571D20-0660-4396-8AC9-EC0E3ABA5DEF}" dt="2020-08-08T13:05:09.542" v="600" actId="1037"/>
          <ac:spMkLst>
            <pc:docMk/>
            <pc:sldMk cId="3482025073" sldId="260"/>
            <ac:spMk id="54" creationId="{00000000-0000-0000-0000-000000000000}"/>
          </ac:spMkLst>
        </pc:spChg>
        <pc:graphicFrameChg chg="mod modGraphic">
          <ac:chgData name="Delane Brandy" userId="0470fd441968644a" providerId="LiveId" clId="{12571D20-0660-4396-8AC9-EC0E3ABA5DEF}" dt="2020-08-08T13:04:33.027" v="571" actId="1038"/>
          <ac:graphicFrameMkLst>
            <pc:docMk/>
            <pc:sldMk cId="3482025073" sldId="260"/>
            <ac:graphicFrameMk id="20" creationId="{00000000-0000-0000-0000-000000000000}"/>
          </ac:graphicFrameMkLst>
        </pc:graphicFrameChg>
        <pc:inkChg chg="del">
          <ac:chgData name="Delane Brandy" userId="0470fd441968644a" providerId="LiveId" clId="{12571D20-0660-4396-8AC9-EC0E3ABA5DEF}" dt="2020-08-08T12:30:57.712" v="421"/>
          <ac:inkMkLst>
            <pc:docMk/>
            <pc:sldMk cId="3482025073" sldId="260"/>
            <ac:inkMk id="25" creationId="{B595559B-920D-4C50-88F8-C83B21064441}"/>
          </ac:inkMkLst>
        </pc:inkChg>
        <pc:cxnChg chg="add del mod">
          <ac:chgData name="Delane Brandy" userId="0470fd441968644a" providerId="LiveId" clId="{12571D20-0660-4396-8AC9-EC0E3ABA5DEF}" dt="2020-08-08T13:05:12.140" v="601" actId="478"/>
          <ac:cxnSpMkLst>
            <pc:docMk/>
            <pc:sldMk cId="3482025073" sldId="260"/>
            <ac:cxnSpMk id="7" creationId="{E7697C11-7A50-4FE6-84A0-E820F0EC906B}"/>
          </ac:cxnSpMkLst>
        </pc:cxnChg>
      </pc:sldChg>
      <pc:sldChg chg="addSp delSp modSp new del mod">
        <pc:chgData name="Delane Brandy" userId="0470fd441968644a" providerId="LiveId" clId="{12571D20-0660-4396-8AC9-EC0E3ABA5DEF}" dt="2020-08-08T13:25:30.427" v="626" actId="47"/>
        <pc:sldMkLst>
          <pc:docMk/>
          <pc:sldMk cId="3530081819" sldId="262"/>
        </pc:sldMkLst>
        <pc:spChg chg="add del">
          <ac:chgData name="Delane Brandy" userId="0470fd441968644a" providerId="LiveId" clId="{12571D20-0660-4396-8AC9-EC0E3ABA5DEF}" dt="2020-08-08T13:20:18.877" v="610" actId="1957"/>
          <ac:spMkLst>
            <pc:docMk/>
            <pc:sldMk cId="3530081819" sldId="262"/>
            <ac:spMk id="3" creationId="{959DE24B-ADD8-4481-818E-304881CEEBF6}"/>
          </ac:spMkLst>
        </pc:spChg>
        <pc:graphicFrameChg chg="add del mod">
          <ac:chgData name="Delane Brandy" userId="0470fd441968644a" providerId="LiveId" clId="{12571D20-0660-4396-8AC9-EC0E3ABA5DEF}" dt="2020-08-08T13:19:30.764" v="605" actId="1957"/>
          <ac:graphicFrameMkLst>
            <pc:docMk/>
            <pc:sldMk cId="3530081819" sldId="262"/>
            <ac:graphicFrameMk id="7" creationId="{28660BA9-5291-4275-AC3A-282ACC1773D8}"/>
          </ac:graphicFrameMkLst>
        </pc:graphicFrameChg>
        <pc:graphicFrameChg chg="add mod">
          <ac:chgData name="Delane Brandy" userId="0470fd441968644a" providerId="LiveId" clId="{12571D20-0660-4396-8AC9-EC0E3ABA5DEF}" dt="2020-08-08T13:25:25.681" v="625" actId="692"/>
          <ac:graphicFrameMkLst>
            <pc:docMk/>
            <pc:sldMk cId="3530081819" sldId="262"/>
            <ac:graphicFrameMk id="12" creationId="{50F26CC5-0540-41CE-8CBD-D2E97115B985}"/>
          </ac:graphicFrameMkLst>
        </pc:graphicFrameChg>
        <pc:picChg chg="add mod">
          <ac:chgData name="Delane Brandy" userId="0470fd441968644a" providerId="LiveId" clId="{12571D20-0660-4396-8AC9-EC0E3ABA5DEF}" dt="2020-08-08T13:23:06.684" v="621" actId="1076"/>
          <ac:picMkLst>
            <pc:docMk/>
            <pc:sldMk cId="3530081819" sldId="262"/>
            <ac:picMk id="9" creationId="{13CD46E6-425B-435B-9584-E0E6655BF3DF}"/>
          </ac:picMkLst>
        </pc:picChg>
      </pc:sldChg>
    </pc:docChg>
  </pc:docChgLst>
  <pc:docChgLst>
    <pc:chgData name="Delane Brandy" userId="0470fd441968644a" providerId="LiveId" clId="{00AD86F2-D8BC-4CCB-BF6C-2F0FE23B507B}"/>
    <pc:docChg chg="undo redo custSel addSld delSld modSld modNotesMaster">
      <pc:chgData name="Delane Brandy" userId="0470fd441968644a" providerId="LiveId" clId="{00AD86F2-D8BC-4CCB-BF6C-2F0FE23B507B}" dt="2019-11-13T07:40:35.236" v="2700" actId="207"/>
      <pc:docMkLst>
        <pc:docMk/>
      </pc:docMkLst>
      <pc:sldChg chg="modSp">
        <pc:chgData name="Delane Brandy" userId="0470fd441968644a" providerId="LiveId" clId="{00AD86F2-D8BC-4CCB-BF6C-2F0FE23B507B}" dt="2019-10-12T12:31:59.466" v="2175" actId="208"/>
        <pc:sldMkLst>
          <pc:docMk/>
          <pc:sldMk cId="2831960755" sldId="256"/>
        </pc:sldMkLst>
        <pc:spChg chg="mod">
          <ac:chgData name="Delane Brandy" userId="0470fd441968644a" providerId="LiveId" clId="{00AD86F2-D8BC-4CCB-BF6C-2F0FE23B507B}" dt="2019-10-12T10:48:33.341" v="0" actId="255"/>
          <ac:spMkLst>
            <pc:docMk/>
            <pc:sldMk cId="2831960755" sldId="256"/>
            <ac:spMk id="9" creationId="{00000000-0000-0000-0000-000000000000}"/>
          </ac:spMkLst>
        </pc:spChg>
        <pc:spChg chg="mod">
          <ac:chgData name="Delane Brandy" userId="0470fd441968644a" providerId="LiveId" clId="{00AD86F2-D8BC-4CCB-BF6C-2F0FE23B507B}" dt="2019-10-12T12:31:59.466" v="2175" actId="208"/>
          <ac:spMkLst>
            <pc:docMk/>
            <pc:sldMk cId="2831960755" sldId="256"/>
            <ac:spMk id="14" creationId="{00000000-0000-0000-0000-000000000000}"/>
          </ac:spMkLst>
        </pc:spChg>
      </pc:sldChg>
      <pc:sldChg chg="modSp">
        <pc:chgData name="Delane Brandy" userId="0470fd441968644a" providerId="LiveId" clId="{00AD86F2-D8BC-4CCB-BF6C-2F0FE23B507B}" dt="2019-10-12T11:04:04.403" v="197" actId="20577"/>
        <pc:sldMkLst>
          <pc:docMk/>
          <pc:sldMk cId="3324273594" sldId="258"/>
        </pc:sldMkLst>
        <pc:spChg chg="mod">
          <ac:chgData name="Delane Brandy" userId="0470fd441968644a" providerId="LiveId" clId="{00AD86F2-D8BC-4CCB-BF6C-2F0FE23B507B}" dt="2019-10-12T11:04:04.403" v="197" actId="20577"/>
          <ac:spMkLst>
            <pc:docMk/>
            <pc:sldMk cId="3324273594" sldId="258"/>
            <ac:spMk id="9" creationId="{00000000-0000-0000-0000-000000000000}"/>
          </ac:spMkLst>
        </pc:spChg>
        <pc:spChg chg="mod">
          <ac:chgData name="Delane Brandy" userId="0470fd441968644a" providerId="LiveId" clId="{00AD86F2-D8BC-4CCB-BF6C-2F0FE23B507B}" dt="2019-10-12T11:02:11.172" v="186" actId="1035"/>
          <ac:spMkLst>
            <pc:docMk/>
            <pc:sldMk cId="3324273594" sldId="258"/>
            <ac:spMk id="45" creationId="{00000000-0000-0000-0000-000000000000}"/>
          </ac:spMkLst>
        </pc:spChg>
        <pc:spChg chg="mod">
          <ac:chgData name="Delane Brandy" userId="0470fd441968644a" providerId="LiveId" clId="{00AD86F2-D8BC-4CCB-BF6C-2F0FE23B507B}" dt="2019-10-12T11:02:06.886" v="179" actId="1035"/>
          <ac:spMkLst>
            <pc:docMk/>
            <pc:sldMk cId="3324273594" sldId="258"/>
            <ac:spMk id="49" creationId="{00000000-0000-0000-0000-000000000000}"/>
          </ac:spMkLst>
        </pc:spChg>
      </pc:sldChg>
      <pc:sldChg chg="addSp delSp modSp add modAnim">
        <pc:chgData name="Delane Brandy" userId="0470fd441968644a" providerId="LiveId" clId="{00AD86F2-D8BC-4CCB-BF6C-2F0FE23B507B}" dt="2019-10-12T12:03:35.459" v="1264" actId="20577"/>
        <pc:sldMkLst>
          <pc:docMk/>
          <pc:sldMk cId="86171565" sldId="259"/>
        </pc:sldMkLst>
        <pc:spChg chg="add mod">
          <ac:chgData name="Delane Brandy" userId="0470fd441968644a" providerId="LiveId" clId="{00AD86F2-D8BC-4CCB-BF6C-2F0FE23B507B}" dt="2019-10-12T11:48:42.478" v="1156" actId="5793"/>
          <ac:spMkLst>
            <pc:docMk/>
            <pc:sldMk cId="86171565" sldId="259"/>
            <ac:spMk id="2" creationId="{2A73D175-CEFE-413A-BCBB-462CEDDC65BD}"/>
          </ac:spMkLst>
        </pc:spChg>
        <pc:spChg chg="del">
          <ac:chgData name="Delane Brandy" userId="0470fd441968644a" providerId="LiveId" clId="{00AD86F2-D8BC-4CCB-BF6C-2F0FE23B507B}" dt="2019-10-12T11:03:10.485" v="188" actId="478"/>
          <ac:spMkLst>
            <pc:docMk/>
            <pc:sldMk cId="86171565" sldId="259"/>
            <ac:spMk id="2" creationId="{B02E8E97-76A5-46BB-AEC9-F2E3F7A7078A}"/>
          </ac:spMkLst>
        </pc:spChg>
        <pc:spChg chg="del">
          <ac:chgData name="Delane Brandy" userId="0470fd441968644a" providerId="LiveId" clId="{00AD86F2-D8BC-4CCB-BF6C-2F0FE23B507B}" dt="2019-10-12T11:03:10.485" v="188" actId="478"/>
          <ac:spMkLst>
            <pc:docMk/>
            <pc:sldMk cId="86171565" sldId="259"/>
            <ac:spMk id="3" creationId="{35E221A1-C982-416C-8222-60FF8117A36A}"/>
          </ac:spMkLst>
        </pc:spChg>
        <pc:spChg chg="add mod">
          <ac:chgData name="Delane Brandy" userId="0470fd441968644a" providerId="LiveId" clId="{00AD86F2-D8BC-4CCB-BF6C-2F0FE23B507B}" dt="2019-10-12T12:03:35.459" v="1264" actId="20577"/>
          <ac:spMkLst>
            <pc:docMk/>
            <pc:sldMk cId="86171565" sldId="259"/>
            <ac:spMk id="5" creationId="{1DF82377-C9A0-43C5-A8FE-80CA6093292C}"/>
          </ac:spMkLst>
        </pc:spChg>
        <pc:spChg chg="add mod">
          <ac:chgData name="Delane Brandy" userId="0470fd441968644a" providerId="LiveId" clId="{00AD86F2-D8BC-4CCB-BF6C-2F0FE23B507B}" dt="2019-10-12T11:15:41.359" v="389" actId="1076"/>
          <ac:spMkLst>
            <pc:docMk/>
            <pc:sldMk cId="86171565" sldId="259"/>
            <ac:spMk id="6" creationId="{103E795F-1EDD-4086-BBE8-F7D9436A531C}"/>
          </ac:spMkLst>
        </pc:spChg>
        <pc:spChg chg="add mod">
          <ac:chgData name="Delane Brandy" userId="0470fd441968644a" providerId="LiveId" clId="{00AD86F2-D8BC-4CCB-BF6C-2F0FE23B507B}" dt="2019-10-12T11:17:26.519" v="416" actId="164"/>
          <ac:spMkLst>
            <pc:docMk/>
            <pc:sldMk cId="86171565" sldId="259"/>
            <ac:spMk id="9" creationId="{8D27B1A4-1ABC-4E47-BF82-E1942DD31BA3}"/>
          </ac:spMkLst>
        </pc:spChg>
        <pc:spChg chg="add mod">
          <ac:chgData name="Delane Brandy" userId="0470fd441968644a" providerId="LiveId" clId="{00AD86F2-D8BC-4CCB-BF6C-2F0FE23B507B}" dt="2019-10-12T11:17:26.519" v="416" actId="164"/>
          <ac:spMkLst>
            <pc:docMk/>
            <pc:sldMk cId="86171565" sldId="259"/>
            <ac:spMk id="10" creationId="{82B5950D-4B5F-46DF-9237-38D4A786E224}"/>
          </ac:spMkLst>
        </pc:spChg>
        <pc:spChg chg="add mod">
          <ac:chgData name="Delane Brandy" userId="0470fd441968644a" providerId="LiveId" clId="{00AD86F2-D8BC-4CCB-BF6C-2F0FE23B507B}" dt="2019-10-12T11:17:26.519" v="416" actId="164"/>
          <ac:spMkLst>
            <pc:docMk/>
            <pc:sldMk cId="86171565" sldId="259"/>
            <ac:spMk id="11" creationId="{34567A47-C211-41B5-808F-68A5C4ED630A}"/>
          </ac:spMkLst>
        </pc:spChg>
        <pc:spChg chg="add mod">
          <ac:chgData name="Delane Brandy" userId="0470fd441968644a" providerId="LiveId" clId="{00AD86F2-D8BC-4CCB-BF6C-2F0FE23B507B}" dt="2019-10-12T11:20:51.428" v="440" actId="114"/>
          <ac:spMkLst>
            <pc:docMk/>
            <pc:sldMk cId="86171565" sldId="259"/>
            <ac:spMk id="27" creationId="{A1C61DB1-87A4-453E-A79C-A2311E407774}"/>
          </ac:spMkLst>
        </pc:spChg>
        <pc:spChg chg="add mod">
          <ac:chgData name="Delane Brandy" userId="0470fd441968644a" providerId="LiveId" clId="{00AD86F2-D8BC-4CCB-BF6C-2F0FE23B507B}" dt="2019-10-12T11:23:22.342" v="538" actId="1076"/>
          <ac:spMkLst>
            <pc:docMk/>
            <pc:sldMk cId="86171565" sldId="259"/>
            <ac:spMk id="30" creationId="{64722913-F92E-4635-BDFF-49254EED3931}"/>
          </ac:spMkLst>
        </pc:spChg>
        <pc:spChg chg="add mod">
          <ac:chgData name="Delane Brandy" userId="0470fd441968644a" providerId="LiveId" clId="{00AD86F2-D8BC-4CCB-BF6C-2F0FE23B507B}" dt="2019-10-12T11:27:18.186" v="583" actId="1076"/>
          <ac:spMkLst>
            <pc:docMk/>
            <pc:sldMk cId="86171565" sldId="259"/>
            <ac:spMk id="37" creationId="{966BC3DD-90D6-4D18-9A54-91CEAF105EB3}"/>
          </ac:spMkLst>
        </pc:spChg>
        <pc:spChg chg="add del">
          <ac:chgData name="Delane Brandy" userId="0470fd441968644a" providerId="LiveId" clId="{00AD86F2-D8BC-4CCB-BF6C-2F0FE23B507B}" dt="2019-10-12T11:25:34.368" v="558" actId="478"/>
          <ac:spMkLst>
            <pc:docMk/>
            <pc:sldMk cId="86171565" sldId="259"/>
            <ac:spMk id="39" creationId="{752DA807-EA70-4C99-BEDF-3E345145C6CE}"/>
          </ac:spMkLst>
        </pc:spChg>
        <pc:spChg chg="add mod">
          <ac:chgData name="Delane Brandy" userId="0470fd441968644a" providerId="LiveId" clId="{00AD86F2-D8BC-4CCB-BF6C-2F0FE23B507B}" dt="2019-10-12T11:27:14.356" v="582" actId="1076"/>
          <ac:spMkLst>
            <pc:docMk/>
            <pc:sldMk cId="86171565" sldId="259"/>
            <ac:spMk id="40" creationId="{3C4FF783-AE72-4C22-9B4F-70131118D593}"/>
          </ac:spMkLst>
        </pc:spChg>
        <pc:spChg chg="add mod">
          <ac:chgData name="Delane Brandy" userId="0470fd441968644a" providerId="LiveId" clId="{00AD86F2-D8BC-4CCB-BF6C-2F0FE23B507B}" dt="2019-10-12T11:38:30.067" v="1014" actId="1036"/>
          <ac:spMkLst>
            <pc:docMk/>
            <pc:sldMk cId="86171565" sldId="259"/>
            <ac:spMk id="43" creationId="{0A6DF065-A970-4FA2-AFA2-CC39FF534B07}"/>
          </ac:spMkLst>
        </pc:spChg>
        <pc:spChg chg="add mod">
          <ac:chgData name="Delane Brandy" userId="0470fd441968644a" providerId="LiveId" clId="{00AD86F2-D8BC-4CCB-BF6C-2F0FE23B507B}" dt="2019-10-12T11:38:30.067" v="1014" actId="1036"/>
          <ac:spMkLst>
            <pc:docMk/>
            <pc:sldMk cId="86171565" sldId="259"/>
            <ac:spMk id="45" creationId="{CDD148AB-C55A-4917-8C44-63D88A3E3E9A}"/>
          </ac:spMkLst>
        </pc:spChg>
        <pc:spChg chg="add mod">
          <ac:chgData name="Delane Brandy" userId="0470fd441968644a" providerId="LiveId" clId="{00AD86F2-D8BC-4CCB-BF6C-2F0FE23B507B}" dt="2019-10-12T11:38:30.067" v="1014" actId="1036"/>
          <ac:spMkLst>
            <pc:docMk/>
            <pc:sldMk cId="86171565" sldId="259"/>
            <ac:spMk id="46" creationId="{CADE78F5-6CD2-4D06-B628-98B5FB9DBFB3}"/>
          </ac:spMkLst>
        </pc:spChg>
        <pc:spChg chg="add mod">
          <ac:chgData name="Delane Brandy" userId="0470fd441968644a" providerId="LiveId" clId="{00AD86F2-D8BC-4CCB-BF6C-2F0FE23B507B}" dt="2019-10-12T11:38:30.067" v="1014" actId="1036"/>
          <ac:spMkLst>
            <pc:docMk/>
            <pc:sldMk cId="86171565" sldId="259"/>
            <ac:spMk id="47" creationId="{17D2D4F0-F7A2-4154-BF8F-791C50369AF5}"/>
          </ac:spMkLst>
        </pc:spChg>
        <pc:grpChg chg="add mod">
          <ac:chgData name="Delane Brandy" userId="0470fd441968644a" providerId="LiveId" clId="{00AD86F2-D8BC-4CCB-BF6C-2F0FE23B507B}" dt="2019-10-12T11:17:43.994" v="419" actId="1076"/>
          <ac:grpSpMkLst>
            <pc:docMk/>
            <pc:sldMk cId="86171565" sldId="259"/>
            <ac:grpSpMk id="22" creationId="{6DE8A632-B2F7-45BE-981F-4F6A03F5CCDC}"/>
          </ac:grpSpMkLst>
        </pc:grpChg>
        <pc:graphicFrameChg chg="add mod modGraphic">
          <ac:chgData name="Delane Brandy" userId="0470fd441968644a" providerId="LiveId" clId="{00AD86F2-D8BC-4CCB-BF6C-2F0FE23B507B}" dt="2019-10-12T11:18:59.402" v="430" actId="207"/>
          <ac:graphicFrameMkLst>
            <pc:docMk/>
            <pc:sldMk cId="86171565" sldId="259"/>
            <ac:graphicFrameMk id="7" creationId="{53A42258-E683-470F-8733-C50947D1D2DA}"/>
          </ac:graphicFrameMkLst>
        </pc:graphicFrameChg>
        <pc:graphicFrameChg chg="add del mod">
          <ac:chgData name="Delane Brandy" userId="0470fd441968644a" providerId="LiveId" clId="{00AD86F2-D8BC-4CCB-BF6C-2F0FE23B507B}" dt="2019-10-12T11:39:16.885" v="1016" actId="478"/>
          <ac:graphicFrameMkLst>
            <pc:docMk/>
            <pc:sldMk cId="86171565" sldId="259"/>
            <ac:graphicFrameMk id="48" creationId="{1B775F1F-F0A5-4D5E-B726-E1FA0FE52390}"/>
          </ac:graphicFrameMkLst>
        </pc:graphicFrameChg>
        <pc:picChg chg="add mod">
          <ac:chgData name="Delane Brandy" userId="0470fd441968644a" providerId="LiveId" clId="{00AD86F2-D8BC-4CCB-BF6C-2F0FE23B507B}" dt="2019-10-12T11:38:30.067" v="1014" actId="1036"/>
          <ac:picMkLst>
            <pc:docMk/>
            <pc:sldMk cId="86171565" sldId="259"/>
            <ac:picMk id="38" creationId="{5A55D584-5E79-47E0-8DD0-D54DF8DF9A71}"/>
          </ac:picMkLst>
        </pc:picChg>
        <pc:picChg chg="add del mod">
          <ac:chgData name="Delane Brandy" userId="0470fd441968644a" providerId="LiveId" clId="{00AD86F2-D8BC-4CCB-BF6C-2F0FE23B507B}" dt="2019-10-12T11:26:24.146" v="567" actId="478"/>
          <ac:picMkLst>
            <pc:docMk/>
            <pc:sldMk cId="86171565" sldId="259"/>
            <ac:picMk id="41" creationId="{A1C879AA-BB72-49D4-87FC-66E8D0D56FBA}"/>
          </ac:picMkLst>
        </pc:picChg>
        <pc:picChg chg="add mod">
          <ac:chgData name="Delane Brandy" userId="0470fd441968644a" providerId="LiveId" clId="{00AD86F2-D8BC-4CCB-BF6C-2F0FE23B507B}" dt="2019-10-12T11:38:30.067" v="1014" actId="1036"/>
          <ac:picMkLst>
            <pc:docMk/>
            <pc:sldMk cId="86171565" sldId="259"/>
            <ac:picMk id="42" creationId="{6DCD8C82-7BF5-46FE-836E-D0957546424E}"/>
          </ac:picMkLst>
        </pc:picChg>
        <pc:picChg chg="add del">
          <ac:chgData name="Delane Brandy" userId="0470fd441968644a" providerId="LiveId" clId="{00AD86F2-D8BC-4CCB-BF6C-2F0FE23B507B}" dt="2019-10-12T11:28:44.108" v="609"/>
          <ac:picMkLst>
            <pc:docMk/>
            <pc:sldMk cId="86171565" sldId="259"/>
            <ac:picMk id="44" creationId="{5923C580-4D39-44CE-99CB-AE514F4CAF52}"/>
          </ac:picMkLst>
        </pc:picChg>
        <pc:picChg chg="add del mod">
          <ac:chgData name="Delane Brandy" userId="0470fd441968644a" providerId="LiveId" clId="{00AD86F2-D8BC-4CCB-BF6C-2F0FE23B507B}" dt="2019-10-12T11:45:17.236" v="1030" actId="1076"/>
          <ac:picMkLst>
            <pc:docMk/>
            <pc:sldMk cId="86171565" sldId="259"/>
            <ac:picMk id="50" creationId="{880B4BFC-8AD0-4E04-88DB-89180D220FDB}"/>
          </ac:picMkLst>
        </pc:picChg>
        <pc:cxnChg chg="add del mod">
          <ac:chgData name="Delane Brandy" userId="0470fd441968644a" providerId="LiveId" clId="{00AD86F2-D8BC-4CCB-BF6C-2F0FE23B507B}" dt="2019-10-12T11:15:58.819" v="393" actId="11529"/>
          <ac:cxnSpMkLst>
            <pc:docMk/>
            <pc:sldMk cId="86171565" sldId="259"/>
            <ac:cxnSpMk id="13" creationId="{6A6D374D-BA15-42A8-A075-3EBF93787103}"/>
          </ac:cxnSpMkLst>
        </pc:cxnChg>
        <pc:cxnChg chg="add del mod">
          <ac:chgData name="Delane Brandy" userId="0470fd441968644a" providerId="LiveId" clId="{00AD86F2-D8BC-4CCB-BF6C-2F0FE23B507B}" dt="2019-10-12T11:16:13.864" v="403" actId="11529"/>
          <ac:cxnSpMkLst>
            <pc:docMk/>
            <pc:sldMk cId="86171565" sldId="259"/>
            <ac:cxnSpMk id="15" creationId="{6860D057-864C-4B00-9161-0C5AA383D250}"/>
          </ac:cxnSpMkLst>
        </pc:cxnChg>
        <pc:cxnChg chg="add del mod">
          <ac:chgData name="Delane Brandy" userId="0470fd441968644a" providerId="LiveId" clId="{00AD86F2-D8BC-4CCB-BF6C-2F0FE23B507B}" dt="2019-10-12T11:16:13.232" v="402" actId="11529"/>
          <ac:cxnSpMkLst>
            <pc:docMk/>
            <pc:sldMk cId="86171565" sldId="259"/>
            <ac:cxnSpMk id="17" creationId="{F942AA2B-5E66-4C48-BEC7-E499BBFEF4D6}"/>
          </ac:cxnSpMkLst>
        </pc:cxnChg>
        <pc:cxnChg chg="add mod">
          <ac:chgData name="Delane Brandy" userId="0470fd441968644a" providerId="LiveId" clId="{00AD86F2-D8BC-4CCB-BF6C-2F0FE23B507B}" dt="2019-10-12T11:17:26.519" v="416" actId="164"/>
          <ac:cxnSpMkLst>
            <pc:docMk/>
            <pc:sldMk cId="86171565" sldId="259"/>
            <ac:cxnSpMk id="19" creationId="{0BDC266D-86AE-4FBC-A7BB-CA025A5F623C}"/>
          </ac:cxnSpMkLst>
        </pc:cxnChg>
        <pc:cxnChg chg="add mod">
          <ac:chgData name="Delane Brandy" userId="0470fd441968644a" providerId="LiveId" clId="{00AD86F2-D8BC-4CCB-BF6C-2F0FE23B507B}" dt="2019-10-12T11:17:26.519" v="416" actId="164"/>
          <ac:cxnSpMkLst>
            <pc:docMk/>
            <pc:sldMk cId="86171565" sldId="259"/>
            <ac:cxnSpMk id="21" creationId="{9494483B-24DC-4A9D-83F3-4B72429DC670}"/>
          </ac:cxnSpMkLst>
        </pc:cxnChg>
        <pc:cxnChg chg="add del mod">
          <ac:chgData name="Delane Brandy" userId="0470fd441968644a" providerId="LiveId" clId="{00AD86F2-D8BC-4CCB-BF6C-2F0FE23B507B}" dt="2019-10-12T11:18:05.582" v="421" actId="11529"/>
          <ac:cxnSpMkLst>
            <pc:docMk/>
            <pc:sldMk cId="86171565" sldId="259"/>
            <ac:cxnSpMk id="24" creationId="{40915933-EE0F-4B8B-B229-6BEAB3BBB51F}"/>
          </ac:cxnSpMkLst>
        </pc:cxnChg>
        <pc:cxnChg chg="add mod">
          <ac:chgData name="Delane Brandy" userId="0470fd441968644a" providerId="LiveId" clId="{00AD86F2-D8BC-4CCB-BF6C-2F0FE23B507B}" dt="2019-10-12T11:18:18.642" v="424" actId="1582"/>
          <ac:cxnSpMkLst>
            <pc:docMk/>
            <pc:sldMk cId="86171565" sldId="259"/>
            <ac:cxnSpMk id="26" creationId="{E60FCFDD-A768-4BDD-A71E-5A35E8980110}"/>
          </ac:cxnSpMkLst>
        </pc:cxnChg>
        <pc:cxnChg chg="add mod">
          <ac:chgData name="Delane Brandy" userId="0470fd441968644a" providerId="LiveId" clId="{00AD86F2-D8BC-4CCB-BF6C-2F0FE23B507B}" dt="2019-10-12T11:21:00.616" v="443" actId="1582"/>
          <ac:cxnSpMkLst>
            <pc:docMk/>
            <pc:sldMk cId="86171565" sldId="259"/>
            <ac:cxnSpMk id="29" creationId="{49880174-43E9-46A5-8958-8EB4B6073D4F}"/>
          </ac:cxnSpMkLst>
        </pc:cxnChg>
        <pc:cxnChg chg="add del mod">
          <ac:chgData name="Delane Brandy" userId="0470fd441968644a" providerId="LiveId" clId="{00AD86F2-D8BC-4CCB-BF6C-2F0FE23B507B}" dt="2019-10-12T11:23:02.176" v="534" actId="11529"/>
          <ac:cxnSpMkLst>
            <pc:docMk/>
            <pc:sldMk cId="86171565" sldId="259"/>
            <ac:cxnSpMk id="32" creationId="{4D8367A1-5E38-4C6D-BDCE-A51E3BC853AE}"/>
          </ac:cxnSpMkLst>
        </pc:cxnChg>
        <pc:cxnChg chg="add del mod">
          <ac:chgData name="Delane Brandy" userId="0470fd441968644a" providerId="LiveId" clId="{00AD86F2-D8BC-4CCB-BF6C-2F0FE23B507B}" dt="2019-10-12T11:23:08.296" v="537" actId="11529"/>
          <ac:cxnSpMkLst>
            <pc:docMk/>
            <pc:sldMk cId="86171565" sldId="259"/>
            <ac:cxnSpMk id="34" creationId="{6084D04D-407F-4E11-9AF5-FE9CF05F0AB9}"/>
          </ac:cxnSpMkLst>
        </pc:cxnChg>
        <pc:cxnChg chg="add mod">
          <ac:chgData name="Delane Brandy" userId="0470fd441968644a" providerId="LiveId" clId="{00AD86F2-D8BC-4CCB-BF6C-2F0FE23B507B}" dt="2019-10-12T11:23:31.996" v="541" actId="1582"/>
          <ac:cxnSpMkLst>
            <pc:docMk/>
            <pc:sldMk cId="86171565" sldId="259"/>
            <ac:cxnSpMk id="36" creationId="{366546AC-7AD1-4931-A23F-99ADCE01800E}"/>
          </ac:cxnSpMkLst>
        </pc:cxnChg>
      </pc:sldChg>
      <pc:sldChg chg="addSp delSp modSp add addAnim delAnim modAnim">
        <pc:chgData name="Delane Brandy" userId="0470fd441968644a" providerId="LiveId" clId="{00AD86F2-D8BC-4CCB-BF6C-2F0FE23B507B}" dt="2019-11-13T07:40:35.236" v="2700" actId="207"/>
        <pc:sldMkLst>
          <pc:docMk/>
          <pc:sldMk cId="3482025073" sldId="260"/>
        </pc:sldMkLst>
        <pc:spChg chg="add mod">
          <ac:chgData name="Delane Brandy" userId="0470fd441968644a" providerId="LiveId" clId="{00AD86F2-D8BC-4CCB-BF6C-2F0FE23B507B}" dt="2019-10-12T12:03:41.236" v="1269" actId="20577"/>
          <ac:spMkLst>
            <pc:docMk/>
            <pc:sldMk cId="3482025073" sldId="260"/>
            <ac:spMk id="3" creationId="{B3780BE1-42C7-43BA-9459-F4B1B4E7C1B2}"/>
          </ac:spMkLst>
        </pc:spChg>
        <pc:spChg chg="add mod">
          <ac:chgData name="Delane Brandy" userId="0470fd441968644a" providerId="LiveId" clId="{00AD86F2-D8BC-4CCB-BF6C-2F0FE23B507B}" dt="2019-10-12T12:04:03.813" v="1270" actId="164"/>
          <ac:spMkLst>
            <pc:docMk/>
            <pc:sldMk cId="3482025073" sldId="260"/>
            <ac:spMk id="5" creationId="{BA40A33D-EE4C-45B8-AC91-FA1148F97CEB}"/>
          </ac:spMkLst>
        </pc:spChg>
        <pc:spChg chg="add mod">
          <ac:chgData name="Delane Brandy" userId="0470fd441968644a" providerId="LiveId" clId="{00AD86F2-D8BC-4CCB-BF6C-2F0FE23B507B}" dt="2019-10-12T12:04:03.813" v="1270" actId="164"/>
          <ac:spMkLst>
            <pc:docMk/>
            <pc:sldMk cId="3482025073" sldId="260"/>
            <ac:spMk id="6" creationId="{339C3BA8-6CB2-410A-A5FC-3F449E3A4995}"/>
          </ac:spMkLst>
        </pc:spChg>
        <pc:spChg chg="add mod">
          <ac:chgData name="Delane Brandy" userId="0470fd441968644a" providerId="LiveId" clId="{00AD86F2-D8BC-4CCB-BF6C-2F0FE23B507B}" dt="2019-10-12T12:04:03.813" v="1270" actId="164"/>
          <ac:spMkLst>
            <pc:docMk/>
            <pc:sldMk cId="3482025073" sldId="260"/>
            <ac:spMk id="7" creationId="{AA4B8E3F-E4AA-4D00-A209-40D0116D544B}"/>
          </ac:spMkLst>
        </pc:spChg>
        <pc:spChg chg="add mod">
          <ac:chgData name="Delane Brandy" userId="0470fd441968644a" providerId="LiveId" clId="{00AD86F2-D8BC-4CCB-BF6C-2F0FE23B507B}" dt="2019-10-12T12:04:03.813" v="1270" actId="164"/>
          <ac:spMkLst>
            <pc:docMk/>
            <pc:sldMk cId="3482025073" sldId="260"/>
            <ac:spMk id="8" creationId="{9810949D-45D9-45F5-9FB0-B0FEE9A0030D}"/>
          </ac:spMkLst>
        </pc:spChg>
        <pc:spChg chg="add mod">
          <ac:chgData name="Delane Brandy" userId="0470fd441968644a" providerId="LiveId" clId="{00AD86F2-D8BC-4CCB-BF6C-2F0FE23B507B}" dt="2019-10-14T16:15:46.997" v="2592" actId="14100"/>
          <ac:spMkLst>
            <pc:docMk/>
            <pc:sldMk cId="3482025073" sldId="260"/>
            <ac:spMk id="9" creationId="{D4D82BAF-DE52-4F25-A3D9-789C4558E738}"/>
          </ac:spMkLst>
        </pc:spChg>
        <pc:spChg chg="add mod">
          <ac:chgData name="Delane Brandy" userId="0470fd441968644a" providerId="LiveId" clId="{00AD86F2-D8BC-4CCB-BF6C-2F0FE23B507B}" dt="2019-10-14T16:15:46.848" v="2590" actId="14100"/>
          <ac:spMkLst>
            <pc:docMk/>
            <pc:sldMk cId="3482025073" sldId="260"/>
            <ac:spMk id="10" creationId="{61EFF4B7-BCCD-4F0E-B878-FD188E413551}"/>
          </ac:spMkLst>
        </pc:spChg>
        <pc:spChg chg="add mod">
          <ac:chgData name="Delane Brandy" userId="0470fd441968644a" providerId="LiveId" clId="{00AD86F2-D8BC-4CCB-BF6C-2F0FE23B507B}" dt="2019-10-14T16:15:46.733" v="2586" actId="14100"/>
          <ac:spMkLst>
            <pc:docMk/>
            <pc:sldMk cId="3482025073" sldId="260"/>
            <ac:spMk id="11" creationId="{D4C88752-DB88-419F-A8FA-53118145E4B0}"/>
          </ac:spMkLst>
        </pc:spChg>
        <pc:spChg chg="add mod">
          <ac:chgData name="Delane Brandy" userId="0470fd441968644a" providerId="LiveId" clId="{00AD86F2-D8BC-4CCB-BF6C-2F0FE23B507B}" dt="2019-10-14T16:15:45.976" v="2572" actId="1076"/>
          <ac:spMkLst>
            <pc:docMk/>
            <pc:sldMk cId="3482025073" sldId="260"/>
            <ac:spMk id="12" creationId="{191FCE88-2A15-452D-87E6-A2444F2E8364}"/>
          </ac:spMkLst>
        </pc:spChg>
        <pc:spChg chg="add mod">
          <ac:chgData name="Delane Brandy" userId="0470fd441968644a" providerId="LiveId" clId="{00AD86F2-D8BC-4CCB-BF6C-2F0FE23B507B}" dt="2019-10-14T16:15:55.417" v="2595" actId="404"/>
          <ac:spMkLst>
            <pc:docMk/>
            <pc:sldMk cId="3482025073" sldId="260"/>
            <ac:spMk id="13" creationId="{3059C123-A1EA-45D8-A12F-F35555CF3834}"/>
          </ac:spMkLst>
        </pc:spChg>
        <pc:spChg chg="add mod">
          <ac:chgData name="Delane Brandy" userId="0470fd441968644a" providerId="LiveId" clId="{00AD86F2-D8BC-4CCB-BF6C-2F0FE23B507B}" dt="2019-10-14T16:15:57.561" v="2596" actId="404"/>
          <ac:spMkLst>
            <pc:docMk/>
            <pc:sldMk cId="3482025073" sldId="260"/>
            <ac:spMk id="14" creationId="{FCB555FF-A55C-457D-9AA4-D407234FA313}"/>
          </ac:spMkLst>
        </pc:spChg>
        <pc:spChg chg="add mod">
          <ac:chgData name="Delane Brandy" userId="0470fd441968644a" providerId="LiveId" clId="{00AD86F2-D8BC-4CCB-BF6C-2F0FE23B507B}" dt="2019-10-14T16:16:01.505" v="2598" actId="404"/>
          <ac:spMkLst>
            <pc:docMk/>
            <pc:sldMk cId="3482025073" sldId="260"/>
            <ac:spMk id="15" creationId="{1372F147-34A1-4656-8B2A-EE0FD0B3734E}"/>
          </ac:spMkLst>
        </pc:spChg>
        <pc:spChg chg="add mod">
          <ac:chgData name="Delane Brandy" userId="0470fd441968644a" providerId="LiveId" clId="{00AD86F2-D8BC-4CCB-BF6C-2F0FE23B507B}" dt="2019-10-14T16:15:59.649" v="2597" actId="404"/>
          <ac:spMkLst>
            <pc:docMk/>
            <pc:sldMk cId="3482025073" sldId="260"/>
            <ac:spMk id="16" creationId="{A633B32C-1B90-4842-A674-8F5292F4EB75}"/>
          </ac:spMkLst>
        </pc:spChg>
        <pc:spChg chg="add del">
          <ac:chgData name="Delane Brandy" userId="0470fd441968644a" providerId="LiveId" clId="{00AD86F2-D8BC-4CCB-BF6C-2F0FE23B507B}" dt="2019-10-12T12:05:11.213" v="1282" actId="478"/>
          <ac:spMkLst>
            <pc:docMk/>
            <pc:sldMk cId="3482025073" sldId="260"/>
            <ac:spMk id="18" creationId="{110C9379-E310-46F3-A4A3-232E50A1FB5A}"/>
          </ac:spMkLst>
        </pc:spChg>
        <pc:spChg chg="add del mod">
          <ac:chgData name="Delane Brandy" userId="0470fd441968644a" providerId="LiveId" clId="{00AD86F2-D8BC-4CCB-BF6C-2F0FE23B507B}" dt="2019-10-12T12:33:00.674" v="2213" actId="255"/>
          <ac:spMkLst>
            <pc:docMk/>
            <pc:sldMk cId="3482025073" sldId="260"/>
            <ac:spMk id="19" creationId="{AE6A3A9D-6968-4079-95AD-5A57A81287B0}"/>
          </ac:spMkLst>
        </pc:spChg>
        <pc:spChg chg="add del mod">
          <ac:chgData name="Delane Brandy" userId="0470fd441968644a" providerId="LiveId" clId="{00AD86F2-D8BC-4CCB-BF6C-2F0FE23B507B}" dt="2019-10-12T12:07:20.806" v="1314" actId="11529"/>
          <ac:spMkLst>
            <pc:docMk/>
            <pc:sldMk cId="3482025073" sldId="260"/>
            <ac:spMk id="20" creationId="{74293422-7D47-4470-9C21-B78767B56F3B}"/>
          </ac:spMkLst>
        </pc:spChg>
        <pc:spChg chg="add del mod">
          <ac:chgData name="Delane Brandy" userId="0470fd441968644a" providerId="LiveId" clId="{00AD86F2-D8BC-4CCB-BF6C-2F0FE23B507B}" dt="2019-10-12T12:07:19.302" v="1310"/>
          <ac:spMkLst>
            <pc:docMk/>
            <pc:sldMk cId="3482025073" sldId="260"/>
            <ac:spMk id="21" creationId="{9AAC2FA2-1575-4FA2-BF6C-A1F60E40A5CB}"/>
          </ac:spMkLst>
        </pc:spChg>
        <pc:spChg chg="add del mod">
          <ac:chgData name="Delane Brandy" userId="0470fd441968644a" providerId="LiveId" clId="{00AD86F2-D8BC-4CCB-BF6C-2F0FE23B507B}" dt="2019-10-12T12:07:18.700" v="1308"/>
          <ac:spMkLst>
            <pc:docMk/>
            <pc:sldMk cId="3482025073" sldId="260"/>
            <ac:spMk id="22" creationId="{D1623BE7-BC23-4F81-AD88-63BD40EE09C3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25" creationId="{667F7112-30EE-4D17-8562-C66B1ECE214A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26" creationId="{40D4AB11-D5C2-4145-9DB3-2471AD6A8EB4}"/>
          </ac:spMkLst>
        </pc:spChg>
        <pc:spChg chg="add del mod">
          <ac:chgData name="Delane Brandy" userId="0470fd441968644a" providerId="LiveId" clId="{00AD86F2-D8BC-4CCB-BF6C-2F0FE23B507B}" dt="2019-10-12T12:17:53.153" v="1545" actId="478"/>
          <ac:spMkLst>
            <pc:docMk/>
            <pc:sldMk cId="3482025073" sldId="260"/>
            <ac:spMk id="27" creationId="{F82ABDE1-A5F4-4E20-9E81-57C9CF611B65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28" creationId="{41D0E426-53CD-4416-AE2B-2096959B2CED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29" creationId="{EE34D572-F50C-4E61-94D4-9FFB8047D4A8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0" creationId="{A213F9F7-241E-4632-82A9-AC41F7CB6C80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1" creationId="{B09A26EC-AA67-49D9-AC94-F20C8ADF9F30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2" creationId="{238B95DF-1EC2-4E6F-826E-A621B055AA19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3" creationId="{185BDD61-A97E-442E-ADB1-EFB76E7865D2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4" creationId="{5D9F2F80-2295-44F6-81BD-094EEDC92A70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5" creationId="{263AA265-09C0-466D-89A5-335B044E49CE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6" creationId="{F5BE897B-8A50-4B29-B355-D919A70FEC3A}"/>
          </ac:spMkLst>
        </pc:spChg>
        <pc:spChg chg="add mod">
          <ac:chgData name="Delane Brandy" userId="0470fd441968644a" providerId="LiveId" clId="{00AD86F2-D8BC-4CCB-BF6C-2F0FE23B507B}" dt="2019-10-12T12:32:47.552" v="2208" actId="1035"/>
          <ac:spMkLst>
            <pc:docMk/>
            <pc:sldMk cId="3482025073" sldId="260"/>
            <ac:spMk id="37" creationId="{7A8D2DBC-69E3-4E86-BCF8-C468469616D0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39" creationId="{6138E465-A781-44FD-855F-63D3AE67F650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0" creationId="{6C3D4A5A-ADA2-42EA-8CB2-27327D794430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1" creationId="{FEF36E1E-4D54-4C43-8979-F5E1BE6F66B0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2" creationId="{F0F75F3C-8BE0-4F4B-B22B-6D488F8DB106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3" creationId="{98F9A780-364E-4357-827B-E737BD146C19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4" creationId="{02AE0ACB-E4C2-4F2A-8298-A6C4499B6AF1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5" creationId="{4D4A0E50-23F5-4A74-919C-E26465C12800}"/>
          </ac:spMkLst>
        </pc:spChg>
        <pc:spChg chg="add del mod">
          <ac:chgData name="Delane Brandy" userId="0470fd441968644a" providerId="LiveId" clId="{00AD86F2-D8BC-4CCB-BF6C-2F0FE23B507B}" dt="2019-10-12T12:21:26.191" v="2145" actId="478"/>
          <ac:spMkLst>
            <pc:docMk/>
            <pc:sldMk cId="3482025073" sldId="260"/>
            <ac:spMk id="46" creationId="{5B28E392-A9A9-46BA-9433-65D715F9A82F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7" creationId="{8FF85265-3506-4415-9899-0F4E241BFBD8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8" creationId="{F362BD91-2972-4451-8775-E153FD845A4B}"/>
          </ac:spMkLst>
        </pc:spChg>
        <pc:spChg chg="add mod">
          <ac:chgData name="Delane Brandy" userId="0470fd441968644a" providerId="LiveId" clId="{00AD86F2-D8BC-4CCB-BF6C-2F0FE23B507B}" dt="2019-10-12T12:33:04.957" v="2222" actId="1035"/>
          <ac:spMkLst>
            <pc:docMk/>
            <pc:sldMk cId="3482025073" sldId="260"/>
            <ac:spMk id="49" creationId="{866F65AF-B539-413B-B1CD-E3254C64D689}"/>
          </ac:spMkLst>
        </pc:spChg>
        <pc:spChg chg="add mod">
          <ac:chgData name="Delane Brandy" userId="0470fd441968644a" providerId="LiveId" clId="{00AD86F2-D8BC-4CCB-BF6C-2F0FE23B507B}" dt="2019-11-13T07:39:41.752" v="2685" actId="207"/>
          <ac:spMkLst>
            <pc:docMk/>
            <pc:sldMk cId="3482025073" sldId="260"/>
            <ac:spMk id="50" creationId="{0C59B8FB-7DA6-4DF1-AA70-1FAC5BDEEF44}"/>
          </ac:spMkLst>
        </pc:spChg>
        <pc:spChg chg="add mod">
          <ac:chgData name="Delane Brandy" userId="0470fd441968644a" providerId="LiveId" clId="{00AD86F2-D8BC-4CCB-BF6C-2F0FE23B507B}" dt="2019-10-12T12:32:32.246" v="2188" actId="114"/>
          <ac:spMkLst>
            <pc:docMk/>
            <pc:sldMk cId="3482025073" sldId="260"/>
            <ac:spMk id="51" creationId="{86C14A0C-6A74-416D-8102-ED81FEAB5258}"/>
          </ac:spMkLst>
        </pc:spChg>
        <pc:spChg chg="add mod">
          <ac:chgData name="Delane Brandy" userId="0470fd441968644a" providerId="LiveId" clId="{00AD86F2-D8BC-4CCB-BF6C-2F0FE23B507B}" dt="2019-10-14T16:15:52.466" v="2594" actId="20577"/>
          <ac:spMkLst>
            <pc:docMk/>
            <pc:sldMk cId="3482025073" sldId="260"/>
            <ac:spMk id="52" creationId="{A7BD7C03-95A7-4069-986F-88FF6AD31BD5}"/>
          </ac:spMkLst>
        </pc:spChg>
        <pc:grpChg chg="add mod">
          <ac:chgData name="Delane Brandy" userId="0470fd441968644a" providerId="LiveId" clId="{00AD86F2-D8BC-4CCB-BF6C-2F0FE23B507B}" dt="2019-10-14T16:15:46.307" v="2578" actId="1076"/>
          <ac:grpSpMkLst>
            <pc:docMk/>
            <pc:sldMk cId="3482025073" sldId="260"/>
            <ac:grpSpMk id="17" creationId="{D892D33A-01C3-4758-ABEC-374F899BC567}"/>
          </ac:grpSpMkLst>
        </pc:grpChg>
        <pc:graphicFrameChg chg="modGraphic">
          <ac:chgData name="Delane Brandy" userId="0470fd441968644a" providerId="LiveId" clId="{00AD86F2-D8BC-4CCB-BF6C-2F0FE23B507B}" dt="2019-11-13T07:40:02.597" v="2690" actId="207"/>
          <ac:graphicFrameMkLst>
            <pc:docMk/>
            <pc:sldMk cId="3482025073" sldId="260"/>
            <ac:graphicFrameMk id="20" creationId="{00000000-0000-0000-0000-000000000000}"/>
          </ac:graphicFrameMkLst>
        </pc:graphicFrameChg>
        <pc:graphicFrameChg chg="add mod modGraphic">
          <ac:chgData name="Delane Brandy" userId="0470fd441968644a" providerId="LiveId" clId="{00AD86F2-D8BC-4CCB-BF6C-2F0FE23B507B}" dt="2019-11-13T07:40:27.016" v="2696" actId="207"/>
          <ac:graphicFrameMkLst>
            <pc:docMk/>
            <pc:sldMk cId="3482025073" sldId="260"/>
            <ac:graphicFrameMk id="23" creationId="{07B19C09-FC8F-4A44-9865-329F0A5B750F}"/>
          </ac:graphicFrameMkLst>
        </pc:graphicFrameChg>
        <pc:graphicFrameChg chg="add mod modGraphic">
          <ac:chgData name="Delane Brandy" userId="0470fd441968644a" providerId="LiveId" clId="{00AD86F2-D8BC-4CCB-BF6C-2F0FE23B507B}" dt="2019-11-13T07:40:35.236" v="2700" actId="207"/>
          <ac:graphicFrameMkLst>
            <pc:docMk/>
            <pc:sldMk cId="3482025073" sldId="260"/>
            <ac:graphicFrameMk id="38" creationId="{E97F9DBE-43E9-417A-A81B-D4A6002D1C51}"/>
          </ac:graphicFrameMkLst>
        </pc:graphicFrameChg>
        <pc:picChg chg="add mod">
          <ac:chgData name="Delane Brandy" userId="0470fd441968644a" providerId="LiveId" clId="{00AD86F2-D8BC-4CCB-BF6C-2F0FE23B507B}" dt="2019-10-12T12:04:03.813" v="1270" actId="164"/>
          <ac:picMkLst>
            <pc:docMk/>
            <pc:sldMk cId="3482025073" sldId="260"/>
            <ac:picMk id="4" creationId="{7425AC4D-D2A8-4AA7-8170-6094F18D35E6}"/>
          </ac:picMkLst>
        </pc:picChg>
      </pc:sldChg>
      <pc:sldChg chg="add del">
        <pc:chgData name="Delane Brandy" userId="0470fd441968644a" providerId="LiveId" clId="{00AD86F2-D8BC-4CCB-BF6C-2F0FE23B507B}" dt="2019-10-12T13:03:19.874" v="2471" actId="2696"/>
        <pc:sldMkLst>
          <pc:docMk/>
          <pc:sldMk cId="2803385257" sldId="261"/>
        </pc:sldMkLst>
      </pc:sldChg>
      <pc:sldChg chg="addSp delSp modSp add del">
        <pc:chgData name="Delane Brandy" userId="0470fd441968644a" providerId="LiveId" clId="{00AD86F2-D8BC-4CCB-BF6C-2F0FE23B507B}" dt="2019-10-27T15:33:46.728" v="2658" actId="2696"/>
        <pc:sldMkLst>
          <pc:docMk/>
          <pc:sldMk cId="3981980279" sldId="261"/>
        </pc:sldMkLst>
        <pc:spChg chg="del">
          <ac:chgData name="Delane Brandy" userId="0470fd441968644a" providerId="LiveId" clId="{00AD86F2-D8BC-4CCB-BF6C-2F0FE23B507B}" dt="2019-10-27T15:22:04.670" v="2618" actId="478"/>
          <ac:spMkLst>
            <pc:docMk/>
            <pc:sldMk cId="3981980279" sldId="261"/>
            <ac:spMk id="2" creationId="{57898E13-D6A1-4295-8E64-F3F06144CD53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5" creationId="{73E2FDFE-45F2-49A4-BC99-AF73081DF34B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6" creationId="{8315DBBE-80D0-4928-AD5F-E17028EEFA96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7" creationId="{DC03DE0D-B36C-4792-912D-93DCC2BBC457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8" creationId="{5A33AE8D-498F-4738-9BA3-B52EC23FFACA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9" creationId="{F890A183-0850-478D-BBB6-1A0A9A651FE9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0" creationId="{DEB094BD-B17B-4B3A-B73E-0AC7751F31C1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1" creationId="{DD1133CF-6F54-413F-BA8E-40BBB0FA631D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2" creationId="{44F90890-C1FD-43EC-B581-5B2B37BDA501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3" creationId="{7CBDE1CE-3E17-4BBC-BEA7-98192450CAD8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4" creationId="{DDF49025-2BDB-43A7-A7A4-6918A51360B1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5" creationId="{D68C3EC0-FB43-4096-BCAF-E0C394A4028D}"/>
          </ac:spMkLst>
        </pc:spChg>
        <pc:spChg chg="mod topLvl">
          <ac:chgData name="Delane Brandy" userId="0470fd441968644a" providerId="LiveId" clId="{00AD86F2-D8BC-4CCB-BF6C-2F0FE23B507B}" dt="2019-10-27T15:27:45.453" v="2655" actId="164"/>
          <ac:spMkLst>
            <pc:docMk/>
            <pc:sldMk cId="3981980279" sldId="261"/>
            <ac:spMk id="16" creationId="{B8BF1655-66EC-4FCA-BCA0-8B6DFA25A54A}"/>
          </ac:spMkLst>
        </pc:spChg>
        <pc:grpChg chg="add del mod">
          <ac:chgData name="Delane Brandy" userId="0470fd441968644a" providerId="LiveId" clId="{00AD86F2-D8BC-4CCB-BF6C-2F0FE23B507B}" dt="2019-10-27T15:24:09.650" v="2637" actId="165"/>
          <ac:grpSpMkLst>
            <pc:docMk/>
            <pc:sldMk cId="3981980279" sldId="261"/>
            <ac:grpSpMk id="3" creationId="{546FCEC9-1FDA-4DBB-9E8C-963C997F702B}"/>
          </ac:grpSpMkLst>
        </pc:grpChg>
        <pc:grpChg chg="add mod">
          <ac:chgData name="Delane Brandy" userId="0470fd441968644a" providerId="LiveId" clId="{00AD86F2-D8BC-4CCB-BF6C-2F0FE23B507B}" dt="2019-10-27T15:27:53.374" v="2657" actId="14100"/>
          <ac:grpSpMkLst>
            <pc:docMk/>
            <pc:sldMk cId="3981980279" sldId="261"/>
            <ac:grpSpMk id="17" creationId="{E31EA462-AEE6-4851-A7F6-7354B95DD25A}"/>
          </ac:grpSpMkLst>
        </pc:grpChg>
        <pc:picChg chg="mod topLvl modCrop">
          <ac:chgData name="Delane Brandy" userId="0470fd441968644a" providerId="LiveId" clId="{00AD86F2-D8BC-4CCB-BF6C-2F0FE23B507B}" dt="2019-10-27T15:27:45.453" v="2655" actId="164"/>
          <ac:picMkLst>
            <pc:docMk/>
            <pc:sldMk cId="3981980279" sldId="261"/>
            <ac:picMk id="4" creationId="{7E9B7636-D780-452D-9E51-390C7FD8F9A6}"/>
          </ac:picMkLst>
        </pc:picChg>
      </pc:sldChg>
    </pc:docChg>
  </pc:docChgLst>
  <pc:docChgLst>
    <pc:chgData name="Delane Brandy" userId="0470fd441968644a" providerId="LiveId" clId="{ABEED6D3-12F1-45F6-A872-6C2993796B88}"/>
    <pc:docChg chg="custSel modSld">
      <pc:chgData name="Delane Brandy" userId="0470fd441968644a" providerId="LiveId" clId="{ABEED6D3-12F1-45F6-A872-6C2993796B88}" dt="2020-10-04T22:45:30.626" v="24" actId="478"/>
      <pc:docMkLst>
        <pc:docMk/>
      </pc:docMkLst>
      <pc:sldChg chg="addSp delSp modSp mod">
        <pc:chgData name="Delane Brandy" userId="0470fd441968644a" providerId="LiveId" clId="{ABEED6D3-12F1-45F6-A872-6C2993796B88}" dt="2020-10-04T22:45:30.626" v="24" actId="478"/>
        <pc:sldMkLst>
          <pc:docMk/>
          <pc:sldMk cId="267947225" sldId="261"/>
        </pc:sldMkLst>
        <pc:spChg chg="add del mod">
          <ac:chgData name="Delane Brandy" userId="0470fd441968644a" providerId="LiveId" clId="{ABEED6D3-12F1-45F6-A872-6C2993796B88}" dt="2020-10-04T22:45:30.626" v="24" actId="478"/>
          <ac:spMkLst>
            <pc:docMk/>
            <pc:sldMk cId="267947225" sldId="261"/>
            <ac:spMk id="2" creationId="{BDD6EDB2-E691-4DD8-AABE-1D1BF9E4750A}"/>
          </ac:spMkLst>
        </pc:spChg>
      </pc:sldChg>
    </pc:docChg>
  </pc:docChgLst>
  <pc:docChgLst>
    <pc:chgData name="Delane Brandy" userId="0470fd441968644a" providerId="LiveId" clId="{FF701C07-ECF9-4FFC-BACB-BEB13C63B9F0}"/>
    <pc:docChg chg="undo redo custSel addSld delSld modSld sldOrd">
      <pc:chgData name="Delane Brandy" userId="0470fd441968644a" providerId="LiveId" clId="{FF701C07-ECF9-4FFC-BACB-BEB13C63B9F0}" dt="2020-06-13T23:08:30.677" v="670" actId="14100"/>
      <pc:docMkLst>
        <pc:docMk/>
      </pc:docMkLst>
      <pc:sldChg chg="addSp delSp modSp mod addAnim delAnim modAnim">
        <pc:chgData name="Delane Brandy" userId="0470fd441968644a" providerId="LiveId" clId="{FF701C07-ECF9-4FFC-BACB-BEB13C63B9F0}" dt="2020-06-13T23:07:17.696" v="655" actId="20577"/>
        <pc:sldMkLst>
          <pc:docMk/>
          <pc:sldMk cId="2831960755" sldId="256"/>
        </pc:sldMkLst>
        <pc:spChg chg="add mod">
          <ac:chgData name="Delane Brandy" userId="0470fd441968644a" providerId="LiveId" clId="{FF701C07-ECF9-4FFC-BACB-BEB13C63B9F0}" dt="2020-05-11T17:16:11.221" v="578" actId="1076"/>
          <ac:spMkLst>
            <pc:docMk/>
            <pc:sldMk cId="2831960755" sldId="256"/>
            <ac:spMk id="5" creationId="{52DD8214-0C19-41CA-A7B2-47B4145789B3}"/>
          </ac:spMkLst>
        </pc:spChg>
        <pc:spChg chg="add del mod">
          <ac:chgData name="Delane Brandy" userId="0470fd441968644a" providerId="LiveId" clId="{FF701C07-ECF9-4FFC-BACB-BEB13C63B9F0}" dt="2020-05-07T14:49:44.754" v="34" actId="767"/>
          <ac:spMkLst>
            <pc:docMk/>
            <pc:sldMk cId="2831960755" sldId="256"/>
            <ac:spMk id="5" creationId="{93DFCC64-F824-459C-A966-770D40C5AE4D}"/>
          </ac:spMkLst>
        </pc:spChg>
        <pc:spChg chg="add del mod">
          <ac:chgData name="Delane Brandy" userId="0470fd441968644a" providerId="LiveId" clId="{FF701C07-ECF9-4FFC-BACB-BEB13C63B9F0}" dt="2020-05-08T12:57:21.658" v="207"/>
          <ac:spMkLst>
            <pc:docMk/>
            <pc:sldMk cId="2831960755" sldId="256"/>
            <ac:spMk id="5" creationId="{AF46E5DA-3394-4B67-B729-18B396BA32A1}"/>
          </ac:spMkLst>
        </pc:spChg>
        <pc:spChg chg="mod">
          <ac:chgData name="Delane Brandy" userId="0470fd441968644a" providerId="LiveId" clId="{FF701C07-ECF9-4FFC-BACB-BEB13C63B9F0}" dt="2020-05-08T13:04:42.887" v="210" actId="207"/>
          <ac:spMkLst>
            <pc:docMk/>
            <pc:sldMk cId="2831960755" sldId="256"/>
            <ac:spMk id="6" creationId="{00000000-0000-0000-0000-000000000000}"/>
          </ac:spMkLst>
        </pc:spChg>
        <pc:spChg chg="mod">
          <ac:chgData name="Delane Brandy" userId="0470fd441968644a" providerId="LiveId" clId="{FF701C07-ECF9-4FFC-BACB-BEB13C63B9F0}" dt="2020-05-30T14:33:31.926" v="618" actId="20577"/>
          <ac:spMkLst>
            <pc:docMk/>
            <pc:sldMk cId="2831960755" sldId="256"/>
            <ac:spMk id="9" creationId="{00000000-0000-0000-0000-000000000000}"/>
          </ac:spMkLst>
        </pc:spChg>
        <pc:spChg chg="mod">
          <ac:chgData name="Delane Brandy" userId="0470fd441968644a" providerId="LiveId" clId="{FF701C07-ECF9-4FFC-BACB-BEB13C63B9F0}" dt="2020-05-08T13:04:47.793" v="211" actId="207"/>
          <ac:spMkLst>
            <pc:docMk/>
            <pc:sldMk cId="2831960755" sldId="256"/>
            <ac:spMk id="14" creationId="{00000000-0000-0000-0000-000000000000}"/>
          </ac:spMkLst>
        </pc:spChg>
        <pc:spChg chg="mod">
          <ac:chgData name="Delane Brandy" userId="0470fd441968644a" providerId="LiveId" clId="{FF701C07-ECF9-4FFC-BACB-BEB13C63B9F0}" dt="2020-05-11T17:13:40.954" v="567" actId="164"/>
          <ac:spMkLst>
            <pc:docMk/>
            <pc:sldMk cId="2831960755" sldId="256"/>
            <ac:spMk id="21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3:04:38.999" v="209"/>
          <ac:spMkLst>
            <pc:docMk/>
            <pc:sldMk cId="2831960755" sldId="256"/>
            <ac:spMk id="24" creationId="{A55C19E1-D225-46F4-988F-79E8FDD8C4A9}"/>
          </ac:spMkLst>
        </pc:spChg>
        <pc:spChg chg="add del mod">
          <ac:chgData name="Delane Brandy" userId="0470fd441968644a" providerId="LiveId" clId="{FF701C07-ECF9-4FFC-BACB-BEB13C63B9F0}" dt="2020-05-11T17:12:50.256" v="556" actId="478"/>
          <ac:spMkLst>
            <pc:docMk/>
            <pc:sldMk cId="2831960755" sldId="256"/>
            <ac:spMk id="24" creationId="{FCEABFC4-783A-4BC1-B58A-36AD550083E0}"/>
          </ac:spMkLst>
        </pc:spChg>
        <pc:spChg chg="add del mod">
          <ac:chgData name="Delane Brandy" userId="0470fd441968644a" providerId="LiveId" clId="{FF701C07-ECF9-4FFC-BACB-BEB13C63B9F0}" dt="2020-05-11T17:12:51.264" v="557" actId="478"/>
          <ac:spMkLst>
            <pc:docMk/>
            <pc:sldMk cId="2831960755" sldId="256"/>
            <ac:spMk id="27" creationId="{1FA5E1EA-66D3-4FD6-860B-5ACF323FA8E7}"/>
          </ac:spMkLst>
        </pc:spChg>
        <pc:spChg chg="add del mod">
          <ac:chgData name="Delane Brandy" userId="0470fd441968644a" providerId="LiveId" clId="{FF701C07-ECF9-4FFC-BACB-BEB13C63B9F0}" dt="2020-05-08T13:04:38.999" v="209"/>
          <ac:spMkLst>
            <pc:docMk/>
            <pc:sldMk cId="2831960755" sldId="256"/>
            <ac:spMk id="27" creationId="{D4C97E0A-C76B-40E2-B2F1-6E1EC680A5FD}"/>
          </ac:spMkLst>
        </pc:spChg>
        <pc:spChg chg="mod">
          <ac:chgData name="Delane Brandy" userId="0470fd441968644a" providerId="LiveId" clId="{FF701C07-ECF9-4FFC-BACB-BEB13C63B9F0}" dt="2020-05-11T17:13:54.223" v="571" actId="164"/>
          <ac:spMkLst>
            <pc:docMk/>
            <pc:sldMk cId="2831960755" sldId="256"/>
            <ac:spMk id="28" creationId="{00000000-0000-0000-0000-000000000000}"/>
          </ac:spMkLst>
        </pc:spChg>
        <pc:spChg chg="mod">
          <ac:chgData name="Delane Brandy" userId="0470fd441968644a" providerId="LiveId" clId="{FF701C07-ECF9-4FFC-BACB-BEB13C63B9F0}" dt="2020-05-11T17:13:54.223" v="571" actId="164"/>
          <ac:spMkLst>
            <pc:docMk/>
            <pc:sldMk cId="2831960755" sldId="256"/>
            <ac:spMk id="29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3:04:38.999" v="209"/>
          <ac:spMkLst>
            <pc:docMk/>
            <pc:sldMk cId="2831960755" sldId="256"/>
            <ac:spMk id="30" creationId="{EB7C8787-F2D5-4C15-85DD-8B5D5DF3CBE4}"/>
          </ac:spMkLst>
        </pc:spChg>
        <pc:spChg chg="add del mod">
          <ac:chgData name="Delane Brandy" userId="0470fd441968644a" providerId="LiveId" clId="{FF701C07-ECF9-4FFC-BACB-BEB13C63B9F0}" dt="2020-05-08T13:04:38.999" v="209"/>
          <ac:spMkLst>
            <pc:docMk/>
            <pc:sldMk cId="2831960755" sldId="256"/>
            <ac:spMk id="31" creationId="{12BE5494-726A-4603-94E3-B9C9764132D9}"/>
          </ac:spMkLst>
        </pc:spChg>
        <pc:spChg chg="mod">
          <ac:chgData name="Delane Brandy" userId="0470fd441968644a" providerId="LiveId" clId="{FF701C07-ECF9-4FFC-BACB-BEB13C63B9F0}" dt="2020-06-13T23:07:17.696" v="655" actId="20577"/>
          <ac:spMkLst>
            <pc:docMk/>
            <pc:sldMk cId="2831960755" sldId="256"/>
            <ac:spMk id="32" creationId="{00000000-0000-0000-0000-000000000000}"/>
          </ac:spMkLst>
        </pc:spChg>
        <pc:grpChg chg="mod">
          <ac:chgData name="Delane Brandy" userId="0470fd441968644a" providerId="LiveId" clId="{FF701C07-ECF9-4FFC-BACB-BEB13C63B9F0}" dt="2020-05-11T17:15:55.678" v="576" actId="1076"/>
          <ac:grpSpMkLst>
            <pc:docMk/>
            <pc:sldMk cId="2831960755" sldId="256"/>
            <ac:grpSpMk id="2" creationId="{00000000-0000-0000-0000-000000000000}"/>
          </ac:grpSpMkLst>
        </pc:grpChg>
        <pc:grpChg chg="add mod">
          <ac:chgData name="Delane Brandy" userId="0470fd441968644a" providerId="LiveId" clId="{FF701C07-ECF9-4FFC-BACB-BEB13C63B9F0}" dt="2020-05-11T17:16:16.830" v="579" actId="1076"/>
          <ac:grpSpMkLst>
            <pc:docMk/>
            <pc:sldMk cId="2831960755" sldId="256"/>
            <ac:grpSpMk id="3" creationId="{B65D94C3-9299-41F0-8C2F-4C43E10F9796}"/>
          </ac:grpSpMkLst>
        </pc:grpChg>
        <pc:grpChg chg="add mod">
          <ac:chgData name="Delane Brandy" userId="0470fd441968644a" providerId="LiveId" clId="{FF701C07-ECF9-4FFC-BACB-BEB13C63B9F0}" dt="2020-05-11T17:15:55.678" v="576" actId="1076"/>
          <ac:grpSpMkLst>
            <pc:docMk/>
            <pc:sldMk cId="2831960755" sldId="256"/>
            <ac:grpSpMk id="10" creationId="{A26B820B-AF62-4F83-82DC-17CB45F59C18}"/>
          </ac:grpSpMkLst>
        </pc:grpChg>
        <pc:grpChg chg="add mod">
          <ac:chgData name="Delane Brandy" userId="0470fd441968644a" providerId="LiveId" clId="{FF701C07-ECF9-4FFC-BACB-BEB13C63B9F0}" dt="2020-05-11T17:15:55.678" v="576" actId="1076"/>
          <ac:grpSpMkLst>
            <pc:docMk/>
            <pc:sldMk cId="2831960755" sldId="256"/>
            <ac:grpSpMk id="11" creationId="{183B6927-8D2B-4DBD-9AAA-1A70FC3C8E06}"/>
          </ac:grpSpMkLst>
        </pc:grpChg>
        <pc:grpChg chg="del">
          <ac:chgData name="Delane Brandy" userId="0470fd441968644a" providerId="LiveId" clId="{FF701C07-ECF9-4FFC-BACB-BEB13C63B9F0}" dt="2020-05-11T13:31:06.797" v="362" actId="478"/>
          <ac:grpSpMkLst>
            <pc:docMk/>
            <pc:sldMk cId="2831960755" sldId="256"/>
            <ac:grpSpMk id="35" creationId="{00000000-0000-0000-0000-000000000000}"/>
          </ac:grpSpMkLst>
        </pc:grpChg>
        <pc:graphicFrameChg chg="mod modGraphic">
          <ac:chgData name="Delane Brandy" userId="0470fd441968644a" providerId="LiveId" clId="{FF701C07-ECF9-4FFC-BACB-BEB13C63B9F0}" dt="2020-05-11T17:16:56" v="580" actId="1076"/>
          <ac:graphicFrameMkLst>
            <pc:docMk/>
            <pc:sldMk cId="2831960755" sldId="256"/>
            <ac:graphicFrameMk id="22" creationId="{00000000-0000-0000-0000-000000000000}"/>
          </ac:graphicFrameMkLst>
        </pc:graphicFrameChg>
        <pc:picChg chg="add del mod ord">
          <ac:chgData name="Delane Brandy" userId="0470fd441968644a" providerId="LiveId" clId="{FF701C07-ECF9-4FFC-BACB-BEB13C63B9F0}" dt="2020-05-11T13:35:15.398" v="385" actId="478"/>
          <ac:picMkLst>
            <pc:docMk/>
            <pc:sldMk cId="2831960755" sldId="256"/>
            <ac:picMk id="7" creationId="{765CADF5-B4BE-42D3-A218-21024AC67076}"/>
          </ac:picMkLst>
        </pc:picChg>
        <pc:picChg chg="add del mod">
          <ac:chgData name="Delane Brandy" userId="0470fd441968644a" providerId="LiveId" clId="{FF701C07-ECF9-4FFC-BACB-BEB13C63B9F0}" dt="2020-05-30T15:24:55.759" v="636" actId="478"/>
          <ac:picMkLst>
            <pc:docMk/>
            <pc:sldMk cId="2831960755" sldId="256"/>
            <ac:picMk id="7" creationId="{CD90E110-C631-4CC1-8DD3-4D5EC5F1E4F6}"/>
          </ac:picMkLst>
        </pc:picChg>
        <pc:picChg chg="add del">
          <ac:chgData name="Delane Brandy" userId="0470fd441968644a" providerId="LiveId" clId="{FF701C07-ECF9-4FFC-BACB-BEB13C63B9F0}" dt="2020-05-11T13:36:19.755" v="387"/>
          <ac:picMkLst>
            <pc:docMk/>
            <pc:sldMk cId="2831960755" sldId="256"/>
            <ac:picMk id="8" creationId="{18D9C2E9-4D56-4A43-B2D3-B7CA57C0DB55}"/>
          </ac:picMkLst>
        </pc:picChg>
        <pc:picChg chg="add del mod">
          <ac:chgData name="Delane Brandy" userId="0470fd441968644a" providerId="LiveId" clId="{FF701C07-ECF9-4FFC-BACB-BEB13C63B9F0}" dt="2020-05-30T15:26:26.737" v="638" actId="478"/>
          <ac:picMkLst>
            <pc:docMk/>
            <pc:sldMk cId="2831960755" sldId="256"/>
            <ac:picMk id="8" creationId="{5CBF4802-9B82-45B0-A3B0-139DDB630073}"/>
          </ac:picMkLst>
        </pc:picChg>
        <pc:picChg chg="add del mod">
          <ac:chgData name="Delane Brandy" userId="0470fd441968644a" providerId="LiveId" clId="{FF701C07-ECF9-4FFC-BACB-BEB13C63B9F0}" dt="2020-05-30T15:28:11.558" v="640" actId="478"/>
          <ac:picMkLst>
            <pc:docMk/>
            <pc:sldMk cId="2831960755" sldId="256"/>
            <ac:picMk id="12" creationId="{03105F39-CC24-45DD-B908-00CB9D0B3736}"/>
          </ac:picMkLst>
        </pc:picChg>
        <pc:picChg chg="add del mod">
          <ac:chgData name="Delane Brandy" userId="0470fd441968644a" providerId="LiveId" clId="{FF701C07-ECF9-4FFC-BACB-BEB13C63B9F0}" dt="2020-05-30T15:29:35.496" v="642" actId="478"/>
          <ac:picMkLst>
            <pc:docMk/>
            <pc:sldMk cId="2831960755" sldId="256"/>
            <ac:picMk id="13" creationId="{9D188088-79D7-428C-B9D0-CDE6670EE30E}"/>
          </ac:picMkLst>
        </pc:picChg>
        <pc:picChg chg="add del mod">
          <ac:chgData name="Delane Brandy" userId="0470fd441968644a" providerId="LiveId" clId="{FF701C07-ECF9-4FFC-BACB-BEB13C63B9F0}" dt="2020-05-30T15:33:05.325" v="644" actId="478"/>
          <ac:picMkLst>
            <pc:docMk/>
            <pc:sldMk cId="2831960755" sldId="256"/>
            <ac:picMk id="15" creationId="{DC7D3A2E-B1C0-4CCC-BB4D-0FF20BB2D223}"/>
          </ac:picMkLst>
        </pc:picChg>
        <pc:picChg chg="mod">
          <ac:chgData name="Delane Brandy" userId="0470fd441968644a" providerId="LiveId" clId="{FF701C07-ECF9-4FFC-BACB-BEB13C63B9F0}" dt="2020-05-11T17:13:40.954" v="567" actId="164"/>
          <ac:picMkLst>
            <pc:docMk/>
            <pc:sldMk cId="2831960755" sldId="256"/>
            <ac:picMk id="20" creationId="{00000000-0000-0000-0000-000000000000}"/>
          </ac:picMkLst>
        </pc:picChg>
        <pc:picChg chg="mod">
          <ac:chgData name="Delane Brandy" userId="0470fd441968644a" providerId="LiveId" clId="{FF701C07-ECF9-4FFC-BACB-BEB13C63B9F0}" dt="2020-05-11T17:13:54.223" v="571" actId="164"/>
          <ac:picMkLst>
            <pc:docMk/>
            <pc:sldMk cId="2831960755" sldId="256"/>
            <ac:picMk id="23" creationId="{00000000-0000-0000-0000-000000000000}"/>
          </ac:picMkLst>
        </pc:picChg>
        <pc:cxnChg chg="mod">
          <ac:chgData name="Delane Brandy" userId="0470fd441968644a" providerId="LiveId" clId="{FF701C07-ECF9-4FFC-BACB-BEB13C63B9F0}" dt="2020-05-07T14:49:20.682" v="22" actId="164"/>
          <ac:cxnSpMkLst>
            <pc:docMk/>
            <pc:sldMk cId="2831960755" sldId="256"/>
            <ac:cxnSpMk id="18" creationId="{00000000-0000-0000-0000-000000000000}"/>
          </ac:cxnSpMkLst>
        </pc:cxnChg>
        <pc:cxnChg chg="mod">
          <ac:chgData name="Delane Brandy" userId="0470fd441968644a" providerId="LiveId" clId="{FF701C07-ECF9-4FFC-BACB-BEB13C63B9F0}" dt="2020-05-11T17:13:54.223" v="571" actId="164"/>
          <ac:cxnSpMkLst>
            <pc:docMk/>
            <pc:sldMk cId="2831960755" sldId="256"/>
            <ac:cxnSpMk id="25" creationId="{00000000-0000-0000-0000-000000000000}"/>
          </ac:cxnSpMkLst>
        </pc:cxnChg>
        <pc:cxnChg chg="mod">
          <ac:chgData name="Delane Brandy" userId="0470fd441968644a" providerId="LiveId" clId="{FF701C07-ECF9-4FFC-BACB-BEB13C63B9F0}" dt="2020-05-11T17:13:54.223" v="571" actId="164"/>
          <ac:cxnSpMkLst>
            <pc:docMk/>
            <pc:sldMk cId="2831960755" sldId="256"/>
            <ac:cxnSpMk id="26" creationId="{00000000-0000-0000-0000-000000000000}"/>
          </ac:cxnSpMkLst>
        </pc:cxnChg>
      </pc:sldChg>
      <pc:sldChg chg="addSp delSp modSp mod">
        <pc:chgData name="Delane Brandy" userId="0470fd441968644a" providerId="LiveId" clId="{FF701C07-ECF9-4FFC-BACB-BEB13C63B9F0}" dt="2020-06-13T23:07:22.098" v="656" actId="20577"/>
        <pc:sldMkLst>
          <pc:docMk/>
          <pc:sldMk cId="2914871884" sldId="257"/>
        </pc:sldMkLst>
        <pc:spChg chg="mod">
          <ac:chgData name="Delane Brandy" userId="0470fd441968644a" providerId="LiveId" clId="{FF701C07-ECF9-4FFC-BACB-BEB13C63B9F0}" dt="2020-05-08T13:05:25.575" v="216" actId="14100"/>
          <ac:spMkLst>
            <pc:docMk/>
            <pc:sldMk cId="2914871884" sldId="257"/>
            <ac:spMk id="4" creationId="{00000000-0000-0000-0000-000000000000}"/>
          </ac:spMkLst>
        </pc:spChg>
        <pc:spChg chg="mod">
          <ac:chgData name="Delane Brandy" userId="0470fd441968644a" providerId="LiveId" clId="{FF701C07-ECF9-4FFC-BACB-BEB13C63B9F0}" dt="2020-05-08T13:05:33.962" v="221" actId="14100"/>
          <ac:spMkLst>
            <pc:docMk/>
            <pc:sldMk cId="2914871884" sldId="257"/>
            <ac:spMk id="7" creationId="{00000000-0000-0000-0000-000000000000}"/>
          </ac:spMkLst>
        </pc:spChg>
        <pc:spChg chg="mod">
          <ac:chgData name="Delane Brandy" userId="0470fd441968644a" providerId="LiveId" clId="{FF701C07-ECF9-4FFC-BACB-BEB13C63B9F0}" dt="2020-06-13T23:07:22.098" v="656" actId="20577"/>
          <ac:spMkLst>
            <pc:docMk/>
            <pc:sldMk cId="2914871884" sldId="257"/>
            <ac:spMk id="9" creationId="{00000000-0000-0000-0000-000000000000}"/>
          </ac:spMkLst>
        </pc:spChg>
        <pc:spChg chg="mod">
          <ac:chgData name="Delane Brandy" userId="0470fd441968644a" providerId="LiveId" clId="{FF701C07-ECF9-4FFC-BACB-BEB13C63B9F0}" dt="2020-05-08T13:05:41.130" v="223" actId="14100"/>
          <ac:spMkLst>
            <pc:docMk/>
            <pc:sldMk cId="2914871884" sldId="257"/>
            <ac:spMk id="16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3:05:28.822" v="219" actId="478"/>
          <ac:spMkLst>
            <pc:docMk/>
            <pc:sldMk cId="2914871884" sldId="257"/>
            <ac:spMk id="22" creationId="{19B16FE1-E0FC-44EC-AB4C-3A13613FF221}"/>
          </ac:spMkLst>
        </pc:spChg>
        <pc:spChg chg="add del mod">
          <ac:chgData name="Delane Brandy" userId="0470fd441968644a" providerId="LiveId" clId="{FF701C07-ECF9-4FFC-BACB-BEB13C63B9F0}" dt="2020-05-08T13:05:29.289" v="220" actId="478"/>
          <ac:spMkLst>
            <pc:docMk/>
            <pc:sldMk cId="2914871884" sldId="257"/>
            <ac:spMk id="23" creationId="{982DBBB5-54FD-481E-9378-D9E5E3777A73}"/>
          </ac:spMkLst>
        </pc:spChg>
        <pc:spChg chg="add del mod">
          <ac:chgData name="Delane Brandy" userId="0470fd441968644a" providerId="LiveId" clId="{FF701C07-ECF9-4FFC-BACB-BEB13C63B9F0}" dt="2020-05-08T13:05:28.227" v="218" actId="478"/>
          <ac:spMkLst>
            <pc:docMk/>
            <pc:sldMk cId="2914871884" sldId="257"/>
            <ac:spMk id="24" creationId="{DC92DA18-8B70-45BB-9F95-421CFBAE08E4}"/>
          </ac:spMkLst>
        </pc:spChg>
        <pc:spChg chg="add del mod">
          <ac:chgData name="Delane Brandy" userId="0470fd441968644a" providerId="LiveId" clId="{FF701C07-ECF9-4FFC-BACB-BEB13C63B9F0}" dt="2020-05-08T13:05:27.393" v="217" actId="478"/>
          <ac:spMkLst>
            <pc:docMk/>
            <pc:sldMk cId="2914871884" sldId="257"/>
            <ac:spMk id="25" creationId="{0046B8EA-3601-4658-AEAB-8FE675EF9D8A}"/>
          </ac:spMkLst>
        </pc:spChg>
        <pc:grpChg chg="add mod">
          <ac:chgData name="Delane Brandy" userId="0470fd441968644a" providerId="LiveId" clId="{FF701C07-ECF9-4FFC-BACB-BEB13C63B9F0}" dt="2020-05-07T14:54:26.776" v="61" actId="1076"/>
          <ac:grpSpMkLst>
            <pc:docMk/>
            <pc:sldMk cId="2914871884" sldId="257"/>
            <ac:grpSpMk id="3" creationId="{FE71F47C-8575-4107-80C9-A961A57D55F5}"/>
          </ac:grpSpMkLst>
        </pc:grpChg>
        <pc:picChg chg="mod">
          <ac:chgData name="Delane Brandy" userId="0470fd441968644a" providerId="LiveId" clId="{FF701C07-ECF9-4FFC-BACB-BEB13C63B9F0}" dt="2020-05-07T14:54:20.639" v="59" actId="164"/>
          <ac:picMkLst>
            <pc:docMk/>
            <pc:sldMk cId="2914871884" sldId="257"/>
            <ac:picMk id="1026" creationId="{00000000-0000-0000-0000-000000000000}"/>
          </ac:picMkLst>
        </pc:picChg>
      </pc:sldChg>
      <pc:sldChg chg="addSp delSp modSp mod">
        <pc:chgData name="Delane Brandy" userId="0470fd441968644a" providerId="LiveId" clId="{FF701C07-ECF9-4FFC-BACB-BEB13C63B9F0}" dt="2020-06-13T23:07:28.680" v="659" actId="20577"/>
        <pc:sldMkLst>
          <pc:docMk/>
          <pc:sldMk cId="3324273594" sldId="258"/>
        </pc:sldMkLst>
        <pc:spChg chg="mod">
          <ac:chgData name="Delane Brandy" userId="0470fd441968644a" providerId="LiveId" clId="{FF701C07-ECF9-4FFC-BACB-BEB13C63B9F0}" dt="2020-06-13T23:07:28.680" v="659" actId="20577"/>
          <ac:spMkLst>
            <pc:docMk/>
            <pc:sldMk cId="3324273594" sldId="258"/>
            <ac:spMk id="3" creationId="{00000000-0000-0000-0000-000000000000}"/>
          </ac:spMkLst>
        </pc:spChg>
        <pc:spChg chg="mod">
          <ac:chgData name="Delane Brandy" userId="0470fd441968644a" providerId="LiveId" clId="{FF701C07-ECF9-4FFC-BACB-BEB13C63B9F0}" dt="2020-05-30T14:33:44.555" v="619" actId="14100"/>
          <ac:spMkLst>
            <pc:docMk/>
            <pc:sldMk cId="3324273594" sldId="258"/>
            <ac:spMk id="5" creationId="{00000000-0000-0000-0000-000000000000}"/>
          </ac:spMkLst>
        </pc:spChg>
        <pc:spChg chg="mod">
          <ac:chgData name="Delane Brandy" userId="0470fd441968644a" providerId="LiveId" clId="{FF701C07-ECF9-4FFC-BACB-BEB13C63B9F0}" dt="2020-05-08T13:05:57.783" v="227" actId="14100"/>
          <ac:spMkLst>
            <pc:docMk/>
            <pc:sldMk cId="3324273594" sldId="258"/>
            <ac:spMk id="9" creationId="{00000000-0000-0000-0000-000000000000}"/>
          </ac:spMkLst>
        </pc:spChg>
        <pc:spChg chg="mod">
          <ac:chgData name="Delane Brandy" userId="0470fd441968644a" providerId="LiveId" clId="{FF701C07-ECF9-4FFC-BACB-BEB13C63B9F0}" dt="2020-05-07T14:55:01.943" v="65" actId="255"/>
          <ac:spMkLst>
            <pc:docMk/>
            <pc:sldMk cId="3324273594" sldId="258"/>
            <ac:spMk id="12" creationId="{00000000-0000-0000-0000-000000000000}"/>
          </ac:spMkLst>
        </pc:spChg>
        <pc:spChg chg="mod">
          <ac:chgData name="Delane Brandy" userId="0470fd441968644a" providerId="LiveId" clId="{FF701C07-ECF9-4FFC-BACB-BEB13C63B9F0}" dt="2020-05-07T14:54:57.336" v="64" actId="255"/>
          <ac:spMkLst>
            <pc:docMk/>
            <pc:sldMk cId="3324273594" sldId="258"/>
            <ac:spMk id="13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3:06:00.894" v="228" actId="478"/>
          <ac:spMkLst>
            <pc:docMk/>
            <pc:sldMk cId="3324273594" sldId="258"/>
            <ac:spMk id="30" creationId="{F74E79F0-B36C-4A39-95F7-1DAE04218709}"/>
          </ac:spMkLst>
        </pc:spChg>
        <pc:spChg chg="add del mod">
          <ac:chgData name="Delane Brandy" userId="0470fd441968644a" providerId="LiveId" clId="{FF701C07-ECF9-4FFC-BACB-BEB13C63B9F0}" dt="2020-05-08T13:06:01.467" v="229" actId="478"/>
          <ac:spMkLst>
            <pc:docMk/>
            <pc:sldMk cId="3324273594" sldId="258"/>
            <ac:spMk id="31" creationId="{46D5BB5E-AB9F-47B6-9A96-C2A3F45664E5}"/>
          </ac:spMkLst>
        </pc:spChg>
        <pc:spChg chg="mod">
          <ac:chgData name="Delane Brandy" userId="0470fd441968644a" providerId="LiveId" clId="{FF701C07-ECF9-4FFC-BACB-BEB13C63B9F0}" dt="2020-05-30T14:34:40.549" v="632" actId="1076"/>
          <ac:spMkLst>
            <pc:docMk/>
            <pc:sldMk cId="3324273594" sldId="258"/>
            <ac:spMk id="32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3:06:02.746" v="231" actId="478"/>
          <ac:spMkLst>
            <pc:docMk/>
            <pc:sldMk cId="3324273594" sldId="258"/>
            <ac:spMk id="33" creationId="{732D869A-88D0-4C67-A867-2030DACFA4FE}"/>
          </ac:spMkLst>
        </pc:spChg>
        <pc:spChg chg="add del mod">
          <ac:chgData name="Delane Brandy" userId="0470fd441968644a" providerId="LiveId" clId="{FF701C07-ECF9-4FFC-BACB-BEB13C63B9F0}" dt="2020-05-08T13:06:02.332" v="230" actId="478"/>
          <ac:spMkLst>
            <pc:docMk/>
            <pc:sldMk cId="3324273594" sldId="258"/>
            <ac:spMk id="43" creationId="{CCF04DE2-81AE-4343-9315-F4EF1FEEC39D}"/>
          </ac:spMkLst>
        </pc:spChg>
        <pc:spChg chg="mod">
          <ac:chgData name="Delane Brandy" userId="0470fd441968644a" providerId="LiveId" clId="{FF701C07-ECF9-4FFC-BACB-BEB13C63B9F0}" dt="2020-06-13T23:07:26.471" v="658" actId="1076"/>
          <ac:spMkLst>
            <pc:docMk/>
            <pc:sldMk cId="3324273594" sldId="258"/>
            <ac:spMk id="49" creationId="{00000000-0000-0000-0000-000000000000}"/>
          </ac:spMkLst>
        </pc:spChg>
        <pc:cxnChg chg="mod">
          <ac:chgData name="Delane Brandy" userId="0470fd441968644a" providerId="LiveId" clId="{FF701C07-ECF9-4FFC-BACB-BEB13C63B9F0}" dt="2020-05-30T14:34:40.549" v="632" actId="1076"/>
          <ac:cxnSpMkLst>
            <pc:docMk/>
            <pc:sldMk cId="3324273594" sldId="258"/>
            <ac:cxnSpMk id="17" creationId="{00000000-0000-0000-0000-000000000000}"/>
          </ac:cxnSpMkLst>
        </pc:cxnChg>
        <pc:cxnChg chg="mod">
          <ac:chgData name="Delane Brandy" userId="0470fd441968644a" providerId="LiveId" clId="{FF701C07-ECF9-4FFC-BACB-BEB13C63B9F0}" dt="2020-05-30T14:34:40.549" v="632" actId="1076"/>
          <ac:cxnSpMkLst>
            <pc:docMk/>
            <pc:sldMk cId="3324273594" sldId="258"/>
            <ac:cxnSpMk id="34" creationId="{00000000-0000-0000-0000-000000000000}"/>
          </ac:cxnSpMkLst>
        </pc:cxnChg>
      </pc:sldChg>
      <pc:sldChg chg="addSp delSp modSp mod">
        <pc:chgData name="Delane Brandy" userId="0470fd441968644a" providerId="LiveId" clId="{FF701C07-ECF9-4FFC-BACB-BEB13C63B9F0}" dt="2020-06-13T23:07:32.932" v="660" actId="20577"/>
        <pc:sldMkLst>
          <pc:docMk/>
          <pc:sldMk cId="86171565" sldId="259"/>
        </pc:sldMkLst>
        <pc:spChg chg="mod">
          <ac:chgData name="Delane Brandy" userId="0470fd441968644a" providerId="LiveId" clId="{FF701C07-ECF9-4FFC-BACB-BEB13C63B9F0}" dt="2020-05-07T15:44:52.926" v="205" actId="20577"/>
          <ac:spMkLst>
            <pc:docMk/>
            <pc:sldMk cId="86171565" sldId="259"/>
            <ac:spMk id="2" creationId="{2A73D175-CEFE-413A-BCBB-462CEDDC65BD}"/>
          </ac:spMkLst>
        </pc:spChg>
        <pc:spChg chg="mod">
          <ac:chgData name="Delane Brandy" userId="0470fd441968644a" providerId="LiveId" clId="{FF701C07-ECF9-4FFC-BACB-BEB13C63B9F0}" dt="2020-06-13T23:07:32.932" v="660" actId="20577"/>
          <ac:spMkLst>
            <pc:docMk/>
            <pc:sldMk cId="86171565" sldId="259"/>
            <ac:spMk id="4" creationId="{C9DE1EEE-2DDC-4312-8518-DCCD4F42386B}"/>
          </ac:spMkLst>
        </pc:spChg>
        <pc:spChg chg="mod">
          <ac:chgData name="Delane Brandy" userId="0470fd441968644a" providerId="LiveId" clId="{FF701C07-ECF9-4FFC-BACB-BEB13C63B9F0}" dt="2020-05-08T13:06:17.078" v="237" actId="14100"/>
          <ac:spMkLst>
            <pc:docMk/>
            <pc:sldMk cId="86171565" sldId="259"/>
            <ac:spMk id="5" creationId="{1DF82377-C9A0-43C5-A8FE-80CA6093292C}"/>
          </ac:spMkLst>
        </pc:spChg>
        <pc:spChg chg="mod">
          <ac:chgData name="Delane Brandy" userId="0470fd441968644a" providerId="LiveId" clId="{FF701C07-ECF9-4FFC-BACB-BEB13C63B9F0}" dt="2020-05-08T13:06:28.285" v="244" actId="1076"/>
          <ac:spMkLst>
            <pc:docMk/>
            <pc:sldMk cId="86171565" sldId="259"/>
            <ac:spMk id="6" creationId="{103E795F-1EDD-4086-BBE8-F7D9436A531C}"/>
          </ac:spMkLst>
        </pc:spChg>
        <pc:spChg chg="mod">
          <ac:chgData name="Delane Brandy" userId="0470fd441968644a" providerId="LiveId" clId="{FF701C07-ECF9-4FFC-BACB-BEB13C63B9F0}" dt="2020-05-07T14:57:08.603" v="83" actId="207"/>
          <ac:spMkLst>
            <pc:docMk/>
            <pc:sldMk cId="86171565" sldId="259"/>
            <ac:spMk id="9" creationId="{8D27B1A4-1ABC-4E47-BF82-E1942DD31BA3}"/>
          </ac:spMkLst>
        </pc:spChg>
        <pc:spChg chg="mod">
          <ac:chgData name="Delane Brandy" userId="0470fd441968644a" providerId="LiveId" clId="{FF701C07-ECF9-4FFC-BACB-BEB13C63B9F0}" dt="2020-05-07T14:56:55.582" v="82" actId="14100"/>
          <ac:spMkLst>
            <pc:docMk/>
            <pc:sldMk cId="86171565" sldId="259"/>
            <ac:spMk id="27" creationId="{A1C61DB1-87A4-453E-A79C-A2311E407774}"/>
          </ac:spMkLst>
        </pc:spChg>
        <pc:spChg chg="add del mod">
          <ac:chgData name="Delane Brandy" userId="0470fd441968644a" providerId="LiveId" clId="{FF701C07-ECF9-4FFC-BACB-BEB13C63B9F0}" dt="2020-05-08T13:06:18.261" v="238" actId="478"/>
          <ac:spMkLst>
            <pc:docMk/>
            <pc:sldMk cId="86171565" sldId="259"/>
            <ac:spMk id="28" creationId="{0C93B6EF-E37B-4A54-BBE6-2A8EA9D25D0D}"/>
          </ac:spMkLst>
        </pc:spChg>
        <pc:spChg chg="add del mod">
          <ac:chgData name="Delane Brandy" userId="0470fd441968644a" providerId="LiveId" clId="{FF701C07-ECF9-4FFC-BACB-BEB13C63B9F0}" dt="2020-05-08T13:06:18.683" v="239" actId="478"/>
          <ac:spMkLst>
            <pc:docMk/>
            <pc:sldMk cId="86171565" sldId="259"/>
            <ac:spMk id="31" creationId="{D214DB45-D0FE-42DA-975A-CCDD6149C43A}"/>
          </ac:spMkLst>
        </pc:spChg>
        <pc:spChg chg="add del mod">
          <ac:chgData name="Delane Brandy" userId="0470fd441968644a" providerId="LiveId" clId="{FF701C07-ECF9-4FFC-BACB-BEB13C63B9F0}" dt="2020-05-08T13:06:20.067" v="241" actId="478"/>
          <ac:spMkLst>
            <pc:docMk/>
            <pc:sldMk cId="86171565" sldId="259"/>
            <ac:spMk id="32" creationId="{F8A17BC3-0F25-4755-AB6F-26A6A4ADE32A}"/>
          </ac:spMkLst>
        </pc:spChg>
        <pc:spChg chg="add del mod">
          <ac:chgData name="Delane Brandy" userId="0470fd441968644a" providerId="LiveId" clId="{FF701C07-ECF9-4FFC-BACB-BEB13C63B9F0}" dt="2020-05-08T13:06:19.233" v="240" actId="478"/>
          <ac:spMkLst>
            <pc:docMk/>
            <pc:sldMk cId="86171565" sldId="259"/>
            <ac:spMk id="33" creationId="{ACC9DEC8-3CD8-44AB-BEEB-DA900B449E2D}"/>
          </ac:spMkLst>
        </pc:spChg>
        <pc:graphicFrameChg chg="modGraphic">
          <ac:chgData name="Delane Brandy" userId="0470fd441968644a" providerId="LiveId" clId="{FF701C07-ECF9-4FFC-BACB-BEB13C63B9F0}" dt="2020-05-07T15:42:23.260" v="176" actId="242"/>
          <ac:graphicFrameMkLst>
            <pc:docMk/>
            <pc:sldMk cId="86171565" sldId="259"/>
            <ac:graphicFrameMk id="7" creationId="{53A42258-E683-470F-8733-C50947D1D2DA}"/>
          </ac:graphicFrameMkLst>
        </pc:graphicFrameChg>
        <pc:cxnChg chg="mod">
          <ac:chgData name="Delane Brandy" userId="0470fd441968644a" providerId="LiveId" clId="{FF701C07-ECF9-4FFC-BACB-BEB13C63B9F0}" dt="2020-05-07T14:56:55.582" v="82" actId="14100"/>
          <ac:cxnSpMkLst>
            <pc:docMk/>
            <pc:sldMk cId="86171565" sldId="259"/>
            <ac:cxnSpMk id="29" creationId="{49880174-43E9-46A5-8958-8EB4B6073D4F}"/>
          </ac:cxnSpMkLst>
        </pc:cxnChg>
      </pc:sldChg>
      <pc:sldChg chg="addSp delSp modSp mod">
        <pc:chgData name="Delane Brandy" userId="0470fd441968644a" providerId="LiveId" clId="{FF701C07-ECF9-4FFC-BACB-BEB13C63B9F0}" dt="2020-06-13T23:07:36.826" v="662" actId="20577"/>
        <pc:sldMkLst>
          <pc:docMk/>
          <pc:sldMk cId="3482025073" sldId="260"/>
        </pc:sldMkLst>
        <pc:spChg chg="mod">
          <ac:chgData name="Delane Brandy" userId="0470fd441968644a" providerId="LiveId" clId="{FF701C07-ECF9-4FFC-BACB-BEB13C63B9F0}" dt="2020-06-13T23:07:36.826" v="662" actId="20577"/>
          <ac:spMkLst>
            <pc:docMk/>
            <pc:sldMk cId="3482025073" sldId="260"/>
            <ac:spMk id="2" creationId="{FF4685AE-20D1-4F4F-8262-2CF441360702}"/>
          </ac:spMkLst>
        </pc:spChg>
        <pc:spChg chg="mod">
          <ac:chgData name="Delane Brandy" userId="0470fd441968644a" providerId="LiveId" clId="{FF701C07-ECF9-4FFC-BACB-BEB13C63B9F0}" dt="2020-05-08T13:10:20.180" v="249" actId="1076"/>
          <ac:spMkLst>
            <pc:docMk/>
            <pc:sldMk cId="3482025073" sldId="260"/>
            <ac:spMk id="3" creationId="{B3780BE1-42C7-43BA-9459-F4B1B4E7C1B2}"/>
          </ac:spMkLst>
        </pc:spChg>
        <pc:spChg chg="add mod">
          <ac:chgData name="Delane Brandy" userId="0470fd441968644a" providerId="LiveId" clId="{FF701C07-ECF9-4FFC-BACB-BEB13C63B9F0}" dt="2020-05-08T13:11:23.310" v="261" actId="1076"/>
          <ac:spMkLst>
            <pc:docMk/>
            <pc:sldMk cId="3482025073" sldId="260"/>
            <ac:spMk id="4" creationId="{05818647-7EC6-4553-88A7-7A1ED46E0259}"/>
          </ac:spMkLst>
        </pc:spChg>
        <pc:spChg chg="add mod">
          <ac:chgData name="Delane Brandy" userId="0470fd441968644a" providerId="LiveId" clId="{FF701C07-ECF9-4FFC-BACB-BEB13C63B9F0}" dt="2020-05-08T15:32:57.240" v="295" actId="255"/>
          <ac:spMkLst>
            <pc:docMk/>
            <pc:sldMk cId="3482025073" sldId="260"/>
            <ac:spMk id="5" creationId="{A2CEBE03-2689-46AB-8C20-3D13B65EAD24}"/>
          </ac:spMkLst>
        </pc:spChg>
        <pc:spChg chg="mod">
          <ac:chgData name="Delane Brandy" userId="0470fd441968644a" providerId="LiveId" clId="{FF701C07-ECF9-4FFC-BACB-BEB13C63B9F0}" dt="2020-05-08T13:11:23.310" v="261" actId="1076"/>
          <ac:spMkLst>
            <pc:docMk/>
            <pc:sldMk cId="3482025073" sldId="260"/>
            <ac:spMk id="18" creationId="{00000000-0000-0000-0000-000000000000}"/>
          </ac:spMkLst>
        </pc:spChg>
        <pc:spChg chg="mod">
          <ac:chgData name="Delane Brandy" userId="0470fd441968644a" providerId="LiveId" clId="{FF701C07-ECF9-4FFC-BACB-BEB13C63B9F0}" dt="2020-05-08T13:11:23.310" v="261" actId="1076"/>
          <ac:spMkLst>
            <pc:docMk/>
            <pc:sldMk cId="3482025073" sldId="260"/>
            <ac:spMk id="19" creationId="{AE6A3A9D-6968-4079-95AD-5A57A81287B0}"/>
          </ac:spMkLst>
        </pc:spChg>
        <pc:spChg chg="del mod">
          <ac:chgData name="Delane Brandy" userId="0470fd441968644a" providerId="LiveId" clId="{FF701C07-ECF9-4FFC-BACB-BEB13C63B9F0}" dt="2020-05-08T15:34:20.786" v="324" actId="478"/>
          <ac:spMkLst>
            <pc:docMk/>
            <pc:sldMk cId="3482025073" sldId="260"/>
            <ac:spMk id="26" creationId="{40D4AB11-D5C2-4145-9DB3-2471AD6A8EB4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28" creationId="{41D0E426-53CD-4416-AE2B-2096959B2CED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29" creationId="{EE34D572-F50C-4E61-94D4-9FFB8047D4A8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0" creationId="{A213F9F7-241E-4632-82A9-AC41F7CB6C80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1" creationId="{B09A26EC-AA67-49D9-AC94-F20C8ADF9F30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2" creationId="{238B95DF-1EC2-4E6F-826E-A621B055AA19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3" creationId="{185BDD61-A97E-442E-ADB1-EFB76E7865D2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4" creationId="{5D9F2F80-2295-44F6-81BD-094EEDC92A70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35" creationId="{263AA265-09C0-466D-89A5-335B044E49CE}"/>
          </ac:spMkLst>
        </pc:spChg>
        <pc:spChg chg="del mod">
          <ac:chgData name="Delane Brandy" userId="0470fd441968644a" providerId="LiveId" clId="{FF701C07-ECF9-4FFC-BACB-BEB13C63B9F0}" dt="2020-05-08T15:33:02.431" v="296" actId="478"/>
          <ac:spMkLst>
            <pc:docMk/>
            <pc:sldMk cId="3482025073" sldId="260"/>
            <ac:spMk id="36" creationId="{F5BE897B-8A50-4B29-B355-D919A70FEC3A}"/>
          </ac:spMkLst>
        </pc:spChg>
        <pc:spChg chg="del mod">
          <ac:chgData name="Delane Brandy" userId="0470fd441968644a" providerId="LiveId" clId="{FF701C07-ECF9-4FFC-BACB-BEB13C63B9F0}" dt="2020-05-08T15:31:19.523" v="276" actId="478"/>
          <ac:spMkLst>
            <pc:docMk/>
            <pc:sldMk cId="3482025073" sldId="260"/>
            <ac:spMk id="37" creationId="{7A8D2DBC-69E3-4E86-BCF8-C468469616D0}"/>
          </ac:spMkLst>
        </pc:spChg>
        <pc:spChg chg="add del mod">
          <ac:chgData name="Delane Brandy" userId="0470fd441968644a" providerId="LiveId" clId="{FF701C07-ECF9-4FFC-BACB-BEB13C63B9F0}" dt="2020-05-08T13:10:28.675" v="253" actId="478"/>
          <ac:spMkLst>
            <pc:docMk/>
            <pc:sldMk cId="3482025073" sldId="260"/>
            <ac:spMk id="39" creationId="{46FFAAF2-D818-442C-BC48-E34E8FCC6501}"/>
          </ac:spMkLst>
        </pc:spChg>
        <pc:spChg chg="del mod">
          <ac:chgData name="Delane Brandy" userId="0470fd441968644a" providerId="LiveId" clId="{FF701C07-ECF9-4FFC-BACB-BEB13C63B9F0}" dt="2020-05-08T15:33:24.313" v="308" actId="478"/>
          <ac:spMkLst>
            <pc:docMk/>
            <pc:sldMk cId="3482025073" sldId="260"/>
            <ac:spMk id="40" creationId="{6C3D4A5A-ADA2-42EA-8CB2-27327D794430}"/>
          </ac:spMkLst>
        </pc:spChg>
        <pc:spChg chg="del mod">
          <ac:chgData name="Delane Brandy" userId="0470fd441968644a" providerId="LiveId" clId="{FF701C07-ECF9-4FFC-BACB-BEB13C63B9F0}" dt="2020-05-08T15:33:40.413" v="313" actId="478"/>
          <ac:spMkLst>
            <pc:docMk/>
            <pc:sldMk cId="3482025073" sldId="260"/>
            <ac:spMk id="41" creationId="{FEF36E1E-4D54-4C43-8979-F5E1BE6F66B0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2" creationId="{F0F75F3C-8BE0-4F4B-B22B-6D488F8DB106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3" creationId="{98F9A780-364E-4357-827B-E737BD146C19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4" creationId="{02AE0ACB-E4C2-4F2A-8298-A6C4499B6AF1}"/>
          </ac:spMkLst>
        </pc:spChg>
        <pc:spChg chg="del mod">
          <ac:chgData name="Delane Brandy" userId="0470fd441968644a" providerId="LiveId" clId="{FF701C07-ECF9-4FFC-BACB-BEB13C63B9F0}" dt="2020-05-08T15:33:38.789" v="312" actId="478"/>
          <ac:spMkLst>
            <pc:docMk/>
            <pc:sldMk cId="3482025073" sldId="260"/>
            <ac:spMk id="45" creationId="{4D4A0E50-23F5-4A74-919C-E26465C12800}"/>
          </ac:spMkLst>
        </pc:spChg>
        <pc:spChg chg="add del mod">
          <ac:chgData name="Delane Brandy" userId="0470fd441968644a" providerId="LiveId" clId="{FF701C07-ECF9-4FFC-BACB-BEB13C63B9F0}" dt="2020-05-08T13:10:27.172" v="252" actId="478"/>
          <ac:spMkLst>
            <pc:docMk/>
            <pc:sldMk cId="3482025073" sldId="260"/>
            <ac:spMk id="46" creationId="{E9C42351-CCF4-4A35-ACD8-3FC6A2BE84BC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7" creationId="{8FF85265-3506-4415-9899-0F4E241BFBD8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8" creationId="{F362BD91-2972-4451-8775-E153FD845A4B}"/>
          </ac:spMkLst>
        </pc:spChg>
        <pc:spChg chg="del mod">
          <ac:chgData name="Delane Brandy" userId="0470fd441968644a" providerId="LiveId" clId="{FF701C07-ECF9-4FFC-BACB-BEB13C63B9F0}" dt="2020-05-08T15:34:17.181" v="323" actId="478"/>
          <ac:spMkLst>
            <pc:docMk/>
            <pc:sldMk cId="3482025073" sldId="260"/>
            <ac:spMk id="49" creationId="{866F65AF-B539-413B-B1CD-E3254C64D689}"/>
          </ac:spMkLst>
        </pc:spChg>
        <pc:spChg chg="mod">
          <ac:chgData name="Delane Brandy" userId="0470fd441968644a" providerId="LiveId" clId="{FF701C07-ECF9-4FFC-BACB-BEB13C63B9F0}" dt="2020-05-30T14:34:38.275" v="630" actId="14100"/>
          <ac:spMkLst>
            <pc:docMk/>
            <pc:sldMk cId="3482025073" sldId="260"/>
            <ac:spMk id="50" creationId="{0C59B8FB-7DA6-4DF1-AA70-1FAC5BDEEF44}"/>
          </ac:spMkLst>
        </pc:spChg>
        <pc:spChg chg="add del mod">
          <ac:chgData name="Delane Brandy" userId="0470fd441968644a" providerId="LiveId" clId="{FF701C07-ECF9-4FFC-BACB-BEB13C63B9F0}" dt="2020-05-08T13:10:25.553" v="251" actId="478"/>
          <ac:spMkLst>
            <pc:docMk/>
            <pc:sldMk cId="3482025073" sldId="260"/>
            <ac:spMk id="51" creationId="{2D2A19E0-2156-45D3-BB56-91B1C89AB94B}"/>
          </ac:spMkLst>
        </pc:spChg>
        <pc:spChg chg="del">
          <ac:chgData name="Delane Brandy" userId="0470fd441968644a" providerId="LiveId" clId="{FF701C07-ECF9-4FFC-BACB-BEB13C63B9F0}" dt="2020-05-07T14:57:50.489" v="86" actId="478"/>
          <ac:spMkLst>
            <pc:docMk/>
            <pc:sldMk cId="3482025073" sldId="260"/>
            <ac:spMk id="51" creationId="{86C14A0C-6A74-416D-8102-ED81FEAB5258}"/>
          </ac:spMkLst>
        </pc:spChg>
        <pc:spChg chg="add del mod">
          <ac:chgData name="Delane Brandy" userId="0470fd441968644a" providerId="LiveId" clId="{FF701C07-ECF9-4FFC-BACB-BEB13C63B9F0}" dt="2020-05-08T13:10:23.461" v="250" actId="478"/>
          <ac:spMkLst>
            <pc:docMk/>
            <pc:sldMk cId="3482025073" sldId="260"/>
            <ac:spMk id="52" creationId="{CEFC6001-F9CD-4D43-84C2-082A4DE61357}"/>
          </ac:spMkLst>
        </pc:spChg>
        <pc:spChg chg="mod">
          <ac:chgData name="Delane Brandy" userId="0470fd441968644a" providerId="LiveId" clId="{FF701C07-ECF9-4FFC-BACB-BEB13C63B9F0}" dt="2020-05-08T13:10:57.003" v="257" actId="14100"/>
          <ac:spMkLst>
            <pc:docMk/>
            <pc:sldMk cId="3482025073" sldId="260"/>
            <ac:spMk id="53" creationId="{B3780BE1-42C7-43BA-9459-F4B1B4E7C1B2}"/>
          </ac:spMkLst>
        </pc:spChg>
        <pc:spChg chg="mod">
          <ac:chgData name="Delane Brandy" userId="0470fd441968644a" providerId="LiveId" clId="{FF701C07-ECF9-4FFC-BACB-BEB13C63B9F0}" dt="2020-05-08T13:10:53.017" v="256" actId="14100"/>
          <ac:spMkLst>
            <pc:docMk/>
            <pc:sldMk cId="3482025073" sldId="260"/>
            <ac:spMk id="54" creationId="{00000000-0000-0000-0000-000000000000}"/>
          </ac:spMkLst>
        </pc:spChg>
        <pc:spChg chg="add del mod">
          <ac:chgData name="Delane Brandy" userId="0470fd441968644a" providerId="LiveId" clId="{FF701C07-ECF9-4FFC-BACB-BEB13C63B9F0}" dt="2020-05-08T15:32:05.637" v="279"/>
          <ac:spMkLst>
            <pc:docMk/>
            <pc:sldMk cId="3482025073" sldId="260"/>
            <ac:spMk id="55" creationId="{1F4EC61B-B544-4E5D-808B-5EBBEFA0DB6B}"/>
          </ac:spMkLst>
        </pc:spChg>
        <pc:spChg chg="add mod">
          <ac:chgData name="Delane Brandy" userId="0470fd441968644a" providerId="LiveId" clId="{FF701C07-ECF9-4FFC-BACB-BEB13C63B9F0}" dt="2020-05-08T15:33:35.753" v="311" actId="1076"/>
          <ac:spMkLst>
            <pc:docMk/>
            <pc:sldMk cId="3482025073" sldId="260"/>
            <ac:spMk id="56" creationId="{73114319-4EF3-4FC4-BBCB-8354E145A73C}"/>
          </ac:spMkLst>
        </pc:spChg>
        <pc:spChg chg="add mod">
          <ac:chgData name="Delane Brandy" userId="0470fd441968644a" providerId="LiveId" clId="{FF701C07-ECF9-4FFC-BACB-BEB13C63B9F0}" dt="2020-05-08T15:34:28.737" v="326" actId="1076"/>
          <ac:spMkLst>
            <pc:docMk/>
            <pc:sldMk cId="3482025073" sldId="260"/>
            <ac:spMk id="57" creationId="{1A322ABA-B51D-40BF-BD80-31CAF395138B}"/>
          </ac:spMkLst>
        </pc:spChg>
        <pc:spChg chg="add mod">
          <ac:chgData name="Delane Brandy" userId="0470fd441968644a" providerId="LiveId" clId="{FF701C07-ECF9-4FFC-BACB-BEB13C63B9F0}" dt="2020-05-08T15:34:36.328" v="328" actId="1076"/>
          <ac:spMkLst>
            <pc:docMk/>
            <pc:sldMk cId="3482025073" sldId="260"/>
            <ac:spMk id="58" creationId="{4C2FCBF9-A609-48CA-8979-A6038FD37681}"/>
          </ac:spMkLst>
        </pc:spChg>
        <pc:spChg chg="add mod">
          <ac:chgData name="Delane Brandy" userId="0470fd441968644a" providerId="LiveId" clId="{FF701C07-ECF9-4FFC-BACB-BEB13C63B9F0}" dt="2020-05-08T15:34:41.264" v="330" actId="1076"/>
          <ac:spMkLst>
            <pc:docMk/>
            <pc:sldMk cId="3482025073" sldId="260"/>
            <ac:spMk id="59" creationId="{E91399A6-10A2-494C-977E-C699D117465A}"/>
          </ac:spMkLst>
        </pc:spChg>
        <pc:spChg chg="add mod">
          <ac:chgData name="Delane Brandy" userId="0470fd441968644a" providerId="LiveId" clId="{FF701C07-ECF9-4FFC-BACB-BEB13C63B9F0}" dt="2020-05-08T15:34:49.607" v="332" actId="1076"/>
          <ac:spMkLst>
            <pc:docMk/>
            <pc:sldMk cId="3482025073" sldId="260"/>
            <ac:spMk id="60" creationId="{5882F41A-B02D-4971-BDC8-0F00D4756191}"/>
          </ac:spMkLst>
        </pc:spChg>
        <pc:spChg chg="add mod">
          <ac:chgData name="Delane Brandy" userId="0470fd441968644a" providerId="LiveId" clId="{FF701C07-ECF9-4FFC-BACB-BEB13C63B9F0}" dt="2020-05-08T15:34:55.683" v="334" actId="1076"/>
          <ac:spMkLst>
            <pc:docMk/>
            <pc:sldMk cId="3482025073" sldId="260"/>
            <ac:spMk id="61" creationId="{7E47D7B9-CF7E-4E5D-BD05-E9A05AE70228}"/>
          </ac:spMkLst>
        </pc:spChg>
        <pc:spChg chg="add mod">
          <ac:chgData name="Delane Brandy" userId="0470fd441968644a" providerId="LiveId" clId="{FF701C07-ECF9-4FFC-BACB-BEB13C63B9F0}" dt="2020-05-08T15:35:05.883" v="336" actId="1076"/>
          <ac:spMkLst>
            <pc:docMk/>
            <pc:sldMk cId="3482025073" sldId="260"/>
            <ac:spMk id="62" creationId="{FEDB6A94-C8C7-40B6-912D-7DF4A452EEA6}"/>
          </ac:spMkLst>
        </pc:spChg>
        <pc:spChg chg="add mod">
          <ac:chgData name="Delane Brandy" userId="0470fd441968644a" providerId="LiveId" clId="{FF701C07-ECF9-4FFC-BACB-BEB13C63B9F0}" dt="2020-05-08T15:35:10.903" v="338" actId="1076"/>
          <ac:spMkLst>
            <pc:docMk/>
            <pc:sldMk cId="3482025073" sldId="260"/>
            <ac:spMk id="63" creationId="{DD42E484-A1B8-4520-B335-2B6FDD0E4BA4}"/>
          </ac:spMkLst>
        </pc:spChg>
        <pc:spChg chg="add mod">
          <ac:chgData name="Delane Brandy" userId="0470fd441968644a" providerId="LiveId" clId="{FF701C07-ECF9-4FFC-BACB-BEB13C63B9F0}" dt="2020-05-08T15:35:17.231" v="340" actId="1076"/>
          <ac:spMkLst>
            <pc:docMk/>
            <pc:sldMk cId="3482025073" sldId="260"/>
            <ac:spMk id="64" creationId="{A0034BAA-3A43-4124-B30E-31C090A9E9ED}"/>
          </ac:spMkLst>
        </pc:spChg>
        <pc:spChg chg="add mod">
          <ac:chgData name="Delane Brandy" userId="0470fd441968644a" providerId="LiveId" clId="{FF701C07-ECF9-4FFC-BACB-BEB13C63B9F0}" dt="2020-05-08T15:35:23.244" v="342" actId="1076"/>
          <ac:spMkLst>
            <pc:docMk/>
            <pc:sldMk cId="3482025073" sldId="260"/>
            <ac:spMk id="65" creationId="{A6937CDC-C5C8-4204-A91C-135EDA04548E}"/>
          </ac:spMkLst>
        </pc:spChg>
        <pc:spChg chg="add mod">
          <ac:chgData name="Delane Brandy" userId="0470fd441968644a" providerId="LiveId" clId="{FF701C07-ECF9-4FFC-BACB-BEB13C63B9F0}" dt="2020-05-08T15:35:29.311" v="344" actId="1076"/>
          <ac:spMkLst>
            <pc:docMk/>
            <pc:sldMk cId="3482025073" sldId="260"/>
            <ac:spMk id="66" creationId="{D235DD62-4AAE-4B59-91CB-23E67BCFF3A6}"/>
          </ac:spMkLst>
        </pc:spChg>
        <pc:spChg chg="add mod">
          <ac:chgData name="Delane Brandy" userId="0470fd441968644a" providerId="LiveId" clId="{FF701C07-ECF9-4FFC-BACB-BEB13C63B9F0}" dt="2020-05-08T15:35:34.886" v="346" actId="1076"/>
          <ac:spMkLst>
            <pc:docMk/>
            <pc:sldMk cId="3482025073" sldId="260"/>
            <ac:spMk id="67" creationId="{9889E8A7-57A3-4399-BC4E-AC409FAA7625}"/>
          </ac:spMkLst>
        </pc:spChg>
        <pc:spChg chg="add mod">
          <ac:chgData name="Delane Brandy" userId="0470fd441968644a" providerId="LiveId" clId="{FF701C07-ECF9-4FFC-BACB-BEB13C63B9F0}" dt="2020-05-08T15:35:42.931" v="348" actId="1076"/>
          <ac:spMkLst>
            <pc:docMk/>
            <pc:sldMk cId="3482025073" sldId="260"/>
            <ac:spMk id="68" creationId="{CFB4BAAD-8233-409B-AF8A-C9A5AB780E8E}"/>
          </ac:spMkLst>
        </pc:spChg>
        <pc:spChg chg="add mod">
          <ac:chgData name="Delane Brandy" userId="0470fd441968644a" providerId="LiveId" clId="{FF701C07-ECF9-4FFC-BACB-BEB13C63B9F0}" dt="2020-05-08T15:35:49.907" v="350" actId="1076"/>
          <ac:spMkLst>
            <pc:docMk/>
            <pc:sldMk cId="3482025073" sldId="260"/>
            <ac:spMk id="69" creationId="{94BE420C-C515-4AD3-93C9-7CA3889B2141}"/>
          </ac:spMkLst>
        </pc:spChg>
        <pc:spChg chg="add mod">
          <ac:chgData name="Delane Brandy" userId="0470fd441968644a" providerId="LiveId" clId="{FF701C07-ECF9-4FFC-BACB-BEB13C63B9F0}" dt="2020-05-08T15:35:57.168" v="352" actId="1076"/>
          <ac:spMkLst>
            <pc:docMk/>
            <pc:sldMk cId="3482025073" sldId="260"/>
            <ac:spMk id="70" creationId="{FC46A4FA-A8C9-4AD2-B773-D4ABCBAD8C48}"/>
          </ac:spMkLst>
        </pc:spChg>
        <pc:spChg chg="add mod">
          <ac:chgData name="Delane Brandy" userId="0470fd441968644a" providerId="LiveId" clId="{FF701C07-ECF9-4FFC-BACB-BEB13C63B9F0}" dt="2020-05-08T15:36:05.751" v="355" actId="1076"/>
          <ac:spMkLst>
            <pc:docMk/>
            <pc:sldMk cId="3482025073" sldId="260"/>
            <ac:spMk id="71" creationId="{5DA03411-F8EA-4403-A73F-4E19CD53054E}"/>
          </ac:spMkLst>
        </pc:spChg>
        <pc:spChg chg="add mod">
          <ac:chgData name="Delane Brandy" userId="0470fd441968644a" providerId="LiveId" clId="{FF701C07-ECF9-4FFC-BACB-BEB13C63B9F0}" dt="2020-05-08T15:36:12.503" v="357" actId="1076"/>
          <ac:spMkLst>
            <pc:docMk/>
            <pc:sldMk cId="3482025073" sldId="260"/>
            <ac:spMk id="72" creationId="{E06BE860-20FE-427A-9B73-C90C799199FB}"/>
          </ac:spMkLst>
        </pc:spChg>
        <pc:spChg chg="add mod">
          <ac:chgData name="Delane Brandy" userId="0470fd441968644a" providerId="LiveId" clId="{FF701C07-ECF9-4FFC-BACB-BEB13C63B9F0}" dt="2020-05-08T15:36:21.997" v="359" actId="1076"/>
          <ac:spMkLst>
            <pc:docMk/>
            <pc:sldMk cId="3482025073" sldId="260"/>
            <ac:spMk id="73" creationId="{44E55D0E-7A2A-4E64-864F-0F55B7908DA6}"/>
          </ac:spMkLst>
        </pc:spChg>
        <pc:spChg chg="add mod">
          <ac:chgData name="Delane Brandy" userId="0470fd441968644a" providerId="LiveId" clId="{FF701C07-ECF9-4FFC-BACB-BEB13C63B9F0}" dt="2020-05-08T15:36:28.255" v="361" actId="1076"/>
          <ac:spMkLst>
            <pc:docMk/>
            <pc:sldMk cId="3482025073" sldId="260"/>
            <ac:spMk id="74" creationId="{5B631AAC-B5D1-4A43-BC18-F6C4C2067A7B}"/>
          </ac:spMkLst>
        </pc:spChg>
        <pc:graphicFrameChg chg="mod modGraphic">
          <ac:chgData name="Delane Brandy" userId="0470fd441968644a" providerId="LiveId" clId="{FF701C07-ECF9-4FFC-BACB-BEB13C63B9F0}" dt="2020-05-08T13:10:46.914" v="255" actId="14100"/>
          <ac:graphicFrameMkLst>
            <pc:docMk/>
            <pc:sldMk cId="3482025073" sldId="260"/>
            <ac:graphicFrameMk id="20" creationId="{00000000-0000-0000-0000-000000000000}"/>
          </ac:graphicFrameMkLst>
        </pc:graphicFrameChg>
        <pc:graphicFrameChg chg="mod modGraphic">
          <ac:chgData name="Delane Brandy" userId="0470fd441968644a" providerId="LiveId" clId="{FF701C07-ECF9-4FFC-BACB-BEB13C63B9F0}" dt="2020-05-08T15:35:58.832" v="353" actId="2084"/>
          <ac:graphicFrameMkLst>
            <pc:docMk/>
            <pc:sldMk cId="3482025073" sldId="260"/>
            <ac:graphicFrameMk id="23" creationId="{07B19C09-FC8F-4A44-9865-329F0A5B750F}"/>
          </ac:graphicFrameMkLst>
        </pc:graphicFrameChg>
        <pc:graphicFrameChg chg="mod modGraphic">
          <ac:chgData name="Delane Brandy" userId="0470fd441968644a" providerId="LiveId" clId="{FF701C07-ECF9-4FFC-BACB-BEB13C63B9F0}" dt="2020-05-08T15:33:57.510" v="322" actId="20577"/>
          <ac:graphicFrameMkLst>
            <pc:docMk/>
            <pc:sldMk cId="3482025073" sldId="260"/>
            <ac:graphicFrameMk id="38" creationId="{E97F9DBE-43E9-417A-A81B-D4A6002D1C51}"/>
          </ac:graphicFrameMkLst>
        </pc:graphicFrameChg>
        <pc:picChg chg="mod">
          <ac:chgData name="Delane Brandy" userId="0470fd441968644a" providerId="LiveId" clId="{FF701C07-ECF9-4FFC-BACB-BEB13C63B9F0}" dt="2020-05-08T13:11:08.003" v="260" actId="1076"/>
          <ac:picMkLst>
            <pc:docMk/>
            <pc:sldMk cId="3482025073" sldId="260"/>
            <ac:picMk id="1026" creationId="{00000000-0000-0000-0000-000000000000}"/>
          </ac:picMkLst>
        </pc:picChg>
      </pc:sldChg>
      <pc:sldChg chg="addSp delSp modSp new mod ord">
        <pc:chgData name="Delane Brandy" userId="0470fd441968644a" providerId="LiveId" clId="{FF701C07-ECF9-4FFC-BACB-BEB13C63B9F0}" dt="2020-06-13T23:08:30.677" v="670" actId="14100"/>
        <pc:sldMkLst>
          <pc:docMk/>
          <pc:sldMk cId="267947225" sldId="261"/>
        </pc:sldMkLst>
        <pc:spChg chg="add del">
          <ac:chgData name="Delane Brandy" userId="0470fd441968644a" providerId="LiveId" clId="{FF701C07-ECF9-4FFC-BACB-BEB13C63B9F0}" dt="2020-06-13T23:08:17.826" v="667" actId="478"/>
          <ac:spMkLst>
            <pc:docMk/>
            <pc:sldMk cId="267947225" sldId="261"/>
            <ac:spMk id="2" creationId="{D5DA24EA-0E48-4022-BE99-D059E436128D}"/>
          </ac:spMkLst>
        </pc:spChg>
        <pc:spChg chg="add del">
          <ac:chgData name="Delane Brandy" userId="0470fd441968644a" providerId="LiveId" clId="{FF701C07-ECF9-4FFC-BACB-BEB13C63B9F0}" dt="2020-06-13T23:08:07.470" v="663" actId="931"/>
          <ac:spMkLst>
            <pc:docMk/>
            <pc:sldMk cId="267947225" sldId="261"/>
            <ac:spMk id="3" creationId="{AC71F644-B56A-4D72-A55D-36E2AACFE95F}"/>
          </ac:spMkLst>
        </pc:spChg>
        <pc:spChg chg="add del mod">
          <ac:chgData name="Delane Brandy" userId="0470fd441968644a" providerId="LiveId" clId="{FF701C07-ECF9-4FFC-BACB-BEB13C63B9F0}" dt="2020-06-13T23:08:12.817" v="666" actId="478"/>
          <ac:spMkLst>
            <pc:docMk/>
            <pc:sldMk cId="267947225" sldId="261"/>
            <ac:spMk id="4" creationId="{B802B5B5-A9D2-4D67-85D6-710B4C774421}"/>
          </ac:spMkLst>
        </pc:spChg>
        <pc:picChg chg="add mod">
          <ac:chgData name="Delane Brandy" userId="0470fd441968644a" providerId="LiveId" clId="{FF701C07-ECF9-4FFC-BACB-BEB13C63B9F0}" dt="2020-06-13T23:08:30.677" v="670" actId="14100"/>
          <ac:picMkLst>
            <pc:docMk/>
            <pc:sldMk cId="267947225" sldId="261"/>
            <ac:picMk id="6" creationId="{B8AD6AA9-2944-4CD6-8AA9-27B9663AC204}"/>
          </ac:picMkLst>
        </pc:picChg>
      </pc:sldChg>
      <pc:sldChg chg="addSp modSp new del mod ord">
        <pc:chgData name="Delane Brandy" userId="0470fd441968644a" providerId="LiveId" clId="{FF701C07-ECF9-4FFC-BACB-BEB13C63B9F0}" dt="2020-05-14T10:12:49.055" v="595" actId="47"/>
        <pc:sldMkLst>
          <pc:docMk/>
          <pc:sldMk cId="3396479206" sldId="261"/>
        </pc:sldMkLst>
        <pc:picChg chg="add mod">
          <ac:chgData name="Delane Brandy" userId="0470fd441968644a" providerId="LiveId" clId="{FF701C07-ECF9-4FFC-BACB-BEB13C63B9F0}" dt="2020-05-13T21:51:24.719" v="594" actId="1076"/>
          <ac:picMkLst>
            <pc:docMk/>
            <pc:sldMk cId="3396479206" sldId="261"/>
            <ac:picMk id="4" creationId="{79F932C9-2B2F-4D3E-8ADF-6FE5F744E7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8DF613C5-715F-42DE-A51B-B04CD0B5A335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1208088"/>
            <a:ext cx="22606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BAC24B71-9F01-4E92-AD87-4525B753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7C0B-58B7-4BB3-BB70-AD1BCC81D544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E7A-05F0-45A7-92B9-30A546153A0B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9310-7882-4ABF-A5FF-42696C4779D0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4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DD26-E9FD-4A35-84D8-58C375349332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D9A3-50C3-4FE7-88C3-98C5261BE54A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5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CA7B-0AC6-49DB-8AB1-8CB363DFF04A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4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F5E-9C6F-48FB-944B-6E7831B8E5A0}" type="datetime1">
              <a:rPr lang="en-GB" smtClean="0"/>
              <a:t>28/07/2025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0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AC02-7465-4297-9387-268BD78112A5}" type="datetime1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4863-A7E8-45EB-819F-8921273579B8}" type="datetime1">
              <a:rPr lang="en-GB" smtClean="0"/>
              <a:t>28/07/2025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A119-61F0-415C-86C6-F03265AACE45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0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4BDC-AA02-4F88-9119-4238D8FE9B59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5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DBCD-9E89-4356-83F9-EB2C27F822DF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D6F1-62C6-4F12-9E0E-5A4AF58FB23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C42B2DC-36DF-9699-1E0C-A06C55808638}"/>
              </a:ext>
            </a:extLst>
          </p:cNvPr>
          <p:cNvSpPr txBox="1">
            <a:spLocks/>
          </p:cNvSpPr>
          <p:nvPr userDrawn="1"/>
        </p:nvSpPr>
        <p:spPr>
          <a:xfrm>
            <a:off x="1243013" y="9634220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289FC-EDAD-5073-548D-8656425CF7EE}"/>
              </a:ext>
            </a:extLst>
          </p:cNvPr>
          <p:cNvSpPr txBox="1"/>
          <p:nvPr userDrawn="1"/>
        </p:nvSpPr>
        <p:spPr>
          <a:xfrm>
            <a:off x="1738313" y="628967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8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AD4F9-0738-1BF5-03CF-DBE7422BE6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7" y="3695811"/>
            <a:ext cx="6245245" cy="251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A52E0B-0283-F458-76E3-68486E0E2E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3" y="72117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255" y="3698500"/>
            <a:ext cx="5825490" cy="351124"/>
            <a:chOff x="516255" y="4521200"/>
            <a:chExt cx="5825490" cy="351124"/>
          </a:xfrm>
        </p:grpSpPr>
        <p:sp>
          <p:nvSpPr>
            <p:cNvPr id="4" name="Rectangle 3"/>
            <p:cNvSpPr/>
            <p:nvPr/>
          </p:nvSpPr>
          <p:spPr>
            <a:xfrm>
              <a:off x="1499235" y="4521200"/>
              <a:ext cx="4842510" cy="3511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Atomic Structure and the Periodic Table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255" y="4521200"/>
              <a:ext cx="982980" cy="351124"/>
            </a:xfrm>
            <a:prstGeom prst="rect">
              <a:avLst/>
            </a:prstGeom>
            <a:solidFill>
              <a:srgbClr val="D9D9D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 1</a:t>
              </a:r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6922" y="6535340"/>
            <a:ext cx="578958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Tenorite" panose="00000500000000000000" pitchFamily="2" charset="0"/>
                <a:cs typeface="Arial"/>
              </a:rPr>
              <a:t>Isotopes</a:t>
            </a:r>
            <a:r>
              <a:rPr lang="en-GB" sz="1400" b="1" dirty="0">
                <a:latin typeface="Tenorite" panose="00000500000000000000" pitchFamily="2" charset="0"/>
                <a:cs typeface="Arial"/>
              </a:rPr>
              <a:t> </a:t>
            </a:r>
            <a:r>
              <a:rPr lang="en-GB" sz="1400" dirty="0">
                <a:latin typeface="Tenorite" panose="00000500000000000000" pitchFamily="2" charset="0"/>
                <a:cs typeface="Arial"/>
              </a:rPr>
              <a:t>– Atoms with the same number of protons but differing numbers of neutrons. </a:t>
            </a:r>
            <a:endParaRPr lang="en-GB" sz="1400" b="1" dirty="0">
              <a:latin typeface="Tenorite" panose="00000500000000000000" pitchFamily="2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Relative Isotopic Mass </a:t>
            </a:r>
            <a:r>
              <a:rPr lang="en-GB" sz="1400" dirty="0">
                <a:latin typeface="Tenorite" panose="00000500000000000000" pitchFamily="2" charset="0"/>
                <a:cs typeface="Arial" panose="020B0604020202020204" pitchFamily="34" charset="0"/>
              </a:rPr>
              <a:t>– The mass of an individual atom of a particular isotope relative to 1/12 of the mass of an atom of carbon-12. </a:t>
            </a:r>
            <a:endParaRPr lang="en-GB" sz="1400" b="1" dirty="0">
              <a:latin typeface="Tenorite" panose="00000500000000000000" pitchFamily="2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Relative Atomic Mass</a:t>
            </a:r>
            <a:r>
              <a:rPr lang="en-GB" sz="1400" dirty="0">
                <a:solidFill>
                  <a:srgbClr val="0070C0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Tenorite" panose="00000500000000000000" pitchFamily="2" charset="0"/>
                <a:cs typeface="Arial" panose="020B0604020202020204" pitchFamily="34" charset="0"/>
              </a:rPr>
              <a:t>– The weighted mean mass of an atom of an element compared to 1/12 of the mass of carbon-12.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5499" y="8085217"/>
            <a:ext cx="2768289" cy="1187450"/>
          </a:xfrm>
          <a:prstGeom prst="rect">
            <a:avLst/>
          </a:prstGeom>
          <a:solidFill>
            <a:srgbClr val="D9D9D9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70C0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Relative Formula Mass Calculation</a:t>
            </a:r>
            <a:endParaRPr lang="en-GB" sz="1200" b="1" dirty="0">
              <a:solidFill>
                <a:schemeClr val="tx1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Mg(NO</a:t>
            </a:r>
            <a:r>
              <a:rPr lang="en-GB" sz="1200" b="1" baseline="-25000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3</a:t>
            </a:r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)</a:t>
            </a:r>
            <a:r>
              <a:rPr lang="en-GB" sz="1200" b="1" baseline="-25000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2</a:t>
            </a:r>
          </a:p>
          <a:p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Mg = 24 x 1 = 24 </a:t>
            </a:r>
          </a:p>
          <a:p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N = 14 x 2    = 28</a:t>
            </a:r>
          </a:p>
          <a:p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O = 16 x 6    = 96 </a:t>
            </a:r>
          </a:p>
          <a:p>
            <a:r>
              <a:rPr lang="en-GB" sz="1200" b="1" dirty="0">
                <a:solidFill>
                  <a:schemeClr val="tx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	         = 148</a:t>
            </a:r>
            <a:endParaRPr lang="en-GB" sz="1200" dirty="0">
              <a:solidFill>
                <a:schemeClr val="tx1"/>
              </a:solidFill>
              <a:latin typeface="Tenorite" panose="00000500000000000000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07223"/>
              </p:ext>
            </p:extLst>
          </p:nvPr>
        </p:nvGraphicFramePr>
        <p:xfrm>
          <a:off x="3723641" y="4337438"/>
          <a:ext cx="260286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621">
                  <a:extLst>
                    <a:ext uri="{9D8B030D-6E8A-4147-A177-3AD203B41FA5}">
                      <a16:colId xmlns:a16="http://schemas.microsoft.com/office/drawing/2014/main" val="213295796"/>
                    </a:ext>
                  </a:extLst>
                </a:gridCol>
                <a:gridCol w="867621">
                  <a:extLst>
                    <a:ext uri="{9D8B030D-6E8A-4147-A177-3AD203B41FA5}">
                      <a16:colId xmlns:a16="http://schemas.microsoft.com/office/drawing/2014/main" val="1299174906"/>
                    </a:ext>
                  </a:extLst>
                </a:gridCol>
                <a:gridCol w="867621">
                  <a:extLst>
                    <a:ext uri="{9D8B030D-6E8A-4147-A177-3AD203B41FA5}">
                      <a16:colId xmlns:a16="http://schemas.microsoft.com/office/drawing/2014/main" val="534637288"/>
                    </a:ext>
                  </a:extLst>
                </a:gridCol>
              </a:tblGrid>
              <a:tr h="22803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</a:rPr>
                        <a:t>Proton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</a:rPr>
                        <a:t>Neutron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</a:rPr>
                        <a:t>Electron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0153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Montserrat SemiBold" panose="00000700000000000000" pitchFamily="2" charset="0"/>
                        </a:rPr>
                        <a:t>+1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Montserrat SemiBold" panose="00000700000000000000" pitchFamily="2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Montserrat SemiBold" panose="00000700000000000000" pitchFamily="2" charset="0"/>
                        </a:rPr>
                        <a:t>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8298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Montserrat SemiBold" panose="00000700000000000000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Montserrat SemiBold" panose="00000700000000000000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Montserrat SemiBold" panose="00000700000000000000" pitchFamily="2" charset="0"/>
                        </a:rPr>
                        <a:t>1/1800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64276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4982210" y="5608798"/>
            <a:ext cx="4889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82210" y="6148548"/>
            <a:ext cx="4889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94872" y="6010048"/>
            <a:ext cx="1382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Tenorite" panose="00000500000000000000" pitchFamily="2" charset="0"/>
              </a:rPr>
              <a:t>atomic number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09159" y="5467514"/>
            <a:ext cx="1253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Tenorite" panose="00000500000000000000" pitchFamily="2" charset="0"/>
              </a:rPr>
              <a:t>mass number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D8214-0C19-41CA-A7B2-47B4145789B3}"/>
              </a:ext>
            </a:extLst>
          </p:cNvPr>
          <p:cNvSpPr txBox="1"/>
          <p:nvPr/>
        </p:nvSpPr>
        <p:spPr>
          <a:xfrm>
            <a:off x="516255" y="480217"/>
            <a:ext cx="57484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i="1" dirty="0">
                <a:solidFill>
                  <a:srgbClr val="FF0000"/>
                </a:solidFill>
                <a:latin typeface="Montserrat ExtraBold" panose="00000900000000000000" pitchFamily="2" charset="0"/>
              </a:rPr>
              <a:t>Year 1</a:t>
            </a:r>
          </a:p>
          <a:p>
            <a:r>
              <a:rPr lang="en-GB" sz="9600" b="1" i="1" dirty="0">
                <a:solidFill>
                  <a:srgbClr val="FF0000"/>
                </a:solidFill>
                <a:latin typeface="Montserrat ExtraBold" panose="00000900000000000000" pitchFamily="2" charset="0"/>
              </a:rPr>
              <a:t>AS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AABD4-4E26-4CE3-9187-5A0CF21B297B}"/>
              </a:ext>
            </a:extLst>
          </p:cNvPr>
          <p:cNvGrpSpPr/>
          <p:nvPr/>
        </p:nvGrpSpPr>
        <p:grpSpPr>
          <a:xfrm>
            <a:off x="5544078" y="5411323"/>
            <a:ext cx="852587" cy="889676"/>
            <a:chOff x="5936435" y="3021638"/>
            <a:chExt cx="852587" cy="8896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099B10-3524-47AF-B837-12FBEE4BE05A}"/>
                </a:ext>
              </a:extLst>
            </p:cNvPr>
            <p:cNvSpPr/>
            <p:nvPr/>
          </p:nvSpPr>
          <p:spPr>
            <a:xfrm>
              <a:off x="5981472" y="3067450"/>
              <a:ext cx="807550" cy="806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0E7683-1C12-46CD-9281-A87E4E0E4571}"/>
                </a:ext>
              </a:extLst>
            </p:cNvPr>
            <p:cNvSpPr txBox="1"/>
            <p:nvPr/>
          </p:nvSpPr>
          <p:spPr>
            <a:xfrm>
              <a:off x="5936435" y="302163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enorite" panose="00000500000000000000" pitchFamily="2" charset="0"/>
                </a:rPr>
                <a:t>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24E6D5-BB12-4C14-9D53-2CCF6526C44C}"/>
                </a:ext>
              </a:extLst>
            </p:cNvPr>
            <p:cNvSpPr txBox="1"/>
            <p:nvPr/>
          </p:nvSpPr>
          <p:spPr>
            <a:xfrm>
              <a:off x="5944343" y="3603537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enorite" panose="00000500000000000000" pitchFamily="2" charset="0"/>
                </a:rPr>
                <a:t>11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EC5564-795E-432F-88F4-648890E87FC6}"/>
                </a:ext>
              </a:extLst>
            </p:cNvPr>
            <p:cNvSpPr txBox="1"/>
            <p:nvPr/>
          </p:nvSpPr>
          <p:spPr>
            <a:xfrm>
              <a:off x="6079924" y="3199638"/>
              <a:ext cx="644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Na</a:t>
              </a:r>
              <a:endParaRPr lang="en-GB" sz="2400" b="1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07D522-9674-4465-B439-F0EB2F158C29}"/>
              </a:ext>
            </a:extLst>
          </p:cNvPr>
          <p:cNvGrpSpPr/>
          <p:nvPr/>
        </p:nvGrpSpPr>
        <p:grpSpPr>
          <a:xfrm>
            <a:off x="461655" y="4335298"/>
            <a:ext cx="2892133" cy="1670996"/>
            <a:chOff x="461655" y="4335298"/>
            <a:chExt cx="2892133" cy="167099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4F6C67-8A22-4CE7-80F3-888B5F28AD2F}"/>
                </a:ext>
              </a:extLst>
            </p:cNvPr>
            <p:cNvSpPr/>
            <p:nvPr/>
          </p:nvSpPr>
          <p:spPr>
            <a:xfrm>
              <a:off x="2388546" y="4927497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D43D00-0AB8-4AFF-922F-D768957F1483}"/>
                </a:ext>
              </a:extLst>
            </p:cNvPr>
            <p:cNvSpPr/>
            <p:nvPr/>
          </p:nvSpPr>
          <p:spPr>
            <a:xfrm>
              <a:off x="2508304" y="4927497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399655-24EB-47E8-B8F5-981B43BB9C47}"/>
                </a:ext>
              </a:extLst>
            </p:cNvPr>
            <p:cNvSpPr/>
            <p:nvPr/>
          </p:nvSpPr>
          <p:spPr>
            <a:xfrm>
              <a:off x="2616889" y="5015127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460C8D8-D641-47B1-A049-359F07BC78EA}"/>
                </a:ext>
              </a:extLst>
            </p:cNvPr>
            <p:cNvSpPr/>
            <p:nvPr/>
          </p:nvSpPr>
          <p:spPr>
            <a:xfrm>
              <a:off x="2493823" y="5036428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8DDED68-525E-4759-8DEC-2BD6AC02A307}"/>
                </a:ext>
              </a:extLst>
            </p:cNvPr>
            <p:cNvSpPr/>
            <p:nvPr/>
          </p:nvSpPr>
          <p:spPr>
            <a:xfrm>
              <a:off x="2622598" y="5123771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9E5BC77-A0FC-4316-B4C1-7CD932EBE448}"/>
                </a:ext>
              </a:extLst>
            </p:cNvPr>
            <p:cNvSpPr/>
            <p:nvPr/>
          </p:nvSpPr>
          <p:spPr>
            <a:xfrm>
              <a:off x="2597839" y="5189813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0CE312-5C7D-423F-89D6-9A5372FC590D}"/>
                </a:ext>
              </a:extLst>
            </p:cNvPr>
            <p:cNvSpPr/>
            <p:nvPr/>
          </p:nvSpPr>
          <p:spPr>
            <a:xfrm>
              <a:off x="2291641" y="4994012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D773C3-CEE3-429B-B606-82211BA0604B}"/>
                </a:ext>
              </a:extLst>
            </p:cNvPr>
            <p:cNvSpPr/>
            <p:nvPr/>
          </p:nvSpPr>
          <p:spPr>
            <a:xfrm>
              <a:off x="2352215" y="5073081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DCE417-5350-41CE-8F9A-933A3EB248DE}"/>
                </a:ext>
              </a:extLst>
            </p:cNvPr>
            <p:cNvSpPr/>
            <p:nvPr/>
          </p:nvSpPr>
          <p:spPr>
            <a:xfrm>
              <a:off x="2295316" y="5171149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F5D37A-A9D0-46B9-917F-DB8740E1C339}"/>
                </a:ext>
              </a:extLst>
            </p:cNvPr>
            <p:cNvSpPr/>
            <p:nvPr/>
          </p:nvSpPr>
          <p:spPr>
            <a:xfrm>
              <a:off x="2444171" y="5171149"/>
              <a:ext cx="132084" cy="13208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97E70F-1E4F-4A20-B758-D806233E0308}"/>
                </a:ext>
              </a:extLst>
            </p:cNvPr>
            <p:cNvSpPr/>
            <p:nvPr/>
          </p:nvSpPr>
          <p:spPr>
            <a:xfrm>
              <a:off x="2369872" y="5261343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57472B3-A0F7-421E-9232-1B35DC609532}"/>
                </a:ext>
              </a:extLst>
            </p:cNvPr>
            <p:cNvSpPr/>
            <p:nvPr/>
          </p:nvSpPr>
          <p:spPr>
            <a:xfrm>
              <a:off x="2517089" y="5275328"/>
              <a:ext cx="132084" cy="13208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1696FE7-CF66-4ED4-85BA-E7E0B581771A}"/>
                </a:ext>
              </a:extLst>
            </p:cNvPr>
            <p:cNvSpPr/>
            <p:nvPr/>
          </p:nvSpPr>
          <p:spPr>
            <a:xfrm>
              <a:off x="2017269" y="4662221"/>
              <a:ext cx="994717" cy="9833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47A015-0C93-46C7-83FD-C8D0E76D12C1}"/>
                </a:ext>
              </a:extLst>
            </p:cNvPr>
            <p:cNvSpPr/>
            <p:nvPr/>
          </p:nvSpPr>
          <p:spPr>
            <a:xfrm>
              <a:off x="1716406" y="4372290"/>
              <a:ext cx="1597027" cy="15787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13B656-E360-4E6E-AD83-342FD6DB9027}"/>
                </a:ext>
              </a:extLst>
            </p:cNvPr>
            <p:cNvSpPr/>
            <p:nvPr/>
          </p:nvSpPr>
          <p:spPr>
            <a:xfrm>
              <a:off x="2469330" y="4635343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E26121-25C3-4688-8D06-963978EA630F}"/>
                </a:ext>
              </a:extLst>
            </p:cNvPr>
            <p:cNvSpPr/>
            <p:nvPr/>
          </p:nvSpPr>
          <p:spPr>
            <a:xfrm>
              <a:off x="2474304" y="4335298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1910701-A54C-4E93-A5A7-7FB6ABA1BF89}"/>
                </a:ext>
              </a:extLst>
            </p:cNvPr>
            <p:cNvSpPr/>
            <p:nvPr/>
          </p:nvSpPr>
          <p:spPr>
            <a:xfrm>
              <a:off x="3275840" y="5127217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71D45CE-CCBD-43AD-B113-1CDFFC927749}"/>
                </a:ext>
              </a:extLst>
            </p:cNvPr>
            <p:cNvSpPr/>
            <p:nvPr/>
          </p:nvSpPr>
          <p:spPr>
            <a:xfrm>
              <a:off x="2478589" y="5612076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6532E4F-D863-438B-8565-82D840195C34}"/>
                </a:ext>
              </a:extLst>
            </p:cNvPr>
            <p:cNvSpPr/>
            <p:nvPr/>
          </p:nvSpPr>
          <p:spPr>
            <a:xfrm>
              <a:off x="2470497" y="5928346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1F6A25F-DCC4-4247-8622-166819432245}"/>
                </a:ext>
              </a:extLst>
            </p:cNvPr>
            <p:cNvSpPr/>
            <p:nvPr/>
          </p:nvSpPr>
          <p:spPr>
            <a:xfrm>
              <a:off x="1675469" y="5127217"/>
              <a:ext cx="77948" cy="779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9446B9-E220-481F-AA13-F0E501068515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1129984" y="4946840"/>
              <a:ext cx="1277905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EE4122-FE78-405C-BFD1-4BF6F37FE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984" y="4671100"/>
              <a:ext cx="1331479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0785D4-71BA-4A9C-AAAF-B7E670E64D31}"/>
                </a:ext>
              </a:extLst>
            </p:cNvPr>
            <p:cNvCxnSpPr>
              <a:stCxn id="40" idx="2"/>
            </p:cNvCxnSpPr>
            <p:nvPr/>
          </p:nvCxnSpPr>
          <p:spPr>
            <a:xfrm flipH="1">
              <a:off x="1129984" y="5237191"/>
              <a:ext cx="116533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0D313-7228-4B37-95DD-69EE357EA525}"/>
                </a:ext>
              </a:extLst>
            </p:cNvPr>
            <p:cNvSpPr txBox="1"/>
            <p:nvPr/>
          </p:nvSpPr>
          <p:spPr>
            <a:xfrm>
              <a:off x="465576" y="4538004"/>
              <a:ext cx="6559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latin typeface="Tenorite" panose="00000500000000000000" pitchFamily="2" charset="0"/>
                </a:rPr>
                <a:t>electron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4DF970A-E33C-4C42-8B17-3DD1AC680EE0}"/>
                </a:ext>
              </a:extLst>
            </p:cNvPr>
            <p:cNvSpPr txBox="1"/>
            <p:nvPr/>
          </p:nvSpPr>
          <p:spPr>
            <a:xfrm>
              <a:off x="536922" y="4797536"/>
              <a:ext cx="5725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latin typeface="Tenorite" panose="00000500000000000000" pitchFamily="2" charset="0"/>
                </a:rPr>
                <a:t>proton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79510E-1D78-45A1-A28D-B94B16CA8490}"/>
                </a:ext>
              </a:extLst>
            </p:cNvPr>
            <p:cNvSpPr txBox="1"/>
            <p:nvPr/>
          </p:nvSpPr>
          <p:spPr>
            <a:xfrm>
              <a:off x="461655" y="5087454"/>
              <a:ext cx="6559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latin typeface="Tenorite" panose="00000500000000000000" pitchFamily="2" charset="0"/>
                </a:rPr>
                <a:t>electron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96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610" y="641537"/>
            <a:ext cx="53189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Mass Spectra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891" y="1120424"/>
            <a:ext cx="314086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300" b="1" dirty="0">
                <a:latin typeface="Tenorite" panose="00000500000000000000" pitchFamily="2" charset="0"/>
              </a:rPr>
              <a:t>Vaporisation</a:t>
            </a:r>
            <a:r>
              <a:rPr lang="en-GB" sz="1300" dirty="0">
                <a:latin typeface="Tenorite" panose="00000500000000000000" pitchFamily="2" charset="0"/>
              </a:rPr>
              <a:t> – The molecules are made into gases.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b="1" dirty="0">
                <a:latin typeface="Tenorite" panose="00000500000000000000" pitchFamily="2" charset="0"/>
              </a:rPr>
              <a:t>Ionisation</a:t>
            </a:r>
            <a:r>
              <a:rPr lang="en-GB" sz="1300" dirty="0">
                <a:latin typeface="Tenorite" panose="00000500000000000000" pitchFamily="2" charset="0"/>
              </a:rPr>
              <a:t> – A High voltage is passed over the chamber, this bombards the atom making it a +1 changed 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b="1" dirty="0">
                <a:latin typeface="Tenorite" panose="00000500000000000000" pitchFamily="2" charset="0"/>
                <a:cs typeface="Arial" panose="020B0604020202020204" pitchFamily="34" charset="0"/>
              </a:rPr>
              <a:t>Acceleration</a:t>
            </a:r>
            <a:r>
              <a:rPr lang="en-GB" sz="1300" dirty="0">
                <a:latin typeface="Tenorite" panose="00000500000000000000" pitchFamily="2" charset="0"/>
              </a:rPr>
              <a:t> – The positively charged ions are now accelerated towards a negatively charged detection plate.</a:t>
            </a:r>
          </a:p>
          <a:p>
            <a:endParaRPr lang="en-GB" sz="1300" dirty="0"/>
          </a:p>
        </p:txBody>
      </p:sp>
      <p:sp>
        <p:nvSpPr>
          <p:cNvPr id="16" name="Rectangle 15"/>
          <p:cNvSpPr/>
          <p:nvPr/>
        </p:nvSpPr>
        <p:spPr>
          <a:xfrm>
            <a:off x="903891" y="3208687"/>
            <a:ext cx="52795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sz="1300" b="1" dirty="0">
                <a:latin typeface="Tenorite" panose="00000500000000000000" pitchFamily="2" charset="0"/>
              </a:rPr>
              <a:t>Deflection</a:t>
            </a:r>
            <a:r>
              <a:rPr lang="en-GB" sz="1300" dirty="0">
                <a:latin typeface="Tenorite" panose="00000500000000000000" pitchFamily="2" charset="0"/>
              </a:rPr>
              <a:t> – The Ions are then deflected by a magnetic field into a curved path. The radius of their path is dependent on the charge &amp; mass of the ion.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GB" sz="1300" b="1" dirty="0">
                <a:latin typeface="Tenorite" panose="00000500000000000000" pitchFamily="2" charset="0"/>
              </a:rPr>
              <a:t>Detection</a:t>
            </a:r>
            <a:r>
              <a:rPr lang="en-GB" sz="1300" dirty="0">
                <a:latin typeface="Tenorite" panose="00000500000000000000" pitchFamily="2" charset="0"/>
              </a:rPr>
              <a:t> – When the positively charged ions hit the negatively charged detection plate, they gain an electron and produce a flow of charge.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AC1D585-60E6-40B1-B18E-71A49C4F6046}"/>
              </a:ext>
            </a:extLst>
          </p:cNvPr>
          <p:cNvGrpSpPr/>
          <p:nvPr/>
        </p:nvGrpSpPr>
        <p:grpSpPr>
          <a:xfrm>
            <a:off x="694724" y="4789004"/>
            <a:ext cx="5593680" cy="1973526"/>
            <a:chOff x="694724" y="4789004"/>
            <a:chExt cx="5593680" cy="1973526"/>
          </a:xfrm>
        </p:grpSpPr>
        <p:grpSp>
          <p:nvGrpSpPr>
            <p:cNvPr id="14" name="Group 13"/>
            <p:cNvGrpSpPr/>
            <p:nvPr/>
          </p:nvGrpSpPr>
          <p:grpSpPr>
            <a:xfrm>
              <a:off x="2483216" y="4789004"/>
              <a:ext cx="3805188" cy="1684417"/>
              <a:chOff x="2581325" y="3709591"/>
              <a:chExt cx="3805188" cy="168441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581325" y="4039791"/>
                <a:ext cx="390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Tenorite" panose="00000500000000000000" pitchFamily="2" charset="0"/>
                  </a:rPr>
                  <a:t>3:1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27474" y="4170596"/>
                <a:ext cx="5238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atin typeface="Tenorite" panose="00000500000000000000" pitchFamily="2" charset="0"/>
                  </a:rPr>
                  <a:t>9:6:1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91074" y="4301401"/>
                <a:ext cx="1366838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35</a:t>
                </a:r>
                <a:r>
                  <a:rPr lang="en-GB" sz="1300" b="1" dirty="0">
                    <a:latin typeface="Tenorite" panose="00000500000000000000" pitchFamily="2" charset="0"/>
                  </a:rPr>
                  <a:t> – 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35</a:t>
                </a:r>
                <a:r>
                  <a:rPr lang="en-GB" sz="1300" b="1" dirty="0">
                    <a:latin typeface="Tenorite" panose="00000500000000000000" pitchFamily="2" charset="0"/>
                  </a:rPr>
                  <a:t>Cl</a:t>
                </a:r>
              </a:p>
              <a:p>
                <a:r>
                  <a:rPr lang="en-GB" sz="13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37</a:t>
                </a:r>
                <a:r>
                  <a:rPr lang="en-GB" sz="1300" b="1" dirty="0">
                    <a:latin typeface="Tenorite" panose="00000500000000000000" pitchFamily="2" charset="0"/>
                  </a:rPr>
                  <a:t> – 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37</a:t>
                </a:r>
                <a:r>
                  <a:rPr lang="en-GB" sz="1300" b="1" dirty="0">
                    <a:latin typeface="Tenorite" panose="00000500000000000000" pitchFamily="2" charset="0"/>
                  </a:rPr>
                  <a:t>Cl</a:t>
                </a:r>
              </a:p>
              <a:p>
                <a:r>
                  <a:rPr lang="en-GB" sz="13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70</a:t>
                </a:r>
                <a:r>
                  <a:rPr lang="en-GB" sz="1300" b="1" dirty="0">
                    <a:latin typeface="Tenorite" panose="00000500000000000000" pitchFamily="2" charset="0"/>
                  </a:rPr>
                  <a:t> – 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35</a:t>
                </a:r>
                <a:r>
                  <a:rPr lang="en-GB" sz="1300" b="1" dirty="0">
                    <a:latin typeface="Tenorite" panose="00000500000000000000" pitchFamily="2" charset="0"/>
                  </a:rPr>
                  <a:t>Cl</a:t>
                </a:r>
                <a:r>
                  <a:rPr lang="en-GB" sz="1300" b="1" baseline="-25000" dirty="0">
                    <a:latin typeface="Tenorite" panose="00000500000000000000" pitchFamily="2" charset="0"/>
                  </a:rPr>
                  <a:t>2</a:t>
                </a:r>
              </a:p>
              <a:p>
                <a:r>
                  <a:rPr lang="en-GB" sz="13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72</a:t>
                </a:r>
                <a:r>
                  <a:rPr lang="en-GB" sz="1300" b="1" dirty="0">
                    <a:latin typeface="Tenorite" panose="00000500000000000000" pitchFamily="2" charset="0"/>
                  </a:rPr>
                  <a:t> – 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35</a:t>
                </a:r>
                <a:r>
                  <a:rPr lang="en-GB" sz="1300" b="1" dirty="0">
                    <a:latin typeface="Tenorite" panose="00000500000000000000" pitchFamily="2" charset="0"/>
                  </a:rPr>
                  <a:t>Cl–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37</a:t>
                </a:r>
                <a:r>
                  <a:rPr lang="en-GB" sz="1300" b="1" dirty="0">
                    <a:latin typeface="Tenorite" panose="00000500000000000000" pitchFamily="2" charset="0"/>
                  </a:rPr>
                  <a:t>Cl</a:t>
                </a:r>
              </a:p>
              <a:p>
                <a:r>
                  <a:rPr lang="en-GB" sz="13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74</a:t>
                </a:r>
                <a:r>
                  <a:rPr lang="en-GB" sz="1300" b="1" dirty="0">
                    <a:latin typeface="Tenorite" panose="00000500000000000000" pitchFamily="2" charset="0"/>
                  </a:rPr>
                  <a:t> – </a:t>
                </a:r>
                <a:r>
                  <a:rPr lang="en-GB" sz="1300" b="1" baseline="30000" dirty="0">
                    <a:latin typeface="Tenorite" panose="00000500000000000000" pitchFamily="2" charset="0"/>
                  </a:rPr>
                  <a:t>37</a:t>
                </a:r>
                <a:r>
                  <a:rPr lang="en-GB" sz="1300" b="1" dirty="0">
                    <a:latin typeface="Tenorite" panose="00000500000000000000" pitchFamily="2" charset="0"/>
                  </a:rPr>
                  <a:t>Cl</a:t>
                </a:r>
                <a:r>
                  <a:rPr lang="en-GB" sz="1300" b="1" baseline="-25000" dirty="0">
                    <a:latin typeface="Tenorite" panose="00000500000000000000" pitchFamily="2" charset="0"/>
                  </a:rPr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27475" y="3709591"/>
                <a:ext cx="2459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600" b="1" i="1" dirty="0">
                    <a:solidFill>
                      <a:srgbClr val="FF0000"/>
                    </a:solidFill>
                    <a:latin typeface="Tenorite" panose="00000500000000000000" pitchFamily="2" charset="0"/>
                  </a:rPr>
                  <a:t>Chlorine Mass Spectra</a:t>
                </a: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3493767" y="5198977"/>
              <a:ext cx="335598" cy="948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45527" y="5252722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latin typeface="Tenorite" panose="00000500000000000000" pitchFamily="2" charset="0"/>
                </a:rPr>
                <a:t>molecular Ion</a:t>
              </a:r>
            </a:p>
            <a:p>
              <a:r>
                <a:rPr lang="en-GB" sz="1050" b="1" dirty="0">
                  <a:latin typeface="Tenorite" panose="00000500000000000000" pitchFamily="2" charset="0"/>
                </a:rPr>
                <a:t>peak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C7E4ED9-1026-4B1A-84FF-A4141DD87CFF}"/>
                </a:ext>
              </a:extLst>
            </p:cNvPr>
            <p:cNvGrpSpPr/>
            <p:nvPr/>
          </p:nvGrpSpPr>
          <p:grpSpPr>
            <a:xfrm>
              <a:off x="694724" y="5042961"/>
              <a:ext cx="3672132" cy="1719569"/>
              <a:chOff x="694724" y="5042961"/>
              <a:chExt cx="3672132" cy="171956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95A013A-4B9C-4949-A412-6E82A0CC0032}"/>
                  </a:ext>
                </a:extLst>
              </p:cNvPr>
              <p:cNvCxnSpPr/>
              <p:nvPr/>
            </p:nvCxnSpPr>
            <p:spPr>
              <a:xfrm>
                <a:off x="1436627" y="5086387"/>
                <a:ext cx="0" cy="1371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D929B33-D306-4601-BFBC-182679436DEF}"/>
                  </a:ext>
                </a:extLst>
              </p:cNvPr>
              <p:cNvCxnSpPr/>
              <p:nvPr/>
            </p:nvCxnSpPr>
            <p:spPr>
              <a:xfrm>
                <a:off x="2646057" y="5380814"/>
                <a:ext cx="0" cy="10618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4D30519-29AA-4DA9-89A1-EA90E52FD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36" y="6093646"/>
                <a:ext cx="0" cy="3489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5646DB-8F74-4386-BF1F-E963D22E4DBB}"/>
                  </a:ext>
                </a:extLst>
              </p:cNvPr>
              <p:cNvCxnSpPr/>
              <p:nvPr/>
            </p:nvCxnSpPr>
            <p:spPr>
              <a:xfrm>
                <a:off x="3843579" y="5157121"/>
                <a:ext cx="0" cy="12934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9FC121-2CBD-4621-A34F-AC4949AD0849}"/>
                  </a:ext>
                </a:extLst>
              </p:cNvPr>
              <p:cNvCxnSpPr/>
              <p:nvPr/>
            </p:nvCxnSpPr>
            <p:spPr>
              <a:xfrm>
                <a:off x="3913461" y="5590632"/>
                <a:ext cx="0" cy="8543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4A0140B-E5C2-4542-8A58-DF238F795A84}"/>
                  </a:ext>
                </a:extLst>
              </p:cNvPr>
              <p:cNvCxnSpPr/>
              <p:nvPr/>
            </p:nvCxnSpPr>
            <p:spPr>
              <a:xfrm>
                <a:off x="3979772" y="6282354"/>
                <a:ext cx="0" cy="16028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6B60F0-5C6D-4D1E-8340-3D2D6B48BA15}"/>
                  </a:ext>
                </a:extLst>
              </p:cNvPr>
              <p:cNvCxnSpPr/>
              <p:nvPr/>
            </p:nvCxnSpPr>
            <p:spPr>
              <a:xfrm>
                <a:off x="1440329" y="6442635"/>
                <a:ext cx="27372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BE67C92-2DB1-42F1-8DA7-5AC6F0D41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5902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585FCA0-5310-4E4A-91D9-1744D47B2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4738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2378701-EE0E-46FE-86BA-CCE4CB4C0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1030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4CDAD1-2DFA-4148-BF66-44E746C22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9870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9EC2D44-0D75-4181-A39C-E6BCE2ECC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8706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C898F35-CB90-4CB4-B217-A11E8C3F0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7542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543F64A-5C10-41F7-A9CC-6FF2E86EAB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378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8B60761-D335-4229-8C17-4804FC70E8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5214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FACC7A2-ADCB-463C-AE43-4F1EA81F6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4050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9C42799-CD5E-4475-8B6A-3D41C4A783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2886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C47C592-80C6-4CAC-989D-6CE17DE8C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722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FE3BC47-6EE9-4464-B628-B865F7032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558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1DD28C6-5472-414B-8A21-B139B2D47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066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D1C86E-9BC2-49EF-920F-F12EA22F58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8230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BD4BBBB-A2D8-4716-8959-7C9BCC65B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9394" y="644263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8F57AC-41CE-4C08-B5AA-27936F949BB2}"/>
                  </a:ext>
                </a:extLst>
              </p:cNvPr>
              <p:cNvSpPr txBox="1"/>
              <p:nvPr/>
            </p:nvSpPr>
            <p:spPr>
              <a:xfrm>
                <a:off x="1642651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52B5142-342A-4505-9E9C-2F156A960933}"/>
                  </a:ext>
                </a:extLst>
              </p:cNvPr>
              <p:cNvSpPr txBox="1"/>
              <p:nvPr/>
            </p:nvSpPr>
            <p:spPr>
              <a:xfrm>
                <a:off x="1984690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20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B616353-31B1-42BA-BFFD-2CCA43EAE6AA}"/>
                  </a:ext>
                </a:extLst>
              </p:cNvPr>
              <p:cNvSpPr txBox="1"/>
              <p:nvPr/>
            </p:nvSpPr>
            <p:spPr>
              <a:xfrm>
                <a:off x="2333603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30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F86B744-B932-4204-B208-592EB583D73B}"/>
                  </a:ext>
                </a:extLst>
              </p:cNvPr>
              <p:cNvSpPr txBox="1"/>
              <p:nvPr/>
            </p:nvSpPr>
            <p:spPr>
              <a:xfrm>
                <a:off x="2668896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40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64BD2E-40FD-4172-89B6-247061D78B12}"/>
                  </a:ext>
                </a:extLst>
              </p:cNvPr>
              <p:cNvSpPr txBox="1"/>
              <p:nvPr/>
            </p:nvSpPr>
            <p:spPr>
              <a:xfrm>
                <a:off x="3008131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50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2A1893-293D-4294-BF19-8E03031B228E}"/>
                  </a:ext>
                </a:extLst>
              </p:cNvPr>
              <p:cNvSpPr txBox="1"/>
              <p:nvPr/>
            </p:nvSpPr>
            <p:spPr>
              <a:xfrm>
                <a:off x="3360587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60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E4FBFB-E167-465E-9968-C2DC1BF483F6}"/>
                  </a:ext>
                </a:extLst>
              </p:cNvPr>
              <p:cNvSpPr txBox="1"/>
              <p:nvPr/>
            </p:nvSpPr>
            <p:spPr>
              <a:xfrm>
                <a:off x="3699083" y="646727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70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DA3BCB-8CF0-4447-A301-53063D10BFD9}"/>
                  </a:ext>
                </a:extLst>
              </p:cNvPr>
              <p:cNvSpPr txBox="1"/>
              <p:nvPr/>
            </p:nvSpPr>
            <p:spPr>
              <a:xfrm>
                <a:off x="3986624" y="6531698"/>
                <a:ext cx="3802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m/z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63421E-4656-437B-A194-20552F8BD7CC}"/>
                  </a:ext>
                </a:extLst>
              </p:cNvPr>
              <p:cNvSpPr txBox="1"/>
              <p:nvPr/>
            </p:nvSpPr>
            <p:spPr>
              <a:xfrm>
                <a:off x="694724" y="5042961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relative </a:t>
                </a:r>
              </a:p>
              <a:p>
                <a:r>
                  <a:rPr lang="en-GB" sz="900" b="1" dirty="0">
                    <a:latin typeface="Tenorite" panose="00000500000000000000" pitchFamily="2" charset="0"/>
                  </a:rPr>
                  <a:t>abundance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8066368-C976-4FB6-81DA-3A755EEEB7B9}"/>
              </a:ext>
            </a:extLst>
          </p:cNvPr>
          <p:cNvGrpSpPr/>
          <p:nvPr/>
        </p:nvGrpSpPr>
        <p:grpSpPr>
          <a:xfrm>
            <a:off x="667144" y="6900423"/>
            <a:ext cx="5548234" cy="2090126"/>
            <a:chOff x="667144" y="6900423"/>
            <a:chExt cx="5548234" cy="2090126"/>
          </a:xfrm>
        </p:grpSpPr>
        <p:sp>
          <p:nvSpPr>
            <p:cNvPr id="21" name="TextBox 20"/>
            <p:cNvSpPr txBox="1"/>
            <p:nvPr/>
          </p:nvSpPr>
          <p:spPr>
            <a:xfrm>
              <a:off x="4816789" y="7374070"/>
              <a:ext cx="138188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79</a:t>
              </a:r>
              <a:r>
                <a:rPr lang="en-GB" sz="1300" b="1" dirty="0">
                  <a:latin typeface="Tenorite" panose="00000500000000000000" pitchFamily="2" charset="0"/>
                </a:rPr>
                <a:t>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79</a:t>
              </a:r>
              <a:r>
                <a:rPr lang="en-GB" sz="1300" b="1" dirty="0">
                  <a:latin typeface="Tenorite" panose="00000500000000000000" pitchFamily="2" charset="0"/>
                </a:rPr>
                <a:t>Br</a:t>
              </a:r>
            </a:p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81</a:t>
              </a:r>
              <a:r>
                <a:rPr lang="en-GB" sz="1300" b="1" dirty="0">
                  <a:latin typeface="Tenorite" panose="00000500000000000000" pitchFamily="2" charset="0"/>
                </a:rPr>
                <a:t>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81</a:t>
              </a:r>
              <a:r>
                <a:rPr lang="en-GB" sz="1300" b="1" dirty="0">
                  <a:latin typeface="Tenorite" panose="00000500000000000000" pitchFamily="2" charset="0"/>
                </a:rPr>
                <a:t>Br</a:t>
              </a:r>
            </a:p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158</a:t>
              </a:r>
              <a:r>
                <a:rPr lang="en-GB" sz="1300" b="1" dirty="0">
                  <a:latin typeface="Tenorite" panose="00000500000000000000" pitchFamily="2" charset="0"/>
                </a:rPr>
                <a:t>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79</a:t>
              </a:r>
              <a:r>
                <a:rPr lang="en-GB" sz="1300" b="1" dirty="0">
                  <a:latin typeface="Tenorite" panose="00000500000000000000" pitchFamily="2" charset="0"/>
                </a:rPr>
                <a:t>Br</a:t>
              </a:r>
              <a:r>
                <a:rPr lang="en-GB" sz="1300" b="1" baseline="-25000" dirty="0">
                  <a:latin typeface="Tenorite" panose="00000500000000000000" pitchFamily="2" charset="0"/>
                </a:rPr>
                <a:t>2</a:t>
              </a:r>
            </a:p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160</a:t>
              </a:r>
              <a:r>
                <a:rPr lang="en-GB" sz="1300" b="1" dirty="0">
                  <a:latin typeface="Tenorite" panose="00000500000000000000" pitchFamily="2" charset="0"/>
                </a:rPr>
                <a:t>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79</a:t>
              </a:r>
              <a:r>
                <a:rPr lang="en-GB" sz="1300" b="1" dirty="0">
                  <a:latin typeface="Tenorite" panose="00000500000000000000" pitchFamily="2" charset="0"/>
                </a:rPr>
                <a:t>Br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81</a:t>
              </a:r>
              <a:r>
                <a:rPr lang="en-GB" sz="1300" b="1" dirty="0">
                  <a:latin typeface="Tenorite" panose="00000500000000000000" pitchFamily="2" charset="0"/>
                </a:rPr>
                <a:t>Br</a:t>
              </a:r>
            </a:p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162</a:t>
              </a:r>
              <a:r>
                <a:rPr lang="en-GB" sz="1300" b="1" dirty="0">
                  <a:latin typeface="Tenorite" panose="00000500000000000000" pitchFamily="2" charset="0"/>
                </a:rPr>
                <a:t> – </a:t>
              </a:r>
              <a:r>
                <a:rPr lang="en-GB" sz="1300" b="1" baseline="30000" dirty="0">
                  <a:latin typeface="Tenorite" panose="00000500000000000000" pitchFamily="2" charset="0"/>
                </a:rPr>
                <a:t>81</a:t>
              </a:r>
              <a:r>
                <a:rPr lang="en-GB" sz="1300" b="1" dirty="0">
                  <a:latin typeface="Tenorite" panose="00000500000000000000" pitchFamily="2" charset="0"/>
                </a:rPr>
                <a:t>Br</a:t>
              </a:r>
              <a:r>
                <a:rPr lang="en-GB" sz="1300" b="1" baseline="-25000" dirty="0">
                  <a:latin typeface="Tenorite" panose="00000500000000000000" pitchFamily="2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6340" y="6900423"/>
              <a:ext cx="2459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i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Bromine Mass Spectra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9A78EAC-FAFD-47AE-9BE4-25825FE92619}"/>
                </a:ext>
              </a:extLst>
            </p:cNvPr>
            <p:cNvGrpSpPr/>
            <p:nvPr/>
          </p:nvGrpSpPr>
          <p:grpSpPr>
            <a:xfrm>
              <a:off x="667144" y="7164534"/>
              <a:ext cx="3318082" cy="1826015"/>
              <a:chOff x="667144" y="7164534"/>
              <a:chExt cx="3318082" cy="1826015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B57FA55-A828-4620-9F22-09547AFC0D30}"/>
                  </a:ext>
                </a:extLst>
              </p:cNvPr>
              <p:cNvCxnSpPr/>
              <p:nvPr/>
            </p:nvCxnSpPr>
            <p:spPr>
              <a:xfrm>
                <a:off x="1741249" y="8448731"/>
                <a:ext cx="0" cy="1593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8AF1B29-F188-4BCC-AA79-1F6623A7949A}"/>
                  </a:ext>
                </a:extLst>
              </p:cNvPr>
              <p:cNvCxnSpPr/>
              <p:nvPr/>
            </p:nvCxnSpPr>
            <p:spPr>
              <a:xfrm>
                <a:off x="1797525" y="8448731"/>
                <a:ext cx="0" cy="1593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590D230-4030-43A2-B9A1-9D8E6143E5F6}"/>
                  </a:ext>
                </a:extLst>
              </p:cNvPr>
              <p:cNvCxnSpPr/>
              <p:nvPr/>
            </p:nvCxnSpPr>
            <p:spPr>
              <a:xfrm>
                <a:off x="3088828" y="7881901"/>
                <a:ext cx="0" cy="7261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9DA9707-3FE8-4DE0-933F-8D1567243E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1395" y="7208200"/>
                <a:ext cx="0" cy="13998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164D0DB-F471-448D-B26A-23AB175253FC}"/>
                  </a:ext>
                </a:extLst>
              </p:cNvPr>
              <p:cNvCxnSpPr/>
              <p:nvPr/>
            </p:nvCxnSpPr>
            <p:spPr>
              <a:xfrm>
                <a:off x="3193963" y="7907655"/>
                <a:ext cx="0" cy="70044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A663A90-C354-4CD5-897E-DD166C4BF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09047" y="7164534"/>
                <a:ext cx="3702" cy="14583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2D3829D-4759-4514-9F03-7E5D6BF0D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2749" y="8608095"/>
                <a:ext cx="23890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DEC369A-7391-47DF-BF8F-09C50895E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8322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680E2EA-81D9-41E9-A209-742255CFF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7158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17C6F82-7B9B-4965-8ABA-5E3F5E3B3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1126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2F7D4EA-DD6E-4813-B4A8-BFE3FD1D8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9962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D609393-46B3-445C-840C-E6B314DE6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8798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863E789-FA4C-4205-8927-79AAE6B745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7634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E7BADE4-BE44-4DF5-A515-722AF1C72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470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71D0B56-12F7-4620-9D27-40C2887D6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5306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B7804F3-109B-45B4-9224-FFD6001AC2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142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A95F68A-6594-4C20-A39C-503DE4609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2978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7DA474-5EB9-4CCC-B598-BAC5FBC05C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9486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35C12-C55D-410F-B325-54C2BE386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0650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9118A7A-B334-4BB2-BF4F-443372FC4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1814" y="8608095"/>
                <a:ext cx="0" cy="1038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1308BCE-18DD-4139-A7D5-BEE039BF74CF}"/>
                  </a:ext>
                </a:extLst>
              </p:cNvPr>
              <p:cNvSpPr txBox="1"/>
              <p:nvPr/>
            </p:nvSpPr>
            <p:spPr>
              <a:xfrm>
                <a:off x="1615071" y="8632734"/>
                <a:ext cx="3064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80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5F1CB34-1186-471F-BC29-28364FD3E2DF}"/>
                  </a:ext>
                </a:extLst>
              </p:cNvPr>
              <p:cNvSpPr txBox="1"/>
              <p:nvPr/>
            </p:nvSpPr>
            <p:spPr>
              <a:xfrm>
                <a:off x="1934912" y="8635261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100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310CA3F-E739-4B0F-9FA6-195E5107080F}"/>
                  </a:ext>
                </a:extLst>
              </p:cNvPr>
              <p:cNvSpPr txBox="1"/>
              <p:nvPr/>
            </p:nvSpPr>
            <p:spPr>
              <a:xfrm>
                <a:off x="2272387" y="8632734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120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4220581-D671-420E-ACBA-966BEF7144CC}"/>
                  </a:ext>
                </a:extLst>
              </p:cNvPr>
              <p:cNvSpPr txBox="1"/>
              <p:nvPr/>
            </p:nvSpPr>
            <p:spPr>
              <a:xfrm>
                <a:off x="2607267" y="8632734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140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456136-B7E7-4DEB-953E-5092CFB81BA4}"/>
                  </a:ext>
                </a:extLst>
              </p:cNvPr>
              <p:cNvSpPr txBox="1"/>
              <p:nvPr/>
            </p:nvSpPr>
            <p:spPr>
              <a:xfrm>
                <a:off x="2958033" y="8632734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160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D7A5583-D94B-4391-BBEC-49754F31B0BC}"/>
                  </a:ext>
                </a:extLst>
              </p:cNvPr>
              <p:cNvSpPr txBox="1"/>
              <p:nvPr/>
            </p:nvSpPr>
            <p:spPr>
              <a:xfrm>
                <a:off x="3300594" y="8632734"/>
                <a:ext cx="3674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180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F0444E5-BC26-4619-AD82-7FFEBA90A8E3}"/>
                  </a:ext>
                </a:extLst>
              </p:cNvPr>
              <p:cNvSpPr txBox="1"/>
              <p:nvPr/>
            </p:nvSpPr>
            <p:spPr>
              <a:xfrm>
                <a:off x="3604994" y="8759717"/>
                <a:ext cx="3802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m/z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10492FA-DF04-43A8-863C-D30C76B38F61}"/>
                  </a:ext>
                </a:extLst>
              </p:cNvPr>
              <p:cNvSpPr txBox="1"/>
              <p:nvPr/>
            </p:nvSpPr>
            <p:spPr>
              <a:xfrm>
                <a:off x="667144" y="7208421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dirty="0">
                    <a:latin typeface="Tenorite" panose="00000500000000000000" pitchFamily="2" charset="0"/>
                  </a:rPr>
                  <a:t>relative </a:t>
                </a:r>
              </a:p>
              <a:p>
                <a:r>
                  <a:rPr lang="en-GB" sz="900" b="1" dirty="0">
                    <a:latin typeface="Tenorite" panose="00000500000000000000" pitchFamily="2" charset="0"/>
                  </a:rPr>
                  <a:t>abundance</a:t>
                </a:r>
                <a:endParaRPr lang="en-GB" b="1" dirty="0">
                  <a:latin typeface="Tenorite" panose="00000500000000000000" pitchFamily="2" charset="0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C75C180-3DE3-4CF8-8791-3AAB2855D7A8}"/>
                </a:ext>
              </a:extLst>
            </p:cNvPr>
            <p:cNvSpPr txBox="1"/>
            <p:nvPr/>
          </p:nvSpPr>
          <p:spPr>
            <a:xfrm>
              <a:off x="1594165" y="8174248"/>
              <a:ext cx="390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Tenorite" panose="00000500000000000000" pitchFamily="2" charset="0"/>
                </a:rPr>
                <a:t>1:1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1F91BFD-FEBC-44AD-9A0E-D2666E2AFBB0}"/>
                </a:ext>
              </a:extLst>
            </p:cNvPr>
            <p:cNvSpPr txBox="1"/>
            <p:nvPr/>
          </p:nvSpPr>
          <p:spPr>
            <a:xfrm>
              <a:off x="3146467" y="7390120"/>
              <a:ext cx="5389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Tenorite" panose="00000500000000000000" pitchFamily="2" charset="0"/>
                </a:rPr>
                <a:t>1:2:1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6031A3D-A21A-43CA-9C40-32F42D19CC51}"/>
              </a:ext>
            </a:extLst>
          </p:cNvPr>
          <p:cNvGrpSpPr/>
          <p:nvPr/>
        </p:nvGrpSpPr>
        <p:grpSpPr>
          <a:xfrm>
            <a:off x="3415943" y="1362282"/>
            <a:ext cx="3225871" cy="1744160"/>
            <a:chOff x="3415943" y="1362282"/>
            <a:chExt cx="3225871" cy="174416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708D4C3-98A3-4D5D-85BD-9D92EE93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6756" y="1517006"/>
              <a:ext cx="2868182" cy="153793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116F5A-6CDD-4FF8-A084-501436B1A55B}"/>
                </a:ext>
              </a:extLst>
            </p:cNvPr>
            <p:cNvSpPr txBox="1"/>
            <p:nvPr/>
          </p:nvSpPr>
          <p:spPr>
            <a:xfrm>
              <a:off x="6096862" y="2059138"/>
              <a:ext cx="544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latin typeface="Tenorite" panose="00000500000000000000" pitchFamily="2" charset="0"/>
                </a:rPr>
                <a:t>to vacuum pump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728CD4B-E53E-4A2D-B88D-E7430B9E7830}"/>
                </a:ext>
              </a:extLst>
            </p:cNvPr>
            <p:cNvSpPr txBox="1"/>
            <p:nvPr/>
          </p:nvSpPr>
          <p:spPr>
            <a:xfrm>
              <a:off x="5474502" y="1611644"/>
              <a:ext cx="6814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latin typeface="Tenorite" panose="00000500000000000000" pitchFamily="2" charset="0"/>
                </a:rPr>
                <a:t>electromagnet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59EB226-1902-4185-B358-AF46996CFD0C}"/>
                </a:ext>
              </a:extLst>
            </p:cNvPr>
            <p:cNvSpPr txBox="1"/>
            <p:nvPr/>
          </p:nvSpPr>
          <p:spPr>
            <a:xfrm>
              <a:off x="4548440" y="2243597"/>
              <a:ext cx="681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deflection</a:t>
              </a:r>
              <a:endParaRPr lang="en-GB" sz="600" b="1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F13D2FD4-BE6C-4AAD-BD01-BBD1517C1D64}"/>
                </a:ext>
              </a:extLst>
            </p:cNvPr>
            <p:cNvSpPr txBox="1"/>
            <p:nvPr/>
          </p:nvSpPr>
          <p:spPr>
            <a:xfrm>
              <a:off x="4081182" y="1362282"/>
              <a:ext cx="7452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acceleration</a:t>
              </a:r>
              <a:endParaRPr lang="en-GB" sz="600" b="1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DFC26A1B-4880-4DAE-8247-813D940C58FA}"/>
                </a:ext>
              </a:extLst>
            </p:cNvPr>
            <p:cNvSpPr txBox="1"/>
            <p:nvPr/>
          </p:nvSpPr>
          <p:spPr>
            <a:xfrm>
              <a:off x="3415943" y="1411977"/>
              <a:ext cx="7452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ionisation</a:t>
              </a:r>
              <a:endParaRPr lang="en-GB" sz="600" b="1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9F0E2405-AD0F-45BC-A1B0-DB028F902180}"/>
                </a:ext>
              </a:extLst>
            </p:cNvPr>
            <p:cNvSpPr txBox="1"/>
            <p:nvPr/>
          </p:nvSpPr>
          <p:spPr>
            <a:xfrm>
              <a:off x="5477179" y="2890998"/>
              <a:ext cx="681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detection</a:t>
              </a:r>
              <a:endParaRPr lang="en-GB" sz="600" b="1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5483F3A-5FEF-41F6-AE24-39BC54FFE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9102" y="2769792"/>
              <a:ext cx="128415" cy="117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87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9812" y="1089405"/>
            <a:ext cx="5378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Tenorite" panose="00000500000000000000" pitchFamily="2" charset="0"/>
              </a:rPr>
              <a:t>First Ionisation Energy </a:t>
            </a:r>
            <a:r>
              <a:rPr lang="en-GB" sz="1300" dirty="0">
                <a:latin typeface="Tenorite" panose="00000500000000000000" pitchFamily="2" charset="0"/>
              </a:rPr>
              <a:t>– The energy required to remove an electron from each atom in </a:t>
            </a:r>
            <a:r>
              <a:rPr lang="en-GB" sz="1300" b="1" dirty="0">
                <a:latin typeface="Tenorite" panose="00000500000000000000" pitchFamily="2" charset="0"/>
              </a:rPr>
              <a:t>1 mole of gaseous</a:t>
            </a:r>
            <a:r>
              <a:rPr lang="en-GB" sz="1300" dirty="0">
                <a:latin typeface="Tenorite" panose="00000500000000000000" pitchFamily="2" charset="0"/>
              </a:rPr>
              <a:t> atoms to form 1 mole of </a:t>
            </a:r>
            <a:r>
              <a:rPr lang="en-GB" sz="1300" b="1" dirty="0">
                <a:latin typeface="Tenorite" panose="00000500000000000000" pitchFamily="2" charset="0"/>
              </a:rPr>
              <a:t>gaseous</a:t>
            </a:r>
            <a:r>
              <a:rPr lang="en-GB" sz="1300" dirty="0">
                <a:latin typeface="Tenorite" panose="00000500000000000000" pitchFamily="2" charset="0"/>
              </a:rPr>
              <a:t> </a:t>
            </a:r>
            <a:r>
              <a:rPr lang="en-GB" sz="1300" b="1" dirty="0">
                <a:latin typeface="Tenorite" panose="00000500000000000000" pitchFamily="2" charset="0"/>
              </a:rPr>
              <a:t>1+ 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Mg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(g) </a:t>
            </a:r>
            <a:r>
              <a:rPr lang="en-GB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→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 Mg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(g)</a:t>
            </a:r>
            <a:r>
              <a:rPr lang="en-GB" sz="1400" b="1" baseline="30000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+ 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+ e</a:t>
            </a:r>
            <a:r>
              <a:rPr lang="en-GB" sz="1400" b="1" baseline="30000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-</a:t>
            </a:r>
            <a:endParaRPr lang="en-GB" sz="1400" b="1" baseline="30000" dirty="0">
              <a:solidFill>
                <a:srgbClr val="FF0000"/>
              </a:solidFill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enorite" panose="00000500000000000000" pitchFamily="2" charset="0"/>
              </a:rPr>
              <a:t>Successive Ionisation Energies </a:t>
            </a:r>
            <a:r>
              <a:rPr lang="en-GB" sz="1300" dirty="0">
                <a:latin typeface="Tenorite" panose="00000500000000000000" pitchFamily="2" charset="0"/>
              </a:rPr>
              <a:t>– The energy required to remove a </a:t>
            </a:r>
            <a:r>
              <a:rPr lang="en-GB" sz="1300" i="1" dirty="0">
                <a:latin typeface="Tenorite" panose="00000500000000000000" pitchFamily="2" charset="0"/>
              </a:rPr>
              <a:t>x amounts of electrons </a:t>
            </a:r>
            <a:r>
              <a:rPr lang="en-GB" sz="1300" dirty="0">
                <a:latin typeface="Tenorite" panose="00000500000000000000" pitchFamily="2" charset="0"/>
              </a:rPr>
              <a:t>from each atom in 1 mole of atoms in gaseous atoms to form 1 mole of gaseous x+ 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611" y="630785"/>
            <a:ext cx="53189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Ionisation Energies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292094" y="4736684"/>
            <a:ext cx="0" cy="26575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30158" y="4303922"/>
            <a:ext cx="4448175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2285" y="3670107"/>
            <a:ext cx="21771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+mj-lt"/>
              </a:rPr>
              <a:t>Atomic Radii decreases</a:t>
            </a:r>
          </a:p>
          <a:p>
            <a:r>
              <a:rPr lang="en-GB" sz="1100" dirty="0">
                <a:latin typeface="+mj-lt"/>
              </a:rPr>
              <a:t>Nuclear charge increases</a:t>
            </a:r>
          </a:p>
          <a:p>
            <a:r>
              <a:rPr lang="en-GB" sz="1100" dirty="0">
                <a:latin typeface="+mj-lt"/>
              </a:rPr>
              <a:t>Shielding/Shells stays the same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6285" y="3780682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>
                <a:latin typeface="Montserrat SemiBold" panose="00000700000000000000" pitchFamily="2" charset="0"/>
              </a:rPr>
              <a:t>Across a period:</a:t>
            </a:r>
          </a:p>
          <a:p>
            <a:pPr algn="ctr"/>
            <a:r>
              <a:rPr lang="en-GB" sz="1100" i="1" dirty="0">
                <a:latin typeface="Tenorite" panose="00000500000000000000" pitchFamily="2" charset="0"/>
              </a:rPr>
              <a:t>Ionisation energy increases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E96F0A-A325-433C-BEFF-CB19DDCC6814}"/>
              </a:ext>
            </a:extLst>
          </p:cNvPr>
          <p:cNvGrpSpPr/>
          <p:nvPr/>
        </p:nvGrpSpPr>
        <p:grpSpPr>
          <a:xfrm>
            <a:off x="611494" y="3743433"/>
            <a:ext cx="600164" cy="4005618"/>
            <a:chOff x="619889" y="3619592"/>
            <a:chExt cx="600164" cy="4005618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-76726" y="6439629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b="1" dirty="0">
                  <a:latin typeface="Montserrat SemiBold" panose="00000700000000000000" pitchFamily="2" charset="0"/>
                </a:rPr>
                <a:t>Down a group:</a:t>
              </a:r>
            </a:p>
            <a:p>
              <a:pPr algn="ctr"/>
              <a:r>
                <a:rPr lang="en-GB" sz="1100" i="1" dirty="0">
                  <a:latin typeface="Tenorite" panose="00000500000000000000" pitchFamily="2" charset="0"/>
                </a:rPr>
                <a:t>Ionisation energy decreases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36569" y="4376050"/>
              <a:ext cx="211307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+mj-lt"/>
                </a:rPr>
                <a:t>Quantum shells/radii increases</a:t>
              </a:r>
            </a:p>
            <a:p>
              <a:r>
                <a:rPr lang="en-GB" sz="1100" dirty="0">
                  <a:latin typeface="+mj-lt"/>
                </a:rPr>
                <a:t>Nuclear charge increases</a:t>
              </a:r>
            </a:p>
            <a:p>
              <a:r>
                <a:rPr lang="en-GB" sz="1100" dirty="0">
                  <a:latin typeface="+mj-lt"/>
                </a:rPr>
                <a:t>Shielding increases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793AD5-039E-4273-9410-E8897ED5EB5E}"/>
              </a:ext>
            </a:extLst>
          </p:cNvPr>
          <p:cNvGrpSpPr/>
          <p:nvPr/>
        </p:nvGrpSpPr>
        <p:grpSpPr>
          <a:xfrm>
            <a:off x="3609241" y="2812974"/>
            <a:ext cx="2627378" cy="803795"/>
            <a:chOff x="3539208" y="2812974"/>
            <a:chExt cx="2627378" cy="8037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381F2A-ED33-4827-87EF-F8DD8BADD233}"/>
                </a:ext>
              </a:extLst>
            </p:cNvPr>
            <p:cNvSpPr/>
            <p:nvPr/>
          </p:nvSpPr>
          <p:spPr>
            <a:xfrm>
              <a:off x="3569108" y="2812974"/>
              <a:ext cx="2526892" cy="788406"/>
            </a:xfrm>
            <a:prstGeom prst="rect">
              <a:avLst/>
            </a:prstGeom>
            <a:solidFill>
              <a:srgbClr val="D9D9D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033149-BAC1-4E7F-AA18-1F1BFB2CE4E6}"/>
                </a:ext>
              </a:extLst>
            </p:cNvPr>
            <p:cNvGrpSpPr/>
            <p:nvPr/>
          </p:nvGrpSpPr>
          <p:grpSpPr>
            <a:xfrm>
              <a:off x="3539208" y="2812974"/>
              <a:ext cx="2627378" cy="803795"/>
              <a:chOff x="1004817" y="2516703"/>
              <a:chExt cx="2627378" cy="80379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2451100" y="3037141"/>
                <a:ext cx="393700" cy="10424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844800" y="3043499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Tenorite" panose="00000500000000000000" pitchFamily="2" charset="0"/>
                  </a:rPr>
                  <a:t>It shields</a:t>
                </a:r>
              </a:p>
            </p:txBody>
          </p:sp>
          <p:cxnSp>
            <p:nvCxnSpPr>
              <p:cNvPr id="34" name="Straight Arrow Connector 33"/>
              <p:cNvCxnSpPr>
                <a:stCxn id="32" idx="0"/>
              </p:cNvCxnSpPr>
              <p:nvPr/>
            </p:nvCxnSpPr>
            <p:spPr>
              <a:xfrm flipH="1" flipV="1">
                <a:off x="2895601" y="2887387"/>
                <a:ext cx="342897" cy="15611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0FE4F4-2A94-471D-810F-A40B695B9F2D}"/>
                  </a:ext>
                </a:extLst>
              </p:cNvPr>
              <p:cNvSpPr txBox="1"/>
              <p:nvPr/>
            </p:nvSpPr>
            <p:spPr>
              <a:xfrm>
                <a:off x="1004817" y="2516703"/>
                <a:ext cx="193995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b="1" dirty="0">
                    <a:latin typeface="Tenorite" panose="00000500000000000000" pitchFamily="2" charset="0"/>
                  </a:rPr>
                  <a:t>Shielding:</a:t>
                </a:r>
              </a:p>
              <a:p>
                <a:r>
                  <a:rPr lang="en-GB" sz="1300" dirty="0">
                    <a:latin typeface="Tenorite" panose="00000500000000000000" pitchFamily="2" charset="0"/>
                  </a:rPr>
                  <a:t>Al – 1s</a:t>
                </a:r>
                <a:r>
                  <a:rPr lang="en-GB" sz="1300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300" dirty="0">
                    <a:latin typeface="Tenorite" panose="00000500000000000000" pitchFamily="2" charset="0"/>
                  </a:rPr>
                  <a:t> 2s</a:t>
                </a:r>
                <a:r>
                  <a:rPr lang="en-GB" sz="1300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300" dirty="0">
                    <a:latin typeface="Tenorite" panose="00000500000000000000" pitchFamily="2" charset="0"/>
                  </a:rPr>
                  <a:t> 2p</a:t>
                </a:r>
                <a:r>
                  <a:rPr lang="en-GB" sz="1300" baseline="30000" dirty="0">
                    <a:latin typeface="Tenorite" panose="00000500000000000000" pitchFamily="2" charset="0"/>
                  </a:rPr>
                  <a:t>6</a:t>
                </a:r>
                <a:r>
                  <a:rPr lang="en-GB" sz="1300" dirty="0">
                    <a:latin typeface="Tenorite" panose="00000500000000000000" pitchFamily="2" charset="0"/>
                  </a:rPr>
                  <a:t> </a:t>
                </a:r>
                <a:r>
                  <a:rPr lang="en-GB" sz="1300" u="sng" dirty="0">
                    <a:latin typeface="Tenorite" panose="00000500000000000000" pitchFamily="2" charset="0"/>
                  </a:rPr>
                  <a:t>3s</a:t>
                </a:r>
                <a:r>
                  <a:rPr lang="en-GB" sz="1300" u="sng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300" dirty="0">
                    <a:latin typeface="Tenorite" panose="00000500000000000000" pitchFamily="2" charset="0"/>
                  </a:rPr>
                  <a:t> 3p</a:t>
                </a:r>
                <a:r>
                  <a:rPr lang="en-GB" sz="1300" baseline="30000" dirty="0">
                    <a:latin typeface="Tenorite" panose="00000500000000000000" pitchFamily="2" charset="0"/>
                  </a:rPr>
                  <a:t>1</a:t>
                </a:r>
              </a:p>
            </p:txBody>
          </p:sp>
        </p:grp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91DB8F28-42FB-4D0D-8F3E-0E12F1D2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21" t="11728" r="5619" b="25169"/>
          <a:stretch/>
        </p:blipFill>
        <p:spPr>
          <a:xfrm>
            <a:off x="1498481" y="4608668"/>
            <a:ext cx="5142163" cy="26647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E303B6-3840-4EFB-A847-278970EDA542}"/>
              </a:ext>
            </a:extLst>
          </p:cNvPr>
          <p:cNvGrpSpPr/>
          <p:nvPr/>
        </p:nvGrpSpPr>
        <p:grpSpPr>
          <a:xfrm>
            <a:off x="1220053" y="7663682"/>
            <a:ext cx="5092827" cy="1572023"/>
            <a:chOff x="1214155" y="7902237"/>
            <a:chExt cx="5092827" cy="15720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D6B0C9-1A7E-41B3-976D-B777F92B1753}"/>
                </a:ext>
              </a:extLst>
            </p:cNvPr>
            <p:cNvGrpSpPr/>
            <p:nvPr/>
          </p:nvGrpSpPr>
          <p:grpSpPr>
            <a:xfrm>
              <a:off x="1214155" y="8735596"/>
              <a:ext cx="5092827" cy="738664"/>
              <a:chOff x="1214155" y="8735596"/>
              <a:chExt cx="5092827" cy="73866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64472" y="8735596"/>
                <a:ext cx="484251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Tenorite" panose="00000500000000000000" pitchFamily="2" charset="0"/>
                  </a:rPr>
                  <a:t>The Trend is broken as from N-O</a:t>
                </a:r>
                <a:r>
                  <a:rPr lang="en-GB" sz="1400" dirty="0">
                    <a:latin typeface="Tenorite" panose="00000500000000000000" pitchFamily="2" charset="0"/>
                  </a:rPr>
                  <a:t>, In O the electrons in the outermost shell are paired, as they repel each other slightly, </a:t>
                </a:r>
                <a:r>
                  <a:rPr lang="en-GB" sz="1400" b="1" dirty="0">
                    <a:latin typeface="Tenorite" panose="00000500000000000000" pitchFamily="2" charset="0"/>
                  </a:rPr>
                  <a:t>less energy is required to ionise</a:t>
                </a: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C249D3B3-BD09-419A-991A-4641A1E2A7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90232" t="77342" r="1016" b="10665"/>
              <a:stretch/>
            </p:blipFill>
            <p:spPr>
              <a:xfrm>
                <a:off x="1214155" y="8735596"/>
                <a:ext cx="270000" cy="2700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61A3B0-616B-402E-B1A6-D5CEE239D075}"/>
                </a:ext>
              </a:extLst>
            </p:cNvPr>
            <p:cNvGrpSpPr/>
            <p:nvPr/>
          </p:nvGrpSpPr>
          <p:grpSpPr>
            <a:xfrm>
              <a:off x="1235151" y="7902237"/>
              <a:ext cx="5053253" cy="738664"/>
              <a:chOff x="1235151" y="7902237"/>
              <a:chExt cx="5053253" cy="738664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445894" y="7902237"/>
                <a:ext cx="484251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Tenorite" panose="00000500000000000000" pitchFamily="2" charset="0"/>
                  </a:rPr>
                  <a:t>The Trend is broken as from Mg-Al</a:t>
                </a:r>
                <a:r>
                  <a:rPr lang="en-GB" sz="1400" dirty="0">
                    <a:latin typeface="Tenorite" panose="00000500000000000000" pitchFamily="2" charset="0"/>
                  </a:rPr>
                  <a:t>, Al first enters the 3p subshell which is a higher energy level than 3s, gets shielding from the 3s so </a:t>
                </a:r>
                <a:r>
                  <a:rPr lang="en-GB" sz="1400" b="1" dirty="0">
                    <a:latin typeface="Tenorite" panose="00000500000000000000" pitchFamily="2" charset="0"/>
                  </a:rPr>
                  <a:t>less energy is needed to ionise</a:t>
                </a:r>
              </a:p>
            </p:txBody>
          </p:sp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914CFC60-C20D-476A-BB48-A76B1074C2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6419" t="78325" r="83185" b="7429"/>
              <a:stretch/>
            </p:blipFill>
            <p:spPr>
              <a:xfrm>
                <a:off x="1235151" y="7902237"/>
                <a:ext cx="265797" cy="2657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42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E1EEE-2DDC-4312-8518-DCCD4F42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82377-C9A0-43C5-A8FE-80CA6093292C}"/>
              </a:ext>
            </a:extLst>
          </p:cNvPr>
          <p:cNvSpPr txBox="1"/>
          <p:nvPr/>
        </p:nvSpPr>
        <p:spPr>
          <a:xfrm>
            <a:off x="909610" y="641087"/>
            <a:ext cx="531854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Electronic Configuration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E795F-1EDD-4086-BBE8-F7D9436A531C}"/>
              </a:ext>
            </a:extLst>
          </p:cNvPr>
          <p:cNvSpPr/>
          <p:nvPr/>
        </p:nvSpPr>
        <p:spPr>
          <a:xfrm>
            <a:off x="895348" y="1436084"/>
            <a:ext cx="53185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enorite" panose="00000500000000000000" pitchFamily="2" charset="0"/>
              </a:rPr>
              <a:t>Atomic emission spectra provided evidence for the existence of quantum shells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enorite" panose="00000500000000000000" pitchFamily="2" charset="0"/>
              </a:rPr>
              <a:t>Successive ionisation energies provided evidence for the existence of quantum shells and the group to which the element belongs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enorite" panose="00000500000000000000" pitchFamily="2" charset="0"/>
              </a:rPr>
              <a:t>First ionisation energy of successive elements provides evidence for electron sub-shells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A42258-E683-470F-8733-C50947D1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6402"/>
              </p:ext>
            </p:extLst>
          </p:nvPr>
        </p:nvGraphicFramePr>
        <p:xfrm>
          <a:off x="5592298" y="3152707"/>
          <a:ext cx="7615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">
                  <a:extLst>
                    <a:ext uri="{9D8B030D-6E8A-4147-A177-3AD203B41FA5}">
                      <a16:colId xmlns:a16="http://schemas.microsoft.com/office/drawing/2014/main" val="3237376850"/>
                    </a:ext>
                  </a:extLst>
                </a:gridCol>
                <a:gridCol w="378602">
                  <a:extLst>
                    <a:ext uri="{9D8B030D-6E8A-4147-A177-3AD203B41FA5}">
                      <a16:colId xmlns:a16="http://schemas.microsoft.com/office/drawing/2014/main" val="2375024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n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56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n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7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n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8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n</a:t>
                      </a:r>
                      <a:r>
                        <a:rPr lang="en-GB" sz="1600" b="1" baseline="-250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78610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DE8A632-B2F7-45BE-981F-4F6A03F5CCDC}"/>
              </a:ext>
            </a:extLst>
          </p:cNvPr>
          <p:cNvGrpSpPr/>
          <p:nvPr/>
        </p:nvGrpSpPr>
        <p:grpSpPr>
          <a:xfrm>
            <a:off x="960751" y="3152707"/>
            <a:ext cx="1314449" cy="1600439"/>
            <a:chOff x="2714626" y="2856190"/>
            <a:chExt cx="1314449" cy="1600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27B1A4-1ABC-4E47-BF82-E1942DD31BA3}"/>
                </a:ext>
              </a:extLst>
            </p:cNvPr>
            <p:cNvSpPr txBox="1"/>
            <p:nvPr/>
          </p:nvSpPr>
          <p:spPr>
            <a:xfrm>
              <a:off x="2943225" y="2856190"/>
              <a:ext cx="857250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Montserrat SemiBold" panose="00000700000000000000" pitchFamily="2" charset="0"/>
                </a:rPr>
                <a:t>Shells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B5950D-4B5F-46DF-9237-38D4A786E224}"/>
                </a:ext>
              </a:extLst>
            </p:cNvPr>
            <p:cNvSpPr txBox="1"/>
            <p:nvPr/>
          </p:nvSpPr>
          <p:spPr>
            <a:xfrm>
              <a:off x="2714626" y="3410188"/>
              <a:ext cx="1314449" cy="2923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>
                  <a:latin typeface="Montserrat Medium" panose="00000600000000000000" pitchFamily="2" charset="0"/>
                </a:rPr>
                <a:t>Subshells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567A47-C211-41B5-808F-68A5C4ED630A}"/>
                </a:ext>
              </a:extLst>
            </p:cNvPr>
            <p:cNvSpPr txBox="1"/>
            <p:nvPr/>
          </p:nvSpPr>
          <p:spPr>
            <a:xfrm>
              <a:off x="2714626" y="3964186"/>
              <a:ext cx="1314449" cy="4924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>
                  <a:latin typeface="Montserrat" panose="00000500000000000000" pitchFamily="2" charset="0"/>
                </a:rPr>
                <a:t>Atomic</a:t>
              </a:r>
            </a:p>
            <a:p>
              <a:pPr algn="ctr"/>
              <a:r>
                <a:rPr lang="en-GB" sz="1300" dirty="0">
                  <a:latin typeface="Montserrat" panose="00000500000000000000" pitchFamily="2" charset="0"/>
                </a:rPr>
                <a:t>Orbitals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DC266D-86AE-4FBC-A7BB-CA025A5F623C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3371850" y="3163967"/>
              <a:ext cx="1" cy="2462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94483B-24DC-4A9D-83F3-4B72429DC670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3371851" y="3702576"/>
              <a:ext cx="0" cy="2616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0FCFDD-A768-4BDD-A71E-5A35E8980110}"/>
              </a:ext>
            </a:extLst>
          </p:cNvPr>
          <p:cNvCxnSpPr>
            <a:stCxn id="9" idx="3"/>
          </p:cNvCxnSpPr>
          <p:nvPr/>
        </p:nvCxnSpPr>
        <p:spPr>
          <a:xfrm flipV="1">
            <a:off x="2046600" y="3306595"/>
            <a:ext cx="354569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1C61DB1-87A4-453E-A79C-A2311E407774}"/>
              </a:ext>
            </a:extLst>
          </p:cNvPr>
          <p:cNvSpPr/>
          <p:nvPr/>
        </p:nvSpPr>
        <p:spPr>
          <a:xfrm>
            <a:off x="2627553" y="4291480"/>
            <a:ext cx="2612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>
                <a:latin typeface="Tenorite" panose="00000500000000000000" pitchFamily="2" charset="0"/>
              </a:rPr>
              <a:t>A region within an atom that can hold up to two electrons with opposite spins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9880174-43E9-46A5-8958-8EB4B6073D4F}"/>
              </a:ext>
            </a:extLst>
          </p:cNvPr>
          <p:cNvCxnSpPr>
            <a:cxnSpLocks/>
            <a:stCxn id="11" idx="3"/>
            <a:endCxn id="27" idx="1"/>
          </p:cNvCxnSpPr>
          <p:nvPr/>
        </p:nvCxnSpPr>
        <p:spPr>
          <a:xfrm flipV="1">
            <a:off x="2275200" y="4506924"/>
            <a:ext cx="35235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722913-F92E-4635-BDFF-49254EED3931}"/>
              </a:ext>
            </a:extLst>
          </p:cNvPr>
          <p:cNvSpPr txBox="1"/>
          <p:nvPr/>
        </p:nvSpPr>
        <p:spPr>
          <a:xfrm>
            <a:off x="2627628" y="3637455"/>
            <a:ext cx="2808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latin typeface="Tenorite" panose="00000500000000000000" pitchFamily="2" charset="0"/>
              </a:rPr>
              <a:t>The grouping of subshells, </a:t>
            </a:r>
          </a:p>
          <a:p>
            <a:r>
              <a:rPr lang="en-GB" sz="1100" i="1" dirty="0">
                <a:latin typeface="Tenorite" panose="00000500000000000000" pitchFamily="2" charset="0"/>
              </a:rPr>
              <a:t>e.g., </a:t>
            </a:r>
            <a:r>
              <a:rPr lang="en-GB" sz="1100" b="1" i="1" dirty="0">
                <a:latin typeface="Tenorite" panose="00000500000000000000" pitchFamily="2" charset="0"/>
              </a:rPr>
              <a:t>3</a:t>
            </a:r>
            <a:r>
              <a:rPr lang="en-GB" sz="1100" i="1" dirty="0">
                <a:latin typeface="Tenorite" panose="00000500000000000000" pitchFamily="2" charset="0"/>
              </a:rPr>
              <a:t> p-orbitals, holding 6 electrons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6546AC-7AD1-4931-A23F-99ADCE01800E}"/>
              </a:ext>
            </a:extLst>
          </p:cNvPr>
          <p:cNvCxnSpPr>
            <a:stCxn id="10" idx="3"/>
            <a:endCxn id="30" idx="1"/>
          </p:cNvCxnSpPr>
          <p:nvPr/>
        </p:nvCxnSpPr>
        <p:spPr>
          <a:xfrm>
            <a:off x="2275200" y="3852899"/>
            <a:ext cx="3524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0B4BFC-8AD0-4E04-88DB-89180D220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" y="7739078"/>
            <a:ext cx="2386977" cy="2007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73D175-CEFE-413A-BCBB-462CEDDC65BD}"/>
              </a:ext>
            </a:extLst>
          </p:cNvPr>
          <p:cNvSpPr/>
          <p:nvPr/>
        </p:nvSpPr>
        <p:spPr>
          <a:xfrm>
            <a:off x="3391523" y="7997988"/>
            <a:ext cx="2896880" cy="1492716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300" b="1" i="1" dirty="0">
                <a:solidFill>
                  <a:srgbClr val="0070C0"/>
                </a:solidFill>
                <a:latin typeface="Tenorite" panose="00000500000000000000" pitchFamily="2" charset="0"/>
              </a:rPr>
              <a:t>Hund’s Rule </a:t>
            </a:r>
            <a:r>
              <a:rPr lang="en-GB" sz="1300" i="1" dirty="0">
                <a:latin typeface="Tenorite" panose="00000500000000000000" pitchFamily="2" charset="0"/>
              </a:rPr>
              <a:t>– Electrons fill subshells singly, before pairing up, and two electrons in the same orbital must have opposite spins.</a:t>
            </a:r>
          </a:p>
          <a:p>
            <a:endParaRPr lang="en-GB" sz="1300" i="1" dirty="0">
              <a:latin typeface="Tenorite" panose="00000500000000000000" pitchFamily="2" charset="0"/>
            </a:endParaRPr>
          </a:p>
          <a:p>
            <a:r>
              <a:rPr lang="en-GB" sz="1300" b="1" i="1" dirty="0">
                <a:solidFill>
                  <a:srgbClr val="0070C0"/>
                </a:solidFill>
                <a:latin typeface="Tenorite" panose="00000500000000000000" pitchFamily="2" charset="0"/>
              </a:rPr>
              <a:t>Aufbau’s Principle </a:t>
            </a:r>
            <a:r>
              <a:rPr lang="en-GB" sz="1300" i="1" dirty="0">
                <a:latin typeface="Tenorite" panose="00000500000000000000" pitchFamily="2" charset="0"/>
              </a:rPr>
              <a:t>– Lower energy orbitals are filled first.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7A811-5C62-4910-9C67-F339548D2E4E}"/>
              </a:ext>
            </a:extLst>
          </p:cNvPr>
          <p:cNvSpPr txBox="1"/>
          <p:nvPr/>
        </p:nvSpPr>
        <p:spPr>
          <a:xfrm>
            <a:off x="909610" y="1105225"/>
            <a:ext cx="2420856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Development of the model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FF0EAE-F9E9-43E7-BAFC-155E304E0E5F}"/>
              </a:ext>
            </a:extLst>
          </p:cNvPr>
          <p:cNvGrpSpPr/>
          <p:nvPr/>
        </p:nvGrpSpPr>
        <p:grpSpPr>
          <a:xfrm>
            <a:off x="895348" y="4933195"/>
            <a:ext cx="5458457" cy="2836661"/>
            <a:chOff x="895348" y="4933195"/>
            <a:chExt cx="5458457" cy="28366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6DF065-A970-4FA2-AFA2-CC39FF534B07}"/>
                </a:ext>
              </a:extLst>
            </p:cNvPr>
            <p:cNvSpPr txBox="1"/>
            <p:nvPr/>
          </p:nvSpPr>
          <p:spPr>
            <a:xfrm>
              <a:off x="895349" y="6544586"/>
              <a:ext cx="1534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>
                  <a:latin typeface="Tenorite" panose="00000500000000000000" pitchFamily="2" charset="0"/>
                </a:rPr>
                <a:t>Has 1 type, can hold 2 electrons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D148AB-C55A-4917-8C44-63D88A3E3E9A}"/>
                </a:ext>
              </a:extLst>
            </p:cNvPr>
            <p:cNvSpPr txBox="1"/>
            <p:nvPr/>
          </p:nvSpPr>
          <p:spPr>
            <a:xfrm>
              <a:off x="2499360" y="6544586"/>
              <a:ext cx="378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>
                  <a:latin typeface="Tenorite" panose="00000500000000000000" pitchFamily="2" charset="0"/>
                </a:rPr>
                <a:t>Has 3 different types, can hold 6 electrons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ADE78F5-6CD2-4D06-B628-98B5FB9DBFB3}"/>
                </a:ext>
              </a:extLst>
            </p:cNvPr>
            <p:cNvSpPr/>
            <p:nvPr/>
          </p:nvSpPr>
          <p:spPr>
            <a:xfrm>
              <a:off x="895348" y="7092748"/>
              <a:ext cx="26955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i="1" dirty="0">
                  <a:solidFill>
                    <a:srgbClr val="0070C0"/>
                  </a:solidFill>
                  <a:latin typeface="Montserrat SemiBold" panose="00000700000000000000" pitchFamily="2" charset="0"/>
                </a:rPr>
                <a:t>d-orbital</a:t>
              </a:r>
            </a:p>
            <a:p>
              <a:r>
                <a:rPr lang="en-GB" sz="1200" i="1" dirty="0">
                  <a:latin typeface="Tenorite" panose="00000500000000000000" pitchFamily="2" charset="0"/>
                </a:rPr>
                <a:t>Has 5 different types, can hold 10 electrons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7D2D4F0-F7A2-4154-BF8F-791C50369AF5}"/>
                </a:ext>
              </a:extLst>
            </p:cNvPr>
            <p:cNvSpPr/>
            <p:nvPr/>
          </p:nvSpPr>
          <p:spPr>
            <a:xfrm>
              <a:off x="3429000" y="7092748"/>
              <a:ext cx="285940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i="1" dirty="0">
                  <a:solidFill>
                    <a:srgbClr val="0070C0"/>
                  </a:solidFill>
                  <a:latin typeface="Montserrat SemiBold" panose="00000700000000000000" pitchFamily="2" charset="0"/>
                </a:rPr>
                <a:t>f-orbital</a:t>
              </a:r>
              <a:endParaRPr lang="en-GB" b="1" i="1" dirty="0">
                <a:solidFill>
                  <a:srgbClr val="0070C0"/>
                </a:solidFill>
                <a:latin typeface="Montserrat SemiBold" panose="00000700000000000000" pitchFamily="2" charset="0"/>
              </a:endParaRPr>
            </a:p>
            <a:p>
              <a:r>
                <a:rPr lang="en-GB" sz="1200" i="1" dirty="0">
                  <a:latin typeface="Tenorite" panose="00000500000000000000" pitchFamily="2" charset="0"/>
                </a:rPr>
                <a:t>Has 7 different types, can hold 14 electrons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66BC3DD-90D6-4D18-9A54-91CEAF105EB3}"/>
                </a:ext>
              </a:extLst>
            </p:cNvPr>
            <p:cNvSpPr/>
            <p:nvPr/>
          </p:nvSpPr>
          <p:spPr>
            <a:xfrm>
              <a:off x="895349" y="4933195"/>
              <a:ext cx="962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>
                  <a:solidFill>
                    <a:srgbClr val="0070C0"/>
                  </a:solidFill>
                  <a:latin typeface="Montserrat SemiBold" panose="00000700000000000000" pitchFamily="2" charset="0"/>
                </a:rPr>
                <a:t>s-orbital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4FF783-AE72-4C22-9B4F-70131118D593}"/>
                </a:ext>
              </a:extLst>
            </p:cNvPr>
            <p:cNvSpPr/>
            <p:nvPr/>
          </p:nvSpPr>
          <p:spPr>
            <a:xfrm>
              <a:off x="2430228" y="4933195"/>
              <a:ext cx="9925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i="1" dirty="0">
                  <a:solidFill>
                    <a:srgbClr val="0070C0"/>
                  </a:solidFill>
                  <a:latin typeface="Montserrat SemiBold" panose="00000700000000000000" pitchFamily="2" charset="0"/>
                </a:rPr>
                <a:t>p-orbital</a:t>
              </a:r>
            </a:p>
          </p:txBody>
        </p:sp>
        <p:pic>
          <p:nvPicPr>
            <p:cNvPr id="1026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F4BB3423-E893-471E-A6B7-6218B88C0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02"/>
            <a:stretch/>
          </p:blipFill>
          <p:spPr bwMode="auto">
            <a:xfrm>
              <a:off x="2499360" y="5222268"/>
              <a:ext cx="3854445" cy="1238568"/>
            </a:xfrm>
            <a:prstGeom prst="rect">
              <a:avLst/>
            </a:prstGeom>
            <a:noFill/>
          </p:spPr>
        </p:pic>
        <p:pic>
          <p:nvPicPr>
            <p:cNvPr id="2050" name="Picture 2" descr="A picture containing text, indoor, clock, different&#10;&#10;Description automatically generated">
              <a:extLst>
                <a:ext uri="{FF2B5EF4-FFF2-40B4-BE49-F238E27FC236}">
                  <a16:creationId xmlns:a16="http://schemas.microsoft.com/office/drawing/2014/main" id="{872123D3-A40A-4BD6-AC25-FC1276AF6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78" b="4702"/>
            <a:stretch/>
          </p:blipFill>
          <p:spPr bwMode="auto">
            <a:xfrm>
              <a:off x="914769" y="5234428"/>
              <a:ext cx="1295029" cy="11658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617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685AE-20D1-4F4F-8262-2CF44136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423" y="9181397"/>
            <a:ext cx="1543050" cy="527403"/>
          </a:xfrm>
        </p:spPr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80BE1-42C7-43BA-9459-F4B1B4E7C1B2}"/>
              </a:ext>
            </a:extLst>
          </p:cNvPr>
          <p:cNvSpPr txBox="1"/>
          <p:nvPr/>
        </p:nvSpPr>
        <p:spPr>
          <a:xfrm>
            <a:off x="891026" y="648152"/>
            <a:ext cx="534234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Electronic Configuration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7949" y="6530552"/>
            <a:ext cx="56434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>
                <a:latin typeface="Tenorite" panose="00000500000000000000" pitchFamily="2" charset="0"/>
              </a:rPr>
              <a:t>Recurring trends that are seen in the properties of elements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949" y="5531014"/>
            <a:ext cx="544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Tenorite" panose="00000500000000000000" pitchFamily="2" charset="0"/>
              </a:rPr>
              <a:t>The elements within a group have similar properties as they have the same outer electronic configuration.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7881"/>
              </p:ext>
            </p:extLst>
          </p:nvPr>
        </p:nvGraphicFramePr>
        <p:xfrm>
          <a:off x="910961" y="6981971"/>
          <a:ext cx="5367007" cy="2567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892">
                  <a:extLst>
                    <a:ext uri="{9D8B030D-6E8A-4147-A177-3AD203B41FA5}">
                      <a16:colId xmlns:a16="http://schemas.microsoft.com/office/drawing/2014/main" val="1768852251"/>
                    </a:ext>
                  </a:extLst>
                </a:gridCol>
                <a:gridCol w="3912115">
                  <a:extLst>
                    <a:ext uri="{9D8B030D-6E8A-4147-A177-3AD203B41FA5}">
                      <a16:colId xmlns:a16="http://schemas.microsoft.com/office/drawing/2014/main" val="3949161686"/>
                    </a:ext>
                  </a:extLst>
                </a:gridCol>
              </a:tblGrid>
              <a:tr h="25308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Atomic Radii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enorite" panose="00000500000000000000" pitchFamily="2" charset="0"/>
                        </a:rPr>
                        <a:t>Increasing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atomic charge, shells/shielding stays the same</a:t>
                      </a:r>
                      <a:endParaRPr lang="en-GB" sz="1200" dirty="0">
                        <a:latin typeface="Tenorite" panose="000005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03121"/>
                  </a:ext>
                </a:extLst>
              </a:tr>
              <a:tr h="46093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1</a:t>
                      </a:r>
                      <a:r>
                        <a:rPr lang="en-GB" sz="1200" b="1" baseline="300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st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 Ionisation Energy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enorite" panose="00000500000000000000" pitchFamily="2" charset="0"/>
                        </a:rPr>
                        <a:t>Atomic radii decreases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while </a:t>
                      </a:r>
                      <a:r>
                        <a:rPr lang="en-GB" sz="1200" dirty="0">
                          <a:latin typeface="Tenorite" panose="00000500000000000000" pitchFamily="2" charset="0"/>
                        </a:rPr>
                        <a:t>nuclear charge increases, resulting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in a general increase. (see page 3)</a:t>
                      </a:r>
                      <a:endParaRPr lang="en-GB" sz="1200" dirty="0">
                        <a:latin typeface="Tenorite" panose="000005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35593"/>
                  </a:ext>
                </a:extLst>
              </a:tr>
              <a:tr h="46093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Electronegativity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enorite" panose="00000500000000000000" pitchFamily="2" charset="0"/>
                        </a:rPr>
                        <a:t>Atomic radii decreases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while </a:t>
                      </a:r>
                      <a:r>
                        <a:rPr lang="en-GB" sz="1200" dirty="0">
                          <a:latin typeface="Tenorite" panose="00000500000000000000" pitchFamily="2" charset="0"/>
                        </a:rPr>
                        <a:t>nuclear charge increases, stronger attraction to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nucleus </a:t>
                      </a:r>
                      <a:endParaRPr lang="en-GB" sz="1200" dirty="0">
                        <a:latin typeface="Tenorite" panose="000005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56651"/>
                  </a:ext>
                </a:extLst>
              </a:tr>
              <a:tr h="90347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Melting/Boiling Point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  <a:latin typeface="Tenorite" panose="00000500000000000000" pitchFamily="2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Ar</a:t>
                      </a:r>
                      <a:r>
                        <a:rPr lang="en-GB" sz="1200" b="1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, Cl</a:t>
                      </a:r>
                      <a:r>
                        <a:rPr lang="en-GB" sz="1200" b="1" baseline="-25000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2</a:t>
                      </a:r>
                      <a:r>
                        <a:rPr lang="en-GB" sz="1200" b="1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, P</a:t>
                      </a:r>
                      <a:r>
                        <a:rPr lang="en-GB" sz="1200" b="1" baseline="-25000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4</a:t>
                      </a:r>
                      <a:r>
                        <a:rPr lang="en-GB" sz="1200" b="1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, S</a:t>
                      </a:r>
                      <a:r>
                        <a:rPr lang="en-GB" sz="1200" b="1" baseline="-25000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8</a:t>
                      </a:r>
                      <a:r>
                        <a:rPr lang="en-GB" sz="1200" b="1" dirty="0">
                          <a:solidFill>
                            <a:srgbClr val="85DFFF"/>
                          </a:solidFill>
                          <a:latin typeface="Tenorite" panose="00000500000000000000" pitchFamily="2" charset="0"/>
                        </a:rPr>
                        <a:t>, Na, Mg, Al, Si)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Na, Mg, Al </a:t>
                      </a:r>
                      <a:r>
                        <a:rPr lang="en-GB" sz="1200" b="0" dirty="0">
                          <a:latin typeface="Tenorite" panose="00000500000000000000" pitchFamily="2" charset="0"/>
                        </a:rPr>
                        <a:t>– Across</a:t>
                      </a:r>
                      <a:r>
                        <a:rPr lang="en-GB" sz="1200" b="0" baseline="0" dirty="0">
                          <a:latin typeface="Tenorite" panose="00000500000000000000" pitchFamily="2" charset="0"/>
                        </a:rPr>
                        <a:t> the period, charge increase so bond strength increases</a:t>
                      </a:r>
                    </a:p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Si</a:t>
                      </a:r>
                      <a:r>
                        <a:rPr lang="en-GB" sz="1200" baseline="0" dirty="0">
                          <a:latin typeface="Tenorite" panose="00000500000000000000" pitchFamily="2" charset="0"/>
                        </a:rPr>
                        <a:t> – Has a Giant Covalent structure, all covalent bonds must be broken</a:t>
                      </a:r>
                    </a:p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S</a:t>
                      </a:r>
                      <a:r>
                        <a:rPr lang="en-GB" sz="1200" b="1" baseline="-2500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8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,</a:t>
                      </a: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 P</a:t>
                      </a:r>
                      <a:r>
                        <a:rPr lang="en-GB" sz="1200" b="1" baseline="-2500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4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, </a:t>
                      </a: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Cl</a:t>
                      </a:r>
                      <a:r>
                        <a:rPr lang="en-GB" sz="1200" b="1" baseline="-2500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2  </a:t>
                      </a:r>
                      <a:r>
                        <a:rPr lang="en-GB" sz="1200" b="1" baseline="0" dirty="0" err="1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Ar</a:t>
                      </a:r>
                      <a:r>
                        <a:rPr lang="en-GB" sz="1200" b="0" baseline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 </a:t>
                      </a:r>
                      <a:r>
                        <a:rPr lang="en-GB" sz="1200" b="0" baseline="0" dirty="0">
                          <a:latin typeface="Tenorite" panose="00000500000000000000" pitchFamily="2" charset="0"/>
                        </a:rPr>
                        <a:t>– As S has the most electrons, it has the strongest LDF’s</a:t>
                      </a:r>
                      <a:endParaRPr lang="en-GB" sz="1200" b="1" baseline="-25000" dirty="0">
                        <a:latin typeface="Tenorite" panose="000005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0009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E258067-6ADC-4683-B144-4F86E2D500B7}"/>
              </a:ext>
            </a:extLst>
          </p:cNvPr>
          <p:cNvGrpSpPr/>
          <p:nvPr/>
        </p:nvGrpSpPr>
        <p:grpSpPr>
          <a:xfrm>
            <a:off x="828714" y="3965914"/>
            <a:ext cx="5487989" cy="1519354"/>
            <a:chOff x="879834" y="3879838"/>
            <a:chExt cx="5487989" cy="15193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C59B8FB-7DA6-4DF1-AA70-1FAC5BDEEF44}"/>
                </a:ext>
              </a:extLst>
            </p:cNvPr>
            <p:cNvSpPr/>
            <p:nvPr/>
          </p:nvSpPr>
          <p:spPr>
            <a:xfrm>
              <a:off x="891026" y="3879838"/>
              <a:ext cx="5476797" cy="1519354"/>
            </a:xfrm>
            <a:prstGeom prst="rect">
              <a:avLst/>
            </a:prstGeom>
            <a:solidFill>
              <a:srgbClr val="D9D9D9">
                <a:alpha val="8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818647-7EC6-4553-88A7-7A1ED46E0259}"/>
                </a:ext>
              </a:extLst>
            </p:cNvPr>
            <p:cNvSpPr txBox="1"/>
            <p:nvPr/>
          </p:nvSpPr>
          <p:spPr>
            <a:xfrm>
              <a:off x="899062" y="3912439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Example: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963BD8-7D97-4B7E-BB5C-E13853116B50}"/>
                </a:ext>
              </a:extLst>
            </p:cNvPr>
            <p:cNvGrpSpPr/>
            <p:nvPr/>
          </p:nvGrpSpPr>
          <p:grpSpPr>
            <a:xfrm>
              <a:off x="963281" y="3879838"/>
              <a:ext cx="5186449" cy="703112"/>
              <a:chOff x="934783" y="2837824"/>
              <a:chExt cx="5186449" cy="703112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ED13986-CD62-4B6B-BDBF-42C256C75CE9}"/>
                  </a:ext>
                </a:extLst>
              </p:cNvPr>
              <p:cNvSpPr/>
              <p:nvPr/>
            </p:nvSpPr>
            <p:spPr>
              <a:xfrm>
                <a:off x="4249205" y="3252823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61C1B1FD-4730-480D-A9E8-C2D9FFCC4473}"/>
                  </a:ext>
                </a:extLst>
              </p:cNvPr>
              <p:cNvGrpSpPr/>
              <p:nvPr/>
            </p:nvGrpSpPr>
            <p:grpSpPr>
              <a:xfrm>
                <a:off x="3240605" y="3252936"/>
                <a:ext cx="864281" cy="288000"/>
                <a:chOff x="1799363" y="3250838"/>
                <a:chExt cx="864281" cy="28800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CE8F5FD9-C17A-437D-995A-F37794026EA8}"/>
                    </a:ext>
                  </a:extLst>
                </p:cNvPr>
                <p:cNvSpPr/>
                <p:nvPr/>
              </p:nvSpPr>
              <p:spPr>
                <a:xfrm>
                  <a:off x="17993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F8C6150-B8E9-4B3F-9E16-C00208FA6CE3}"/>
                    </a:ext>
                  </a:extLst>
                </p:cNvPr>
                <p:cNvSpPr/>
                <p:nvPr/>
              </p:nvSpPr>
              <p:spPr>
                <a:xfrm>
                  <a:off x="20874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7A492AC6-6FC3-4F7E-9DAA-7039882A20A1}"/>
                    </a:ext>
                  </a:extLst>
                </p:cNvPr>
                <p:cNvSpPr/>
                <p:nvPr/>
              </p:nvSpPr>
              <p:spPr>
                <a:xfrm>
                  <a:off x="2375618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2D2C3EA-4BE4-440C-A402-40C94B7B91D2}"/>
                  </a:ext>
                </a:extLst>
              </p:cNvPr>
              <p:cNvSpPr/>
              <p:nvPr/>
            </p:nvSpPr>
            <p:spPr>
              <a:xfrm>
                <a:off x="2815405" y="3250838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5EE5CF-82E4-4D90-B7F2-B73F736B909B}"/>
                  </a:ext>
                </a:extLst>
              </p:cNvPr>
              <p:cNvSpPr/>
              <p:nvPr/>
            </p:nvSpPr>
            <p:spPr>
              <a:xfrm>
                <a:off x="934783" y="3250838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65871B3-C362-4CBD-818A-FF291CE2AF72}"/>
                  </a:ext>
                </a:extLst>
              </p:cNvPr>
              <p:cNvSpPr txBox="1"/>
              <p:nvPr/>
            </p:nvSpPr>
            <p:spPr>
              <a:xfrm>
                <a:off x="1705147" y="2837824"/>
                <a:ext cx="29280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>
                    <a:solidFill>
                      <a:srgbClr val="0070C0"/>
                    </a:solidFill>
                    <a:latin typeface="Tenorite" panose="00000500000000000000" pitchFamily="2" charset="0"/>
                  </a:rPr>
                  <a:t>Fe</a:t>
                </a:r>
                <a:r>
                  <a:rPr lang="en-GB" sz="1600" b="1" dirty="0">
                    <a:latin typeface="Tenorite" panose="00000500000000000000" pitchFamily="2" charset="0"/>
                  </a:rPr>
                  <a:t> - 1s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600" b="1" dirty="0">
                    <a:latin typeface="Tenorite" panose="00000500000000000000" pitchFamily="2" charset="0"/>
                  </a:rPr>
                  <a:t> 2s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600" b="1" dirty="0">
                    <a:latin typeface="Tenorite" panose="00000500000000000000" pitchFamily="2" charset="0"/>
                  </a:rPr>
                  <a:t> 2p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6</a:t>
                </a:r>
                <a:r>
                  <a:rPr lang="en-GB" sz="1600" b="1" dirty="0">
                    <a:latin typeface="Tenorite" panose="00000500000000000000" pitchFamily="2" charset="0"/>
                  </a:rPr>
                  <a:t> 3s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600" b="1" dirty="0">
                    <a:latin typeface="Tenorite" panose="00000500000000000000" pitchFamily="2" charset="0"/>
                  </a:rPr>
                  <a:t> 3p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6</a:t>
                </a:r>
                <a:r>
                  <a:rPr lang="en-GB" sz="1600" b="1" dirty="0">
                    <a:latin typeface="Tenorite" panose="00000500000000000000" pitchFamily="2" charset="0"/>
                  </a:rPr>
                  <a:t> 4s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2</a:t>
                </a:r>
                <a:r>
                  <a:rPr lang="en-GB" sz="1600" b="1" dirty="0">
                    <a:latin typeface="Tenorite" panose="00000500000000000000" pitchFamily="2" charset="0"/>
                  </a:rPr>
                  <a:t> 3d</a:t>
                </a:r>
                <a:r>
                  <a:rPr lang="en-GB" sz="1600" b="1" baseline="30000" dirty="0">
                    <a:latin typeface="Tenorite" panose="00000500000000000000" pitchFamily="2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E97A99-A3A9-4134-999C-EFF057C44AB6}"/>
                  </a:ext>
                </a:extLst>
              </p:cNvPr>
              <p:cNvSpPr/>
              <p:nvPr/>
            </p:nvSpPr>
            <p:spPr>
              <a:xfrm>
                <a:off x="1367073" y="3250838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DCD863C-1C10-4353-9619-9B60522D3328}"/>
                  </a:ext>
                </a:extLst>
              </p:cNvPr>
              <p:cNvGrpSpPr/>
              <p:nvPr/>
            </p:nvGrpSpPr>
            <p:grpSpPr>
              <a:xfrm>
                <a:off x="1799363" y="3250838"/>
                <a:ext cx="864281" cy="288000"/>
                <a:chOff x="1799363" y="3250838"/>
                <a:chExt cx="864281" cy="2880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D75556F-2E4F-446F-8E91-683D7B7AB392}"/>
                    </a:ext>
                  </a:extLst>
                </p:cNvPr>
                <p:cNvSpPr/>
                <p:nvPr/>
              </p:nvSpPr>
              <p:spPr>
                <a:xfrm>
                  <a:off x="17993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874A597-B233-4B37-8E27-E2B221EC9524}"/>
                    </a:ext>
                  </a:extLst>
                </p:cNvPr>
                <p:cNvSpPr/>
                <p:nvPr/>
              </p:nvSpPr>
              <p:spPr>
                <a:xfrm>
                  <a:off x="20874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5438958-0748-4A43-A9F6-148F6FD6C997}"/>
                    </a:ext>
                  </a:extLst>
                </p:cNvPr>
                <p:cNvSpPr/>
                <p:nvPr/>
              </p:nvSpPr>
              <p:spPr>
                <a:xfrm>
                  <a:off x="2375618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83E3A33-644C-484F-839C-BEE50AEF019E}"/>
                  </a:ext>
                </a:extLst>
              </p:cNvPr>
              <p:cNvGrpSpPr/>
              <p:nvPr/>
            </p:nvGrpSpPr>
            <p:grpSpPr>
              <a:xfrm>
                <a:off x="4681030" y="3250838"/>
                <a:ext cx="1440202" cy="288000"/>
                <a:chOff x="4681030" y="3250838"/>
                <a:chExt cx="1440202" cy="28800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7E90BA2-A540-42A5-8E0C-9E410148AB28}"/>
                    </a:ext>
                  </a:extLst>
                </p:cNvPr>
                <p:cNvSpPr/>
                <p:nvPr/>
              </p:nvSpPr>
              <p:spPr>
                <a:xfrm>
                  <a:off x="4681030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A3CEF14-C47F-4AE5-BCCA-64DD1C3C4ACF}"/>
                    </a:ext>
                  </a:extLst>
                </p:cNvPr>
                <p:cNvSpPr/>
                <p:nvPr/>
              </p:nvSpPr>
              <p:spPr>
                <a:xfrm>
                  <a:off x="4969130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2C634BAC-5B2A-4E19-8856-0E4FBE4F0122}"/>
                    </a:ext>
                  </a:extLst>
                </p:cNvPr>
                <p:cNvSpPr/>
                <p:nvPr/>
              </p:nvSpPr>
              <p:spPr>
                <a:xfrm>
                  <a:off x="5546169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9D223508-0902-4891-9714-6220177907BB}"/>
                    </a:ext>
                  </a:extLst>
                </p:cNvPr>
                <p:cNvSpPr/>
                <p:nvPr/>
              </p:nvSpPr>
              <p:spPr>
                <a:xfrm>
                  <a:off x="5257285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0C6FE13D-F9BE-406A-8362-0666BD36303E}"/>
                    </a:ext>
                  </a:extLst>
                </p:cNvPr>
                <p:cNvSpPr/>
                <p:nvPr/>
              </p:nvSpPr>
              <p:spPr>
                <a:xfrm>
                  <a:off x="5833206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6A3A9D-6968-4079-95AD-5A57A81287B0}"/>
                </a:ext>
              </a:extLst>
            </p:cNvPr>
            <p:cNvSpPr txBox="1"/>
            <p:nvPr/>
          </p:nvSpPr>
          <p:spPr>
            <a:xfrm>
              <a:off x="879834" y="4620995"/>
              <a:ext cx="3097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Fe</a:t>
              </a:r>
              <a:r>
                <a:rPr lang="en-GB" sz="1600" b="1" baseline="30000" dirty="0">
                  <a:solidFill>
                    <a:srgbClr val="0070C0"/>
                  </a:solidFill>
                  <a:latin typeface="Tenorite" panose="00000500000000000000" pitchFamily="2" charset="0"/>
                </a:rPr>
                <a:t>3+</a:t>
              </a:r>
              <a:r>
                <a:rPr lang="en-GB" sz="1600" b="1" dirty="0">
                  <a:latin typeface="Tenorite" panose="00000500000000000000" pitchFamily="2" charset="0"/>
                </a:rPr>
                <a:t> - 1s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2</a:t>
              </a:r>
              <a:r>
                <a:rPr lang="en-GB" sz="1600" b="1" dirty="0">
                  <a:latin typeface="Tenorite" panose="00000500000000000000" pitchFamily="2" charset="0"/>
                </a:rPr>
                <a:t> 2s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2</a:t>
              </a:r>
              <a:r>
                <a:rPr lang="en-GB" sz="1600" b="1" dirty="0">
                  <a:latin typeface="Tenorite" panose="00000500000000000000" pitchFamily="2" charset="0"/>
                </a:rPr>
                <a:t> 2p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6</a:t>
              </a:r>
              <a:r>
                <a:rPr lang="en-GB" sz="1600" b="1" dirty="0">
                  <a:latin typeface="Tenorite" panose="00000500000000000000" pitchFamily="2" charset="0"/>
                </a:rPr>
                <a:t> 3s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2</a:t>
              </a:r>
              <a:r>
                <a:rPr lang="en-GB" sz="1600" b="1" dirty="0">
                  <a:latin typeface="Tenorite" panose="00000500000000000000" pitchFamily="2" charset="0"/>
                </a:rPr>
                <a:t> 3p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6</a:t>
              </a:r>
              <a:r>
                <a:rPr lang="en-GB" sz="1600" b="1" dirty="0">
                  <a:latin typeface="Tenorite" panose="00000500000000000000" pitchFamily="2" charset="0"/>
                </a:rPr>
                <a:t> 3d</a:t>
              </a:r>
              <a:r>
                <a:rPr lang="en-GB" sz="1600" b="1" baseline="30000" dirty="0">
                  <a:latin typeface="Tenorite" panose="00000500000000000000" pitchFamily="2" charset="0"/>
                </a:rPr>
                <a:t>5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C6EFA6-8BD0-4791-A3C9-839BEE3AC76C}"/>
                </a:ext>
              </a:extLst>
            </p:cNvPr>
            <p:cNvGrpSpPr/>
            <p:nvPr/>
          </p:nvGrpSpPr>
          <p:grpSpPr>
            <a:xfrm>
              <a:off x="990384" y="4965044"/>
              <a:ext cx="5186449" cy="369332"/>
              <a:chOff x="958076" y="3684325"/>
              <a:chExt cx="5186449" cy="369332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A9D5629-7C88-48D9-9CD7-35F1FD8D01CA}"/>
                  </a:ext>
                </a:extLst>
              </p:cNvPr>
              <p:cNvSpPr/>
              <p:nvPr/>
            </p:nvSpPr>
            <p:spPr>
              <a:xfrm>
                <a:off x="4272498" y="3712505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46982CD6-0ACA-4ACF-98B7-B518649BFECC}"/>
                  </a:ext>
                </a:extLst>
              </p:cNvPr>
              <p:cNvGrpSpPr/>
              <p:nvPr/>
            </p:nvGrpSpPr>
            <p:grpSpPr>
              <a:xfrm>
                <a:off x="3263898" y="3712618"/>
                <a:ext cx="864281" cy="288000"/>
                <a:chOff x="1799363" y="3250838"/>
                <a:chExt cx="864281" cy="288000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29DEB773-0222-4709-A659-F90800CE042A}"/>
                    </a:ext>
                  </a:extLst>
                </p:cNvPr>
                <p:cNvSpPr/>
                <p:nvPr/>
              </p:nvSpPr>
              <p:spPr>
                <a:xfrm>
                  <a:off x="17993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01F877F-7735-4917-A647-BCCABFA3FACE}"/>
                    </a:ext>
                  </a:extLst>
                </p:cNvPr>
                <p:cNvSpPr/>
                <p:nvPr/>
              </p:nvSpPr>
              <p:spPr>
                <a:xfrm>
                  <a:off x="20874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3CB0B1F4-DA32-4E84-9476-8C03DE788609}"/>
                    </a:ext>
                  </a:extLst>
                </p:cNvPr>
                <p:cNvSpPr/>
                <p:nvPr/>
              </p:nvSpPr>
              <p:spPr>
                <a:xfrm>
                  <a:off x="2375618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31E86D0-9AD5-467C-A6CE-ECA7BF7553F0}"/>
                  </a:ext>
                </a:extLst>
              </p:cNvPr>
              <p:cNvSpPr/>
              <p:nvPr/>
            </p:nvSpPr>
            <p:spPr>
              <a:xfrm>
                <a:off x="2838698" y="3710520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8BD546E-E65C-41CC-81D6-82A60CD45BC4}"/>
                  </a:ext>
                </a:extLst>
              </p:cNvPr>
              <p:cNvSpPr/>
              <p:nvPr/>
            </p:nvSpPr>
            <p:spPr>
              <a:xfrm>
                <a:off x="958076" y="3710520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930D70E8-2C43-41EA-B284-7F95679E890E}"/>
                  </a:ext>
                </a:extLst>
              </p:cNvPr>
              <p:cNvSpPr/>
              <p:nvPr/>
            </p:nvSpPr>
            <p:spPr>
              <a:xfrm>
                <a:off x="1390366" y="3710520"/>
                <a:ext cx="288026" cy="28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451452B8-10C0-4BB9-9AEA-43DC6D83476F}"/>
                  </a:ext>
                </a:extLst>
              </p:cNvPr>
              <p:cNvGrpSpPr/>
              <p:nvPr/>
            </p:nvGrpSpPr>
            <p:grpSpPr>
              <a:xfrm>
                <a:off x="1822656" y="3710520"/>
                <a:ext cx="864281" cy="288000"/>
                <a:chOff x="1799363" y="3250838"/>
                <a:chExt cx="864281" cy="288000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5A0EF792-549C-4E19-8D5B-88353A66B95C}"/>
                    </a:ext>
                  </a:extLst>
                </p:cNvPr>
                <p:cNvSpPr/>
                <p:nvPr/>
              </p:nvSpPr>
              <p:spPr>
                <a:xfrm>
                  <a:off x="17993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43DD6920-F44A-4245-AF24-FD3EB6C509BF}"/>
                    </a:ext>
                  </a:extLst>
                </p:cNvPr>
                <p:cNvSpPr/>
                <p:nvPr/>
              </p:nvSpPr>
              <p:spPr>
                <a:xfrm>
                  <a:off x="2087463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78B92294-7580-43AC-B91E-EA7BDE6DECB5}"/>
                    </a:ext>
                  </a:extLst>
                </p:cNvPr>
                <p:cNvSpPr/>
                <p:nvPr/>
              </p:nvSpPr>
              <p:spPr>
                <a:xfrm>
                  <a:off x="2375618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AD9F31FC-B3BC-459E-A9E6-DD5AF05C0FC2}"/>
                  </a:ext>
                </a:extLst>
              </p:cNvPr>
              <p:cNvGrpSpPr/>
              <p:nvPr/>
            </p:nvGrpSpPr>
            <p:grpSpPr>
              <a:xfrm>
                <a:off x="4704323" y="3684325"/>
                <a:ext cx="1440202" cy="369332"/>
                <a:chOff x="4681030" y="3224643"/>
                <a:chExt cx="1440202" cy="369332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0A545471-A6BE-4A30-8F24-68E0D01DDBAC}"/>
                    </a:ext>
                  </a:extLst>
                </p:cNvPr>
                <p:cNvSpPr/>
                <p:nvPr/>
              </p:nvSpPr>
              <p:spPr>
                <a:xfrm>
                  <a:off x="4681030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AA4C5BD9-4762-4E9E-9990-30B0CDD84194}"/>
                    </a:ext>
                  </a:extLst>
                </p:cNvPr>
                <p:cNvSpPr/>
                <p:nvPr/>
              </p:nvSpPr>
              <p:spPr>
                <a:xfrm>
                  <a:off x="4969130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1AA07222-B639-4895-AAFD-431843D1FAE1}"/>
                    </a:ext>
                  </a:extLst>
                </p:cNvPr>
                <p:cNvSpPr/>
                <p:nvPr/>
              </p:nvSpPr>
              <p:spPr>
                <a:xfrm>
                  <a:off x="5546169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F66CB0EE-032C-470C-8E36-49E02909C3FA}"/>
                    </a:ext>
                  </a:extLst>
                </p:cNvPr>
                <p:cNvSpPr/>
                <p:nvPr/>
              </p:nvSpPr>
              <p:spPr>
                <a:xfrm>
                  <a:off x="5257285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EEA0591-63B0-4122-BFD4-545BE171228F}"/>
                    </a:ext>
                  </a:extLst>
                </p:cNvPr>
                <p:cNvSpPr/>
                <p:nvPr/>
              </p:nvSpPr>
              <p:spPr>
                <a:xfrm>
                  <a:off x="5833206" y="3250838"/>
                  <a:ext cx="288026" cy="288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71116923-A057-4D6C-B89E-92C545FA9426}"/>
                    </a:ext>
                  </a:extLst>
                </p:cNvPr>
                <p:cNvSpPr txBox="1"/>
                <p:nvPr/>
              </p:nvSpPr>
              <p:spPr>
                <a:xfrm rot="10800000">
                  <a:off x="5928015" y="3224643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dirty="0"/>
                </a:p>
              </p:txBody>
            </p:sp>
          </p:grp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C7589D2-1AAD-425D-94D8-71EB738DE286}"/>
              </a:ext>
            </a:extLst>
          </p:cNvPr>
          <p:cNvSpPr txBox="1"/>
          <p:nvPr/>
        </p:nvSpPr>
        <p:spPr>
          <a:xfrm>
            <a:off x="891026" y="6146950"/>
            <a:ext cx="1099981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Periodicity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2735C37-F9AC-43EA-BBD6-5629302D8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2350" r="4381" b="20080"/>
          <a:stretch/>
        </p:blipFill>
        <p:spPr>
          <a:xfrm>
            <a:off x="939264" y="1065749"/>
            <a:ext cx="4439800" cy="27857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62E541-F257-424C-8965-B16818D52CD1}"/>
              </a:ext>
            </a:extLst>
          </p:cNvPr>
          <p:cNvGrpSpPr/>
          <p:nvPr/>
        </p:nvGrpSpPr>
        <p:grpSpPr>
          <a:xfrm>
            <a:off x="5457134" y="1116884"/>
            <a:ext cx="859569" cy="276999"/>
            <a:chOff x="5298757" y="1282840"/>
            <a:chExt cx="859569" cy="276999"/>
          </a:xfrm>
        </p:grpSpPr>
        <p:pic>
          <p:nvPicPr>
            <p:cNvPr id="121" name="Picture 120" descr="Table&#10;&#10;Description automatically generated">
              <a:extLst>
                <a:ext uri="{FF2B5EF4-FFF2-40B4-BE49-F238E27FC236}">
                  <a16:creationId xmlns:a16="http://schemas.microsoft.com/office/drawing/2014/main" id="{D8C40536-6B3A-4CAA-9AEF-B9B60BCAF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7" t="89058" r="74623" b="6931"/>
            <a:stretch/>
          </p:blipFill>
          <p:spPr>
            <a:xfrm>
              <a:off x="5298757" y="1322899"/>
              <a:ext cx="224790" cy="1968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7319AA-33A1-40F7-A7C5-B66709B21759}"/>
                </a:ext>
              </a:extLst>
            </p:cNvPr>
            <p:cNvSpPr txBox="1"/>
            <p:nvPr/>
          </p:nvSpPr>
          <p:spPr>
            <a:xfrm>
              <a:off x="5463136" y="1282840"/>
              <a:ext cx="6951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Tenorite" panose="00000500000000000000" pitchFamily="2" charset="0"/>
                </a:rPr>
                <a:t>s-Block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4922C4-05CF-4137-B8F7-77E445B7BB22}"/>
              </a:ext>
            </a:extLst>
          </p:cNvPr>
          <p:cNvGrpSpPr/>
          <p:nvPr/>
        </p:nvGrpSpPr>
        <p:grpSpPr>
          <a:xfrm>
            <a:off x="5452658" y="1679602"/>
            <a:ext cx="884885" cy="276999"/>
            <a:chOff x="5294281" y="1913616"/>
            <a:chExt cx="884885" cy="276999"/>
          </a:xfrm>
        </p:grpSpPr>
        <p:pic>
          <p:nvPicPr>
            <p:cNvPr id="119" name="Picture 118" descr="Table&#10;&#10;Description automatically generated">
              <a:extLst>
                <a:ext uri="{FF2B5EF4-FFF2-40B4-BE49-F238E27FC236}">
                  <a16:creationId xmlns:a16="http://schemas.microsoft.com/office/drawing/2014/main" id="{F1E10A19-27A9-4D6A-99DE-E2C40152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4" t="88943" r="36376" b="6735"/>
            <a:stretch/>
          </p:blipFill>
          <p:spPr>
            <a:xfrm>
              <a:off x="5294281" y="1942503"/>
              <a:ext cx="224790" cy="219224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6F45426-F198-4E7E-B45B-02087CA49C66}"/>
                </a:ext>
              </a:extLst>
            </p:cNvPr>
            <p:cNvSpPr txBox="1"/>
            <p:nvPr/>
          </p:nvSpPr>
          <p:spPr>
            <a:xfrm>
              <a:off x="5463136" y="1913616"/>
              <a:ext cx="71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Tenorite" panose="00000500000000000000" pitchFamily="2" charset="0"/>
                </a:rPr>
                <a:t>p-Block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179A0D-4E7D-461C-8054-1EDEDEE6E89E}"/>
              </a:ext>
            </a:extLst>
          </p:cNvPr>
          <p:cNvGrpSpPr/>
          <p:nvPr/>
        </p:nvGrpSpPr>
        <p:grpSpPr>
          <a:xfrm>
            <a:off x="5452658" y="1960960"/>
            <a:ext cx="839295" cy="276999"/>
            <a:chOff x="5294281" y="2191698"/>
            <a:chExt cx="839295" cy="27699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07C0181-6864-43B4-A95F-8B31688C0482}"/>
                </a:ext>
              </a:extLst>
            </p:cNvPr>
            <p:cNvSpPr txBox="1"/>
            <p:nvPr/>
          </p:nvSpPr>
          <p:spPr>
            <a:xfrm>
              <a:off x="5463136" y="2191698"/>
              <a:ext cx="670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Tenorite" panose="00000500000000000000" pitchFamily="2" charset="0"/>
                </a:rPr>
                <a:t>f-Block</a:t>
              </a:r>
            </a:p>
          </p:txBody>
        </p:sp>
        <p:pic>
          <p:nvPicPr>
            <p:cNvPr id="129" name="Picture 128" descr="Table&#10;&#10;Description automatically generated">
              <a:extLst>
                <a:ext uri="{FF2B5EF4-FFF2-40B4-BE49-F238E27FC236}">
                  <a16:creationId xmlns:a16="http://schemas.microsoft.com/office/drawing/2014/main" id="{33309A54-2A86-437F-A168-3CF56123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4" t="93757" r="36296" b="1769"/>
            <a:stretch/>
          </p:blipFill>
          <p:spPr>
            <a:xfrm>
              <a:off x="5294281" y="2216724"/>
              <a:ext cx="224790" cy="22694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346DC3-B998-4474-B4FC-C4950BACD13A}"/>
              </a:ext>
            </a:extLst>
          </p:cNvPr>
          <p:cNvGrpSpPr/>
          <p:nvPr/>
        </p:nvGrpSpPr>
        <p:grpSpPr>
          <a:xfrm>
            <a:off x="5452658" y="1398243"/>
            <a:ext cx="884885" cy="276999"/>
            <a:chOff x="5294281" y="1521989"/>
            <a:chExt cx="884885" cy="276999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DD262A1-F4E3-4C17-8CF2-CCAEF16AD29F}"/>
                </a:ext>
              </a:extLst>
            </p:cNvPr>
            <p:cNvSpPr txBox="1"/>
            <p:nvPr/>
          </p:nvSpPr>
          <p:spPr>
            <a:xfrm>
              <a:off x="5463136" y="1521989"/>
              <a:ext cx="71603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200" b="1" dirty="0">
                  <a:latin typeface="Tenorite" panose="00000500000000000000" pitchFamily="2" charset="0"/>
                </a:rPr>
                <a:t>d-Block</a:t>
              </a:r>
            </a:p>
          </p:txBody>
        </p:sp>
        <p:pic>
          <p:nvPicPr>
            <p:cNvPr id="134" name="Picture 133" descr="Table&#10;&#10;Description automatically generated">
              <a:extLst>
                <a:ext uri="{FF2B5EF4-FFF2-40B4-BE49-F238E27FC236}">
                  <a16:creationId xmlns:a16="http://schemas.microsoft.com/office/drawing/2014/main" id="{41FDF1C0-5E86-4E9A-8E09-65BA652D1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2" t="93716" r="74766" b="1782"/>
            <a:stretch/>
          </p:blipFill>
          <p:spPr>
            <a:xfrm>
              <a:off x="5294281" y="1549998"/>
              <a:ext cx="222672" cy="22098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3E6C8-9EF0-4056-AF3B-489129DCBEB2}"/>
              </a:ext>
            </a:extLst>
          </p:cNvPr>
          <p:cNvSpPr/>
          <p:nvPr/>
        </p:nvSpPr>
        <p:spPr>
          <a:xfrm>
            <a:off x="995680" y="3251200"/>
            <a:ext cx="561340" cy="27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B5C7DF5-4847-4E34-873D-81976B91CA7E}"/>
              </a:ext>
            </a:extLst>
          </p:cNvPr>
          <p:cNvSpPr/>
          <p:nvPr/>
        </p:nvSpPr>
        <p:spPr>
          <a:xfrm>
            <a:off x="1706896" y="1344218"/>
            <a:ext cx="728676" cy="464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1E8DA-69FA-4257-BC3B-AAF2D16895BE}"/>
              </a:ext>
            </a:extLst>
          </p:cNvPr>
          <p:cNvSpPr txBox="1"/>
          <p:nvPr/>
        </p:nvSpPr>
        <p:spPr>
          <a:xfrm>
            <a:off x="854572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A23F66-1752-4101-B385-D3BF5E3B5A23}"/>
              </a:ext>
            </a:extLst>
          </p:cNvPr>
          <p:cNvSpPr txBox="1"/>
          <p:nvPr/>
        </p:nvSpPr>
        <p:spPr>
          <a:xfrm>
            <a:off x="1296568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ADB364B-0C5B-4F4B-A646-E8159F0B97B9}"/>
              </a:ext>
            </a:extLst>
          </p:cNvPr>
          <p:cNvSpPr txBox="1"/>
          <p:nvPr/>
        </p:nvSpPr>
        <p:spPr>
          <a:xfrm>
            <a:off x="1731863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38A08D2-F96E-4ECE-A1C6-7029EC8BE89B}"/>
              </a:ext>
            </a:extLst>
          </p:cNvPr>
          <p:cNvSpPr txBox="1"/>
          <p:nvPr/>
        </p:nvSpPr>
        <p:spPr>
          <a:xfrm>
            <a:off x="2019967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43D27F-8A2F-4417-AE5D-C04DC05A4BA8}"/>
              </a:ext>
            </a:extLst>
          </p:cNvPr>
          <p:cNvSpPr txBox="1"/>
          <p:nvPr/>
        </p:nvSpPr>
        <p:spPr>
          <a:xfrm>
            <a:off x="2298894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93EB216-52ED-462E-BFCA-A3B2FCD7F681}"/>
              </a:ext>
            </a:extLst>
          </p:cNvPr>
          <p:cNvSpPr txBox="1"/>
          <p:nvPr/>
        </p:nvSpPr>
        <p:spPr>
          <a:xfrm>
            <a:off x="892915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09BCE0-6C6A-4CE9-B1DF-9AC7E2493B21}"/>
              </a:ext>
            </a:extLst>
          </p:cNvPr>
          <p:cNvSpPr txBox="1"/>
          <p:nvPr/>
        </p:nvSpPr>
        <p:spPr>
          <a:xfrm>
            <a:off x="1321233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3223375-ECC7-4CBF-8843-B774407E7AC3}"/>
              </a:ext>
            </a:extLst>
          </p:cNvPr>
          <p:cNvSpPr txBox="1"/>
          <p:nvPr/>
        </p:nvSpPr>
        <p:spPr>
          <a:xfrm>
            <a:off x="2041794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89D170F-3BC1-4A5E-9FFA-0C69A6E8ED48}"/>
              </a:ext>
            </a:extLst>
          </p:cNvPr>
          <p:cNvSpPr txBox="1"/>
          <p:nvPr/>
        </p:nvSpPr>
        <p:spPr>
          <a:xfrm>
            <a:off x="1751580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CEBAF03-2E8E-47EF-991C-8BA4C540477F}"/>
              </a:ext>
            </a:extLst>
          </p:cNvPr>
          <p:cNvSpPr txBox="1"/>
          <p:nvPr/>
        </p:nvSpPr>
        <p:spPr>
          <a:xfrm>
            <a:off x="2333527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1685B04-FE17-4723-9513-7E7D385E9560}"/>
              </a:ext>
            </a:extLst>
          </p:cNvPr>
          <p:cNvSpPr txBox="1"/>
          <p:nvPr/>
        </p:nvSpPr>
        <p:spPr>
          <a:xfrm>
            <a:off x="2776538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A87622D-52D5-4B1E-87A5-A883A71C5A54}"/>
              </a:ext>
            </a:extLst>
          </p:cNvPr>
          <p:cNvSpPr txBox="1"/>
          <p:nvPr/>
        </p:nvSpPr>
        <p:spPr>
          <a:xfrm>
            <a:off x="3203138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52F9D09-E17F-4B16-B114-DC4204BDED65}"/>
              </a:ext>
            </a:extLst>
          </p:cNvPr>
          <p:cNvSpPr txBox="1"/>
          <p:nvPr/>
        </p:nvSpPr>
        <p:spPr>
          <a:xfrm>
            <a:off x="3490153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B677E9-D737-4A98-9AAB-75E64945A1B5}"/>
              </a:ext>
            </a:extLst>
          </p:cNvPr>
          <p:cNvSpPr txBox="1"/>
          <p:nvPr/>
        </p:nvSpPr>
        <p:spPr>
          <a:xfrm>
            <a:off x="3775557" y="504388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9607F62-84BA-463A-99A3-36668E570DF3}"/>
              </a:ext>
            </a:extLst>
          </p:cNvPr>
          <p:cNvSpPr txBox="1"/>
          <p:nvPr/>
        </p:nvSpPr>
        <p:spPr>
          <a:xfrm>
            <a:off x="4641445" y="50438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FFF8D2C-E595-41F6-9D5F-C98F388FF7F1}"/>
              </a:ext>
            </a:extLst>
          </p:cNvPr>
          <p:cNvSpPr txBox="1"/>
          <p:nvPr/>
        </p:nvSpPr>
        <p:spPr>
          <a:xfrm>
            <a:off x="4926632" y="50438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9DC1DCE-7C64-412E-AEE7-81A59B141B18}"/>
              </a:ext>
            </a:extLst>
          </p:cNvPr>
          <p:cNvSpPr txBox="1"/>
          <p:nvPr/>
        </p:nvSpPr>
        <p:spPr>
          <a:xfrm>
            <a:off x="5213669" y="50438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8413FAC-4026-423D-83D5-8BE83EFF9E57}"/>
              </a:ext>
            </a:extLst>
          </p:cNvPr>
          <p:cNvSpPr txBox="1"/>
          <p:nvPr/>
        </p:nvSpPr>
        <p:spPr>
          <a:xfrm>
            <a:off x="5506462" y="50438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ADCE687-7618-4E50-99E8-8F67C2629A47}"/>
              </a:ext>
            </a:extLst>
          </p:cNvPr>
          <p:cNvSpPr txBox="1"/>
          <p:nvPr/>
        </p:nvSpPr>
        <p:spPr>
          <a:xfrm>
            <a:off x="5782784" y="504388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CFA66B9-4C1E-4D24-9989-75B2A98AADB4}"/>
              </a:ext>
            </a:extLst>
          </p:cNvPr>
          <p:cNvSpPr txBox="1"/>
          <p:nvPr/>
        </p:nvSpPr>
        <p:spPr>
          <a:xfrm>
            <a:off x="2754746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7281826-36C0-46B6-BBF0-B9F5F1155CC0}"/>
              </a:ext>
            </a:extLst>
          </p:cNvPr>
          <p:cNvSpPr txBox="1"/>
          <p:nvPr/>
        </p:nvSpPr>
        <p:spPr>
          <a:xfrm>
            <a:off x="3171033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2DD09A5-9E87-4A31-9D1B-0CBC610A20FA}"/>
              </a:ext>
            </a:extLst>
          </p:cNvPr>
          <p:cNvSpPr txBox="1"/>
          <p:nvPr/>
        </p:nvSpPr>
        <p:spPr>
          <a:xfrm>
            <a:off x="3463277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03CE772-0402-4B68-9940-72F76B245AE7}"/>
              </a:ext>
            </a:extLst>
          </p:cNvPr>
          <p:cNvSpPr txBox="1"/>
          <p:nvPr/>
        </p:nvSpPr>
        <p:spPr>
          <a:xfrm>
            <a:off x="3740646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F6555ED-1B34-4790-8653-FECACE7D540F}"/>
              </a:ext>
            </a:extLst>
          </p:cNvPr>
          <p:cNvSpPr txBox="1"/>
          <p:nvPr/>
        </p:nvSpPr>
        <p:spPr>
          <a:xfrm>
            <a:off x="4179952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473355C-58E1-4619-9830-F492E7529061}"/>
              </a:ext>
            </a:extLst>
          </p:cNvPr>
          <p:cNvSpPr txBox="1"/>
          <p:nvPr/>
        </p:nvSpPr>
        <p:spPr>
          <a:xfrm>
            <a:off x="4608810" y="43472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↿⇂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A547317-8DB0-40A5-8A3C-3E3319F7F266}"/>
              </a:ext>
            </a:extLst>
          </p:cNvPr>
          <p:cNvSpPr txBox="1"/>
          <p:nvPr/>
        </p:nvSpPr>
        <p:spPr>
          <a:xfrm>
            <a:off x="4918469" y="43472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83A3666-66A7-4412-AA9E-BF4E9DD947CE}"/>
              </a:ext>
            </a:extLst>
          </p:cNvPr>
          <p:cNvSpPr txBox="1"/>
          <p:nvPr/>
        </p:nvSpPr>
        <p:spPr>
          <a:xfrm>
            <a:off x="5195821" y="43472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128F4E3-C8A3-4F1F-B4E8-3F033C3EFD9C}"/>
              </a:ext>
            </a:extLst>
          </p:cNvPr>
          <p:cNvSpPr txBox="1"/>
          <p:nvPr/>
        </p:nvSpPr>
        <p:spPr>
          <a:xfrm>
            <a:off x="5471893" y="43472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1FE9C03-2926-4544-8510-E1E77ADB234A}"/>
              </a:ext>
            </a:extLst>
          </p:cNvPr>
          <p:cNvSpPr txBox="1"/>
          <p:nvPr/>
        </p:nvSpPr>
        <p:spPr>
          <a:xfrm>
            <a:off x="5756116" y="43472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↿</a:t>
            </a:r>
          </a:p>
        </p:txBody>
      </p:sp>
    </p:spTree>
    <p:extLst>
      <p:ext uri="{BB962C8B-B14F-4D97-AF65-F5344CB8AC3E}">
        <p14:creationId xmlns:p14="http://schemas.microsoft.com/office/powerpoint/2010/main" val="348202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ECBB8F-E3CB-41AF-A235-7AF2C00D71D8}">
  <we:reference id="wa200001937" version="1.0.0.0" store="en-US" storeType="OMEX"/>
  <we:alternateReferences>
    <we:reference id="WA20000193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870</Words>
  <Application>Microsoft Office PowerPoint</Application>
  <PresentationFormat>A4 Paper (210x297 mm)</PresentationFormat>
  <Paragraphs>186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Montserrat ExtraBold</vt:lpstr>
      <vt:lpstr>Arial</vt:lpstr>
      <vt:lpstr>gg sans</vt:lpstr>
      <vt:lpstr>Montserrat SemiBold</vt:lpstr>
      <vt:lpstr>Calibri</vt:lpstr>
      <vt:lpstr>Tenorite</vt:lpstr>
      <vt:lpstr>Montserrat Medium</vt:lpstr>
      <vt:lpstr>Times New Roman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Delane BRANDY</dc:creator>
  <cp:lastModifiedBy>Chezka Mae Madrona</cp:lastModifiedBy>
  <cp:revision>4</cp:revision>
  <cp:lastPrinted>2021-07-09T19:33:38Z</cp:lastPrinted>
  <dcterms:created xsi:type="dcterms:W3CDTF">2019-10-07T08:47:59Z</dcterms:created>
  <dcterms:modified xsi:type="dcterms:W3CDTF">2025-07-28T06:39:14Z</dcterms:modified>
</cp:coreProperties>
</file>