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927" r:id="rId5"/>
    <p:sldId id="928" r:id="rId6"/>
    <p:sldId id="271" r:id="rId7"/>
    <p:sldId id="922" r:id="rId8"/>
    <p:sldId id="269" r:id="rId9"/>
    <p:sldId id="272" r:id="rId10"/>
    <p:sldId id="924" r:id="rId11"/>
    <p:sldId id="276" r:id="rId12"/>
    <p:sldId id="275" r:id="rId13"/>
    <p:sldId id="919" r:id="rId14"/>
    <p:sldId id="923" r:id="rId15"/>
    <p:sldId id="273" r:id="rId16"/>
    <p:sldId id="274" r:id="rId17"/>
    <p:sldId id="259" r:id="rId18"/>
    <p:sldId id="925" r:id="rId19"/>
    <p:sldId id="279" r:id="rId20"/>
    <p:sldId id="284" r:id="rId21"/>
    <p:sldId id="278" r:id="rId22"/>
    <p:sldId id="285" r:id="rId23"/>
    <p:sldId id="277" r:id="rId24"/>
    <p:sldId id="281" r:id="rId25"/>
    <p:sldId id="268" r:id="rId26"/>
    <p:sldId id="920" r:id="rId27"/>
    <p:sldId id="921" r:id="rId28"/>
    <p:sldId id="283" r:id="rId29"/>
    <p:sldId id="282" r:id="rId30"/>
    <p:sldId id="926" r:id="rId31"/>
    <p:sldId id="263" r:id="rId32"/>
    <p:sldId id="266"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A6626C-8A75-4B23-8306-C0FE74F726A5}" v="49" dt="2024-02-02T10:03:24.8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90" autoAdjust="0"/>
  </p:normalViewPr>
  <p:slideViewPr>
    <p:cSldViewPr>
      <p:cViewPr varScale="1">
        <p:scale>
          <a:sx n="79" d="100"/>
          <a:sy n="79" d="100"/>
        </p:scale>
        <p:origin x="114" y="12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c2c6c2dd-6ddc-437e-8cdd-d7a74390accc" providerId="ADAL" clId="{08B8F771-13D1-482E-90A7-3753F2485BE9}"/>
    <pc:docChg chg="undo custSel addSld delSld modSld sldOrd modMainMaster modNotesMaster">
      <pc:chgData name="Richard Ball" userId="c2c6c2dd-6ddc-437e-8cdd-d7a74390accc" providerId="ADAL" clId="{08B8F771-13D1-482E-90A7-3753F2485BE9}" dt="2023-03-20T13:24:18.773" v="3698" actId="20577"/>
      <pc:docMkLst>
        <pc:docMk/>
      </pc:docMkLst>
      <pc:sldChg chg="modSp del modNotes">
        <pc:chgData name="Richard Ball" userId="c2c6c2dd-6ddc-437e-8cdd-d7a74390accc" providerId="ADAL" clId="{08B8F771-13D1-482E-90A7-3753F2485BE9}" dt="2023-03-05T09:01:24.951" v="145" actId="47"/>
        <pc:sldMkLst>
          <pc:docMk/>
          <pc:sldMk cId="3620379669" sldId="257"/>
        </pc:sldMkLst>
        <pc:spChg chg="mod">
          <ac:chgData name="Richard Ball" userId="c2c6c2dd-6ddc-437e-8cdd-d7a74390accc" providerId="ADAL" clId="{08B8F771-13D1-482E-90A7-3753F2485BE9}" dt="2023-03-05T08:49:26.437" v="11"/>
          <ac:spMkLst>
            <pc:docMk/>
            <pc:sldMk cId="3620379669" sldId="257"/>
            <ac:spMk id="2" creationId="{00000000-0000-0000-0000-000000000000}"/>
          </ac:spMkLst>
        </pc:spChg>
        <pc:spChg chg="mod">
          <ac:chgData name="Richard Ball" userId="c2c6c2dd-6ddc-437e-8cdd-d7a74390accc" providerId="ADAL" clId="{08B8F771-13D1-482E-90A7-3753F2485BE9}" dt="2023-03-05T08:49:26.437" v="11"/>
          <ac:spMkLst>
            <pc:docMk/>
            <pc:sldMk cId="3620379669" sldId="257"/>
            <ac:spMk id="5" creationId="{00000000-0000-0000-0000-000000000000}"/>
          </ac:spMkLst>
        </pc:spChg>
        <pc:spChg chg="mod">
          <ac:chgData name="Richard Ball" userId="c2c6c2dd-6ddc-437e-8cdd-d7a74390accc" providerId="ADAL" clId="{08B8F771-13D1-482E-90A7-3753F2485BE9}" dt="2023-03-05T08:49:26.437" v="11"/>
          <ac:spMkLst>
            <pc:docMk/>
            <pc:sldMk cId="3620379669" sldId="257"/>
            <ac:spMk id="2052" creationId="{00000000-0000-0000-0000-000000000000}"/>
          </ac:spMkLst>
        </pc:spChg>
        <pc:picChg chg="mod">
          <ac:chgData name="Richard Ball" userId="c2c6c2dd-6ddc-437e-8cdd-d7a74390accc" providerId="ADAL" clId="{08B8F771-13D1-482E-90A7-3753F2485BE9}" dt="2023-03-05T08:49:26.437" v="11"/>
          <ac:picMkLst>
            <pc:docMk/>
            <pc:sldMk cId="3620379669" sldId="257"/>
            <ac:picMk id="2051" creationId="{00000000-0000-0000-0000-000000000000}"/>
          </ac:picMkLst>
        </pc:picChg>
      </pc:sldChg>
      <pc:sldChg chg="delSp modSp del mod modNotes">
        <pc:chgData name="Richard Ball" userId="c2c6c2dd-6ddc-437e-8cdd-d7a74390accc" providerId="ADAL" clId="{08B8F771-13D1-482E-90A7-3753F2485BE9}" dt="2023-03-05T09:22:25.802" v="1144" actId="47"/>
        <pc:sldMkLst>
          <pc:docMk/>
          <pc:sldMk cId="1584386103" sldId="258"/>
        </pc:sldMkLst>
        <pc:spChg chg="mod">
          <ac:chgData name="Richard Ball" userId="c2c6c2dd-6ddc-437e-8cdd-d7a74390accc" providerId="ADAL" clId="{08B8F771-13D1-482E-90A7-3753F2485BE9}" dt="2023-03-05T08:49:26.437" v="11"/>
          <ac:spMkLst>
            <pc:docMk/>
            <pc:sldMk cId="1584386103" sldId="258"/>
            <ac:spMk id="9" creationId="{00000000-0000-0000-0000-000000000000}"/>
          </ac:spMkLst>
        </pc:spChg>
        <pc:spChg chg="mod">
          <ac:chgData name="Richard Ball" userId="c2c6c2dd-6ddc-437e-8cdd-d7a74390accc" providerId="ADAL" clId="{08B8F771-13D1-482E-90A7-3753F2485BE9}" dt="2023-03-05T08:49:26.437" v="11"/>
          <ac:spMkLst>
            <pc:docMk/>
            <pc:sldMk cId="1584386103" sldId="258"/>
            <ac:spMk id="10" creationId="{00000000-0000-0000-0000-000000000000}"/>
          </ac:spMkLst>
        </pc:spChg>
        <pc:spChg chg="mod">
          <ac:chgData name="Richard Ball" userId="c2c6c2dd-6ddc-437e-8cdd-d7a74390accc" providerId="ADAL" clId="{08B8F771-13D1-482E-90A7-3753F2485BE9}" dt="2023-03-05T08:49:26.437" v="11"/>
          <ac:spMkLst>
            <pc:docMk/>
            <pc:sldMk cId="1584386103" sldId="258"/>
            <ac:spMk id="11" creationId="{00000000-0000-0000-0000-000000000000}"/>
          </ac:spMkLst>
        </pc:spChg>
        <pc:spChg chg="mod">
          <ac:chgData name="Richard Ball" userId="c2c6c2dd-6ddc-437e-8cdd-d7a74390accc" providerId="ADAL" clId="{08B8F771-13D1-482E-90A7-3753F2485BE9}" dt="2023-03-05T08:49:26.437" v="11"/>
          <ac:spMkLst>
            <pc:docMk/>
            <pc:sldMk cId="1584386103" sldId="258"/>
            <ac:spMk id="12" creationId="{00000000-0000-0000-0000-000000000000}"/>
          </ac:spMkLst>
        </pc:spChg>
        <pc:spChg chg="mod">
          <ac:chgData name="Richard Ball" userId="c2c6c2dd-6ddc-437e-8cdd-d7a74390accc" providerId="ADAL" clId="{08B8F771-13D1-482E-90A7-3753F2485BE9}" dt="2023-03-05T08:49:26.437" v="11"/>
          <ac:spMkLst>
            <pc:docMk/>
            <pc:sldMk cId="1584386103" sldId="258"/>
            <ac:spMk id="13" creationId="{00000000-0000-0000-0000-000000000000}"/>
          </ac:spMkLst>
        </pc:spChg>
        <pc:spChg chg="mod">
          <ac:chgData name="Richard Ball" userId="c2c6c2dd-6ddc-437e-8cdd-d7a74390accc" providerId="ADAL" clId="{08B8F771-13D1-482E-90A7-3753F2485BE9}" dt="2023-03-05T08:49:26.437" v="11"/>
          <ac:spMkLst>
            <pc:docMk/>
            <pc:sldMk cId="1584386103" sldId="258"/>
            <ac:spMk id="14" creationId="{00000000-0000-0000-0000-000000000000}"/>
          </ac:spMkLst>
        </pc:spChg>
        <pc:spChg chg="mod">
          <ac:chgData name="Richard Ball" userId="c2c6c2dd-6ddc-437e-8cdd-d7a74390accc" providerId="ADAL" clId="{08B8F771-13D1-482E-90A7-3753F2485BE9}" dt="2023-03-05T08:49:26.437" v="11"/>
          <ac:spMkLst>
            <pc:docMk/>
            <pc:sldMk cId="1584386103" sldId="258"/>
            <ac:spMk id="15" creationId="{00000000-0000-0000-0000-000000000000}"/>
          </ac:spMkLst>
        </pc:spChg>
        <pc:spChg chg="mod">
          <ac:chgData name="Richard Ball" userId="c2c6c2dd-6ddc-437e-8cdd-d7a74390accc" providerId="ADAL" clId="{08B8F771-13D1-482E-90A7-3753F2485BE9}" dt="2023-03-05T08:49:26.437" v="11"/>
          <ac:spMkLst>
            <pc:docMk/>
            <pc:sldMk cId="1584386103" sldId="258"/>
            <ac:spMk id="16" creationId="{00000000-0000-0000-0000-000000000000}"/>
          </ac:spMkLst>
        </pc:spChg>
        <pc:spChg chg="mod">
          <ac:chgData name="Richard Ball" userId="c2c6c2dd-6ddc-437e-8cdd-d7a74390accc" providerId="ADAL" clId="{08B8F771-13D1-482E-90A7-3753F2485BE9}" dt="2023-03-05T08:49:26.437" v="11"/>
          <ac:spMkLst>
            <pc:docMk/>
            <pc:sldMk cId="1584386103" sldId="258"/>
            <ac:spMk id="31" creationId="{00000000-0000-0000-0000-000000000000}"/>
          </ac:spMkLst>
        </pc:spChg>
        <pc:spChg chg="del mod">
          <ac:chgData name="Richard Ball" userId="c2c6c2dd-6ddc-437e-8cdd-d7a74390accc" providerId="ADAL" clId="{08B8F771-13D1-482E-90A7-3753F2485BE9}" dt="2023-03-05T09:03:19.718" v="149" actId="478"/>
          <ac:spMkLst>
            <pc:docMk/>
            <pc:sldMk cId="1584386103" sldId="258"/>
            <ac:spMk id="32" creationId="{00000000-0000-0000-0000-000000000000}"/>
          </ac:spMkLst>
        </pc:spChg>
        <pc:spChg chg="del mod">
          <ac:chgData name="Richard Ball" userId="c2c6c2dd-6ddc-437e-8cdd-d7a74390accc" providerId="ADAL" clId="{08B8F771-13D1-482E-90A7-3753F2485BE9}" dt="2023-03-05T09:21:34.848" v="1135" actId="478"/>
          <ac:spMkLst>
            <pc:docMk/>
            <pc:sldMk cId="1584386103" sldId="258"/>
            <ac:spMk id="35" creationId="{00000000-0000-0000-0000-000000000000}"/>
          </ac:spMkLst>
        </pc:spChg>
        <pc:spChg chg="mod">
          <ac:chgData name="Richard Ball" userId="c2c6c2dd-6ddc-437e-8cdd-d7a74390accc" providerId="ADAL" clId="{08B8F771-13D1-482E-90A7-3753F2485BE9}" dt="2023-03-05T08:49:26.437" v="11"/>
          <ac:spMkLst>
            <pc:docMk/>
            <pc:sldMk cId="1584386103" sldId="258"/>
            <ac:spMk id="3076" creationId="{00000000-0000-0000-0000-000000000000}"/>
          </ac:spMkLst>
        </pc:spChg>
        <pc:spChg chg="mod">
          <ac:chgData name="Richard Ball" userId="c2c6c2dd-6ddc-437e-8cdd-d7a74390accc" providerId="ADAL" clId="{08B8F771-13D1-482E-90A7-3753F2485BE9}" dt="2023-03-05T08:49:26.437" v="11"/>
          <ac:spMkLst>
            <pc:docMk/>
            <pc:sldMk cId="1584386103" sldId="258"/>
            <ac:spMk id="3077" creationId="{00000000-0000-0000-0000-000000000000}"/>
          </ac:spMkLst>
        </pc:spChg>
        <pc:spChg chg="mod">
          <ac:chgData name="Richard Ball" userId="c2c6c2dd-6ddc-437e-8cdd-d7a74390accc" providerId="ADAL" clId="{08B8F771-13D1-482E-90A7-3753F2485BE9}" dt="2023-03-05T08:49:26.437" v="11"/>
          <ac:spMkLst>
            <pc:docMk/>
            <pc:sldMk cId="1584386103" sldId="258"/>
            <ac:spMk id="3078" creationId="{00000000-0000-0000-0000-000000000000}"/>
          </ac:spMkLst>
        </pc:spChg>
        <pc:spChg chg="mod">
          <ac:chgData name="Richard Ball" userId="c2c6c2dd-6ddc-437e-8cdd-d7a74390accc" providerId="ADAL" clId="{08B8F771-13D1-482E-90A7-3753F2485BE9}" dt="2023-03-05T08:49:26.437" v="11"/>
          <ac:spMkLst>
            <pc:docMk/>
            <pc:sldMk cId="1584386103" sldId="258"/>
            <ac:spMk id="3079" creationId="{00000000-0000-0000-0000-000000000000}"/>
          </ac:spMkLst>
        </pc:spChg>
        <pc:spChg chg="mod">
          <ac:chgData name="Richard Ball" userId="c2c6c2dd-6ddc-437e-8cdd-d7a74390accc" providerId="ADAL" clId="{08B8F771-13D1-482E-90A7-3753F2485BE9}" dt="2023-03-05T08:49:26.437" v="11"/>
          <ac:spMkLst>
            <pc:docMk/>
            <pc:sldMk cId="1584386103" sldId="258"/>
            <ac:spMk id="3080" creationId="{00000000-0000-0000-0000-000000000000}"/>
          </ac:spMkLst>
        </pc:spChg>
        <pc:spChg chg="mod">
          <ac:chgData name="Richard Ball" userId="c2c6c2dd-6ddc-437e-8cdd-d7a74390accc" providerId="ADAL" clId="{08B8F771-13D1-482E-90A7-3753F2485BE9}" dt="2023-03-05T08:49:26.437" v="11"/>
          <ac:spMkLst>
            <pc:docMk/>
            <pc:sldMk cId="1584386103" sldId="258"/>
            <ac:spMk id="3081" creationId="{00000000-0000-0000-0000-000000000000}"/>
          </ac:spMkLst>
        </pc:spChg>
        <pc:spChg chg="mod">
          <ac:chgData name="Richard Ball" userId="c2c6c2dd-6ddc-437e-8cdd-d7a74390accc" providerId="ADAL" clId="{08B8F771-13D1-482E-90A7-3753F2485BE9}" dt="2023-03-05T08:49:26.437" v="11"/>
          <ac:spMkLst>
            <pc:docMk/>
            <pc:sldMk cId="1584386103" sldId="258"/>
            <ac:spMk id="3082" creationId="{00000000-0000-0000-0000-000000000000}"/>
          </ac:spMkLst>
        </pc:spChg>
        <pc:spChg chg="del mod">
          <ac:chgData name="Richard Ball" userId="c2c6c2dd-6ddc-437e-8cdd-d7a74390accc" providerId="ADAL" clId="{08B8F771-13D1-482E-90A7-3753F2485BE9}" dt="2023-03-05T09:03:21.876" v="151" actId="478"/>
          <ac:spMkLst>
            <pc:docMk/>
            <pc:sldMk cId="1584386103" sldId="258"/>
            <ac:spMk id="3089" creationId="{00000000-0000-0000-0000-000000000000}"/>
          </ac:spMkLst>
        </pc:spChg>
        <pc:spChg chg="mod">
          <ac:chgData name="Richard Ball" userId="c2c6c2dd-6ddc-437e-8cdd-d7a74390accc" providerId="ADAL" clId="{08B8F771-13D1-482E-90A7-3753F2485BE9}" dt="2023-03-05T08:49:26.437" v="11"/>
          <ac:spMkLst>
            <pc:docMk/>
            <pc:sldMk cId="1584386103" sldId="258"/>
            <ac:spMk id="3090" creationId="{00000000-0000-0000-0000-000000000000}"/>
          </ac:spMkLst>
        </pc:spChg>
        <pc:spChg chg="del mod">
          <ac:chgData name="Richard Ball" userId="c2c6c2dd-6ddc-437e-8cdd-d7a74390accc" providerId="ADAL" clId="{08B8F771-13D1-482E-90A7-3753F2485BE9}" dt="2023-03-05T09:21:34.848" v="1135" actId="478"/>
          <ac:spMkLst>
            <pc:docMk/>
            <pc:sldMk cId="1584386103" sldId="258"/>
            <ac:spMk id="3092" creationId="{00000000-0000-0000-0000-000000000000}"/>
          </ac:spMkLst>
        </pc:spChg>
        <pc:grpChg chg="del mod">
          <ac:chgData name="Richard Ball" userId="c2c6c2dd-6ddc-437e-8cdd-d7a74390accc" providerId="ADAL" clId="{08B8F771-13D1-482E-90A7-3753F2485BE9}" dt="2023-03-05T09:10:16.635" v="359" actId="478"/>
          <ac:grpSpMkLst>
            <pc:docMk/>
            <pc:sldMk cId="1584386103" sldId="258"/>
            <ac:grpSpMk id="3074" creationId="{00000000-0000-0000-0000-000000000000}"/>
          </ac:grpSpMkLst>
        </pc:grpChg>
        <pc:picChg chg="mod">
          <ac:chgData name="Richard Ball" userId="c2c6c2dd-6ddc-437e-8cdd-d7a74390accc" providerId="ADAL" clId="{08B8F771-13D1-482E-90A7-3753F2485BE9}" dt="2023-03-05T09:03:16.804" v="148" actId="1076"/>
          <ac:picMkLst>
            <pc:docMk/>
            <pc:sldMk cId="1584386103" sldId="258"/>
            <ac:picMk id="3075" creationId="{00000000-0000-0000-0000-000000000000}"/>
          </ac:picMkLst>
        </pc:picChg>
        <pc:picChg chg="mod">
          <ac:chgData name="Richard Ball" userId="c2c6c2dd-6ddc-437e-8cdd-d7a74390accc" providerId="ADAL" clId="{08B8F771-13D1-482E-90A7-3753F2485BE9}" dt="2023-03-05T08:49:26.437" v="11"/>
          <ac:picMkLst>
            <pc:docMk/>
            <pc:sldMk cId="1584386103" sldId="258"/>
            <ac:picMk id="3095" creationId="{00000000-0000-0000-0000-000000000000}"/>
          </ac:picMkLst>
        </pc:picChg>
        <pc:cxnChg chg="mod">
          <ac:chgData name="Richard Ball" userId="c2c6c2dd-6ddc-437e-8cdd-d7a74390accc" providerId="ADAL" clId="{08B8F771-13D1-482E-90A7-3753F2485BE9}" dt="2023-03-05T08:49:26.437" v="11"/>
          <ac:cxnSpMkLst>
            <pc:docMk/>
            <pc:sldMk cId="1584386103" sldId="258"/>
            <ac:cxnSpMk id="22" creationId="{00000000-0000-0000-0000-000000000000}"/>
          </ac:cxnSpMkLst>
        </pc:cxnChg>
        <pc:cxnChg chg="mod">
          <ac:chgData name="Richard Ball" userId="c2c6c2dd-6ddc-437e-8cdd-d7a74390accc" providerId="ADAL" clId="{08B8F771-13D1-482E-90A7-3753F2485BE9}" dt="2023-03-05T08:49:26.437" v="11"/>
          <ac:cxnSpMkLst>
            <pc:docMk/>
            <pc:sldMk cId="1584386103" sldId="258"/>
            <ac:cxnSpMk id="24" creationId="{00000000-0000-0000-0000-000000000000}"/>
          </ac:cxnSpMkLst>
        </pc:cxnChg>
        <pc:cxnChg chg="mod">
          <ac:chgData name="Richard Ball" userId="c2c6c2dd-6ddc-437e-8cdd-d7a74390accc" providerId="ADAL" clId="{08B8F771-13D1-482E-90A7-3753F2485BE9}" dt="2023-03-05T08:49:26.437" v="11"/>
          <ac:cxnSpMkLst>
            <pc:docMk/>
            <pc:sldMk cId="1584386103" sldId="258"/>
            <ac:cxnSpMk id="27" creationId="{00000000-0000-0000-0000-000000000000}"/>
          </ac:cxnSpMkLst>
        </pc:cxnChg>
        <pc:cxnChg chg="mod">
          <ac:chgData name="Richard Ball" userId="c2c6c2dd-6ddc-437e-8cdd-d7a74390accc" providerId="ADAL" clId="{08B8F771-13D1-482E-90A7-3753F2485BE9}" dt="2023-03-05T08:49:26.437" v="11"/>
          <ac:cxnSpMkLst>
            <pc:docMk/>
            <pc:sldMk cId="1584386103" sldId="258"/>
            <ac:cxnSpMk id="30" creationId="{00000000-0000-0000-0000-000000000000}"/>
          </ac:cxnSpMkLst>
        </pc:cxnChg>
        <pc:cxnChg chg="mod">
          <ac:chgData name="Richard Ball" userId="c2c6c2dd-6ddc-437e-8cdd-d7a74390accc" providerId="ADAL" clId="{08B8F771-13D1-482E-90A7-3753F2485BE9}" dt="2023-03-05T08:49:26.437" v="11"/>
          <ac:cxnSpMkLst>
            <pc:docMk/>
            <pc:sldMk cId="1584386103" sldId="258"/>
            <ac:cxnSpMk id="40" creationId="{00000000-0000-0000-0000-000000000000}"/>
          </ac:cxnSpMkLst>
        </pc:cxnChg>
        <pc:cxnChg chg="mod">
          <ac:chgData name="Richard Ball" userId="c2c6c2dd-6ddc-437e-8cdd-d7a74390accc" providerId="ADAL" clId="{08B8F771-13D1-482E-90A7-3753F2485BE9}" dt="2023-03-05T08:49:26.437" v="11"/>
          <ac:cxnSpMkLst>
            <pc:docMk/>
            <pc:sldMk cId="1584386103" sldId="258"/>
            <ac:cxnSpMk id="44" creationId="{00000000-0000-0000-0000-000000000000}"/>
          </ac:cxnSpMkLst>
        </pc:cxnChg>
      </pc:sldChg>
      <pc:sldChg chg="addSp delSp modSp mod modAnim modNotes">
        <pc:chgData name="Richard Ball" userId="c2c6c2dd-6ddc-437e-8cdd-d7a74390accc" providerId="ADAL" clId="{08B8F771-13D1-482E-90A7-3753F2485BE9}" dt="2023-03-13T12:57:35.396" v="3487" actId="20577"/>
        <pc:sldMkLst>
          <pc:docMk/>
          <pc:sldMk cId="3961840057" sldId="259"/>
        </pc:sldMkLst>
        <pc:spChg chg="mod">
          <ac:chgData name="Richard Ball" userId="c2c6c2dd-6ddc-437e-8cdd-d7a74390accc" providerId="ADAL" clId="{08B8F771-13D1-482E-90A7-3753F2485BE9}" dt="2023-03-05T08:49:26.437" v="11"/>
          <ac:spMkLst>
            <pc:docMk/>
            <pc:sldMk cId="3961840057" sldId="259"/>
            <ac:spMk id="25" creationId="{00000000-0000-0000-0000-000000000000}"/>
          </ac:spMkLst>
        </pc:spChg>
        <pc:spChg chg="mod">
          <ac:chgData name="Richard Ball" userId="c2c6c2dd-6ddc-437e-8cdd-d7a74390accc" providerId="ADAL" clId="{08B8F771-13D1-482E-90A7-3753F2485BE9}" dt="2023-03-05T08:49:26.437" v="11"/>
          <ac:spMkLst>
            <pc:docMk/>
            <pc:sldMk cId="3961840057" sldId="259"/>
            <ac:spMk id="26" creationId="{00000000-0000-0000-0000-000000000000}"/>
          </ac:spMkLst>
        </pc:spChg>
        <pc:spChg chg="mod">
          <ac:chgData name="Richard Ball" userId="c2c6c2dd-6ddc-437e-8cdd-d7a74390accc" providerId="ADAL" clId="{08B8F771-13D1-482E-90A7-3753F2485BE9}" dt="2023-03-12T13:44:12.861" v="2766" actId="113"/>
          <ac:spMkLst>
            <pc:docMk/>
            <pc:sldMk cId="3961840057" sldId="259"/>
            <ac:spMk id="4099" creationId="{00000000-0000-0000-0000-000000000000}"/>
          </ac:spMkLst>
        </pc:spChg>
        <pc:spChg chg="mod">
          <ac:chgData name="Richard Ball" userId="c2c6c2dd-6ddc-437e-8cdd-d7a74390accc" providerId="ADAL" clId="{08B8F771-13D1-482E-90A7-3753F2485BE9}" dt="2023-03-13T12:57:35.396" v="3487" actId="20577"/>
          <ac:spMkLst>
            <pc:docMk/>
            <pc:sldMk cId="3961840057" sldId="259"/>
            <ac:spMk id="4111" creationId="{00000000-0000-0000-0000-000000000000}"/>
          </ac:spMkLst>
        </pc:spChg>
        <pc:spChg chg="del mod">
          <ac:chgData name="Richard Ball" userId="c2c6c2dd-6ddc-437e-8cdd-d7a74390accc" providerId="ADAL" clId="{08B8F771-13D1-482E-90A7-3753F2485BE9}" dt="2023-03-05T09:24:04.174" v="1197" actId="478"/>
          <ac:spMkLst>
            <pc:docMk/>
            <pc:sldMk cId="3961840057" sldId="259"/>
            <ac:spMk id="4112" creationId="{00000000-0000-0000-0000-000000000000}"/>
          </ac:spMkLst>
        </pc:spChg>
        <pc:spChg chg="mod">
          <ac:chgData name="Richard Ball" userId="c2c6c2dd-6ddc-437e-8cdd-d7a74390accc" providerId="ADAL" clId="{08B8F771-13D1-482E-90A7-3753F2485BE9}" dt="2023-03-05T08:49:26.437" v="11"/>
          <ac:spMkLst>
            <pc:docMk/>
            <pc:sldMk cId="3961840057" sldId="259"/>
            <ac:spMk id="4113" creationId="{00000000-0000-0000-0000-000000000000}"/>
          </ac:spMkLst>
        </pc:spChg>
        <pc:spChg chg="del mod">
          <ac:chgData name="Richard Ball" userId="c2c6c2dd-6ddc-437e-8cdd-d7a74390accc" providerId="ADAL" clId="{08B8F771-13D1-482E-90A7-3753F2485BE9}" dt="2023-03-05T09:23:31.756" v="1188" actId="478"/>
          <ac:spMkLst>
            <pc:docMk/>
            <pc:sldMk cId="3961840057" sldId="259"/>
            <ac:spMk id="4114" creationId="{00000000-0000-0000-0000-000000000000}"/>
          </ac:spMkLst>
        </pc:spChg>
        <pc:spChg chg="mod">
          <ac:chgData name="Richard Ball" userId="c2c6c2dd-6ddc-437e-8cdd-d7a74390accc" providerId="ADAL" clId="{08B8F771-13D1-482E-90A7-3753F2485BE9}" dt="2023-03-05T08:49:26.437" v="11"/>
          <ac:spMkLst>
            <pc:docMk/>
            <pc:sldMk cId="3961840057" sldId="259"/>
            <ac:spMk id="4115" creationId="{00000000-0000-0000-0000-000000000000}"/>
          </ac:spMkLst>
        </pc:spChg>
        <pc:spChg chg="del mod">
          <ac:chgData name="Richard Ball" userId="c2c6c2dd-6ddc-437e-8cdd-d7a74390accc" providerId="ADAL" clId="{08B8F771-13D1-482E-90A7-3753F2485BE9}" dt="2023-03-05T09:23:38.783" v="1192" actId="478"/>
          <ac:spMkLst>
            <pc:docMk/>
            <pc:sldMk cId="3961840057" sldId="259"/>
            <ac:spMk id="4116" creationId="{00000000-0000-0000-0000-000000000000}"/>
          </ac:spMkLst>
        </pc:spChg>
        <pc:spChg chg="mod">
          <ac:chgData name="Richard Ball" userId="c2c6c2dd-6ddc-437e-8cdd-d7a74390accc" providerId="ADAL" clId="{08B8F771-13D1-482E-90A7-3753F2485BE9}" dt="2023-03-05T08:49:26.437" v="11"/>
          <ac:spMkLst>
            <pc:docMk/>
            <pc:sldMk cId="3961840057" sldId="259"/>
            <ac:spMk id="4117" creationId="{00000000-0000-0000-0000-000000000000}"/>
          </ac:spMkLst>
        </pc:spChg>
        <pc:spChg chg="mod">
          <ac:chgData name="Richard Ball" userId="c2c6c2dd-6ddc-437e-8cdd-d7a74390accc" providerId="ADAL" clId="{08B8F771-13D1-482E-90A7-3753F2485BE9}" dt="2023-03-05T08:49:26.437" v="11"/>
          <ac:spMkLst>
            <pc:docMk/>
            <pc:sldMk cId="3961840057" sldId="259"/>
            <ac:spMk id="4118" creationId="{00000000-0000-0000-0000-000000000000}"/>
          </ac:spMkLst>
        </pc:spChg>
        <pc:spChg chg="del mod">
          <ac:chgData name="Richard Ball" userId="c2c6c2dd-6ddc-437e-8cdd-d7a74390accc" providerId="ADAL" clId="{08B8F771-13D1-482E-90A7-3753F2485BE9}" dt="2023-03-05T09:23:52.152" v="1194" actId="478"/>
          <ac:spMkLst>
            <pc:docMk/>
            <pc:sldMk cId="3961840057" sldId="259"/>
            <ac:spMk id="4119" creationId="{00000000-0000-0000-0000-000000000000}"/>
          </ac:spMkLst>
        </pc:spChg>
        <pc:spChg chg="mod">
          <ac:chgData name="Richard Ball" userId="c2c6c2dd-6ddc-437e-8cdd-d7a74390accc" providerId="ADAL" clId="{08B8F771-13D1-482E-90A7-3753F2485BE9}" dt="2023-03-13T12:25:24.771" v="3385" actId="313"/>
          <ac:spMkLst>
            <pc:docMk/>
            <pc:sldMk cId="3961840057" sldId="259"/>
            <ac:spMk id="4120" creationId="{00000000-0000-0000-0000-000000000000}"/>
          </ac:spMkLst>
        </pc:spChg>
        <pc:picChg chg="add del mod">
          <ac:chgData name="Richard Ball" userId="c2c6c2dd-6ddc-437e-8cdd-d7a74390accc" providerId="ADAL" clId="{08B8F771-13D1-482E-90A7-3753F2485BE9}" dt="2023-03-05T09:24:06.873" v="1199" actId="478"/>
          <ac:picMkLst>
            <pc:docMk/>
            <pc:sldMk cId="3961840057" sldId="259"/>
            <ac:picMk id="4100" creationId="{00000000-0000-0000-0000-000000000000}"/>
          </ac:picMkLst>
        </pc:picChg>
        <pc:cxnChg chg="mod">
          <ac:chgData name="Richard Ball" userId="c2c6c2dd-6ddc-437e-8cdd-d7a74390accc" providerId="ADAL" clId="{08B8F771-13D1-482E-90A7-3753F2485BE9}" dt="2023-03-13T07:24:26.900" v="3036" actId="20577"/>
          <ac:cxnSpMkLst>
            <pc:docMk/>
            <pc:sldMk cId="3961840057" sldId="259"/>
            <ac:cxnSpMk id="5" creationId="{00000000-0000-0000-0000-000000000000}"/>
          </ac:cxnSpMkLst>
        </pc:cxnChg>
        <pc:cxnChg chg="mod">
          <ac:chgData name="Richard Ball" userId="c2c6c2dd-6ddc-437e-8cdd-d7a74390accc" providerId="ADAL" clId="{08B8F771-13D1-482E-90A7-3753F2485BE9}" dt="2023-03-13T07:25:26.681" v="3104" actId="14100"/>
          <ac:cxnSpMkLst>
            <pc:docMk/>
            <pc:sldMk cId="3961840057" sldId="259"/>
            <ac:cxnSpMk id="7" creationId="{00000000-0000-0000-0000-000000000000}"/>
          </ac:cxnSpMkLst>
        </pc:cxnChg>
        <pc:cxnChg chg="del mod">
          <ac:chgData name="Richard Ball" userId="c2c6c2dd-6ddc-437e-8cdd-d7a74390accc" providerId="ADAL" clId="{08B8F771-13D1-482E-90A7-3753F2485BE9}" dt="2023-03-05T09:24:08.495" v="1200" actId="478"/>
          <ac:cxnSpMkLst>
            <pc:docMk/>
            <pc:sldMk cId="3961840057" sldId="259"/>
            <ac:cxnSpMk id="9" creationId="{00000000-0000-0000-0000-000000000000}"/>
          </ac:cxnSpMkLst>
        </pc:cxnChg>
        <pc:cxnChg chg="mod">
          <ac:chgData name="Richard Ball" userId="c2c6c2dd-6ddc-437e-8cdd-d7a74390accc" providerId="ADAL" clId="{08B8F771-13D1-482E-90A7-3753F2485BE9}" dt="2023-03-05T08:49:26.437" v="11"/>
          <ac:cxnSpMkLst>
            <pc:docMk/>
            <pc:sldMk cId="3961840057" sldId="259"/>
            <ac:cxnSpMk id="11" creationId="{00000000-0000-0000-0000-000000000000}"/>
          </ac:cxnSpMkLst>
        </pc:cxnChg>
        <pc:cxnChg chg="mod">
          <ac:chgData name="Richard Ball" userId="c2c6c2dd-6ddc-437e-8cdd-d7a74390accc" providerId="ADAL" clId="{08B8F771-13D1-482E-90A7-3753F2485BE9}" dt="2023-03-05T08:49:26.437" v="11"/>
          <ac:cxnSpMkLst>
            <pc:docMk/>
            <pc:sldMk cId="3961840057" sldId="259"/>
            <ac:cxnSpMk id="13" creationId="{00000000-0000-0000-0000-000000000000}"/>
          </ac:cxnSpMkLst>
        </pc:cxnChg>
        <pc:cxnChg chg="del mod">
          <ac:chgData name="Richard Ball" userId="c2c6c2dd-6ddc-437e-8cdd-d7a74390accc" providerId="ADAL" clId="{08B8F771-13D1-482E-90A7-3753F2485BE9}" dt="2023-03-05T09:23:36.494" v="1190" actId="478"/>
          <ac:cxnSpMkLst>
            <pc:docMk/>
            <pc:sldMk cId="3961840057" sldId="259"/>
            <ac:cxnSpMk id="15" creationId="{00000000-0000-0000-0000-000000000000}"/>
          </ac:cxnSpMkLst>
        </pc:cxnChg>
        <pc:cxnChg chg="mod">
          <ac:chgData name="Richard Ball" userId="c2c6c2dd-6ddc-437e-8cdd-d7a74390accc" providerId="ADAL" clId="{08B8F771-13D1-482E-90A7-3753F2485BE9}" dt="2023-03-05T08:49:26.437" v="11"/>
          <ac:cxnSpMkLst>
            <pc:docMk/>
            <pc:sldMk cId="3961840057" sldId="259"/>
            <ac:cxnSpMk id="17" creationId="{00000000-0000-0000-0000-000000000000}"/>
          </ac:cxnSpMkLst>
        </pc:cxnChg>
        <pc:cxnChg chg="del mod">
          <ac:chgData name="Richard Ball" userId="c2c6c2dd-6ddc-437e-8cdd-d7a74390accc" providerId="ADAL" clId="{08B8F771-13D1-482E-90A7-3753F2485BE9}" dt="2023-03-05T09:23:33.436" v="1189" actId="478"/>
          <ac:cxnSpMkLst>
            <pc:docMk/>
            <pc:sldMk cId="3961840057" sldId="259"/>
            <ac:cxnSpMk id="20" creationId="{00000000-0000-0000-0000-000000000000}"/>
          </ac:cxnSpMkLst>
        </pc:cxnChg>
        <pc:cxnChg chg="mod">
          <ac:chgData name="Richard Ball" userId="c2c6c2dd-6ddc-437e-8cdd-d7a74390accc" providerId="ADAL" clId="{08B8F771-13D1-482E-90A7-3753F2485BE9}" dt="2023-03-05T08:49:26.437" v="11"/>
          <ac:cxnSpMkLst>
            <pc:docMk/>
            <pc:sldMk cId="3961840057" sldId="259"/>
            <ac:cxnSpMk id="22" creationId="{00000000-0000-0000-0000-000000000000}"/>
          </ac:cxnSpMkLst>
        </pc:cxnChg>
        <pc:cxnChg chg="del mod">
          <ac:chgData name="Richard Ball" userId="c2c6c2dd-6ddc-437e-8cdd-d7a74390accc" providerId="ADAL" clId="{08B8F771-13D1-482E-90A7-3753F2485BE9}" dt="2023-03-05T09:23:53.384" v="1195" actId="478"/>
          <ac:cxnSpMkLst>
            <pc:docMk/>
            <pc:sldMk cId="3961840057" sldId="259"/>
            <ac:cxnSpMk id="24" creationId="{00000000-0000-0000-0000-000000000000}"/>
          </ac:cxnSpMkLst>
        </pc:cxnChg>
      </pc:sldChg>
      <pc:sldChg chg="modSp del modNotes">
        <pc:chgData name="Richard Ball" userId="c2c6c2dd-6ddc-437e-8cdd-d7a74390accc" providerId="ADAL" clId="{08B8F771-13D1-482E-90A7-3753F2485BE9}" dt="2023-03-05T09:56:46.528" v="2374" actId="47"/>
        <pc:sldMkLst>
          <pc:docMk/>
          <pc:sldMk cId="3190475906" sldId="261"/>
        </pc:sldMkLst>
        <pc:spChg chg="mod">
          <ac:chgData name="Richard Ball" userId="c2c6c2dd-6ddc-437e-8cdd-d7a74390accc" providerId="ADAL" clId="{08B8F771-13D1-482E-90A7-3753F2485BE9}" dt="2023-03-05T08:49:26.437" v="11"/>
          <ac:spMkLst>
            <pc:docMk/>
            <pc:sldMk cId="3190475906" sldId="261"/>
            <ac:spMk id="4" creationId="{00000000-0000-0000-0000-000000000000}"/>
          </ac:spMkLst>
        </pc:spChg>
        <pc:spChg chg="mod">
          <ac:chgData name="Richard Ball" userId="c2c6c2dd-6ddc-437e-8cdd-d7a74390accc" providerId="ADAL" clId="{08B8F771-13D1-482E-90A7-3753F2485BE9}" dt="2023-03-05T08:49:26.437" v="11"/>
          <ac:spMkLst>
            <pc:docMk/>
            <pc:sldMk cId="3190475906" sldId="261"/>
            <ac:spMk id="9221" creationId="{00000000-0000-0000-0000-000000000000}"/>
          </ac:spMkLst>
        </pc:spChg>
        <pc:spChg chg="mod">
          <ac:chgData name="Richard Ball" userId="c2c6c2dd-6ddc-437e-8cdd-d7a74390accc" providerId="ADAL" clId="{08B8F771-13D1-482E-90A7-3753F2485BE9}" dt="2023-03-05T08:49:26.437" v="11"/>
          <ac:spMkLst>
            <pc:docMk/>
            <pc:sldMk cId="3190475906" sldId="261"/>
            <ac:spMk id="9222" creationId="{00000000-0000-0000-0000-000000000000}"/>
          </ac:spMkLst>
        </pc:spChg>
        <pc:spChg chg="mod">
          <ac:chgData name="Richard Ball" userId="c2c6c2dd-6ddc-437e-8cdd-d7a74390accc" providerId="ADAL" clId="{08B8F771-13D1-482E-90A7-3753F2485BE9}" dt="2023-03-05T08:49:26.437" v="11"/>
          <ac:spMkLst>
            <pc:docMk/>
            <pc:sldMk cId="3190475906" sldId="261"/>
            <ac:spMk id="9223" creationId="{00000000-0000-0000-0000-000000000000}"/>
          </ac:spMkLst>
        </pc:spChg>
        <pc:spChg chg="mod">
          <ac:chgData name="Richard Ball" userId="c2c6c2dd-6ddc-437e-8cdd-d7a74390accc" providerId="ADAL" clId="{08B8F771-13D1-482E-90A7-3753F2485BE9}" dt="2023-03-05T08:49:26.437" v="11"/>
          <ac:spMkLst>
            <pc:docMk/>
            <pc:sldMk cId="3190475906" sldId="261"/>
            <ac:spMk id="9224" creationId="{00000000-0000-0000-0000-000000000000}"/>
          </ac:spMkLst>
        </pc:spChg>
        <pc:picChg chg="mod">
          <ac:chgData name="Richard Ball" userId="c2c6c2dd-6ddc-437e-8cdd-d7a74390accc" providerId="ADAL" clId="{08B8F771-13D1-482E-90A7-3753F2485BE9}" dt="2023-03-05T08:49:26.437" v="11"/>
          <ac:picMkLst>
            <pc:docMk/>
            <pc:sldMk cId="3190475906" sldId="261"/>
            <ac:picMk id="9218" creationId="{00000000-0000-0000-0000-000000000000}"/>
          </ac:picMkLst>
        </pc:picChg>
        <pc:picChg chg="mod">
          <ac:chgData name="Richard Ball" userId="c2c6c2dd-6ddc-437e-8cdd-d7a74390accc" providerId="ADAL" clId="{08B8F771-13D1-482E-90A7-3753F2485BE9}" dt="2023-03-05T08:49:26.437" v="11"/>
          <ac:picMkLst>
            <pc:docMk/>
            <pc:sldMk cId="3190475906" sldId="261"/>
            <ac:picMk id="9219" creationId="{00000000-0000-0000-0000-000000000000}"/>
          </ac:picMkLst>
        </pc:picChg>
      </pc:sldChg>
      <pc:sldChg chg="modSp del modNotes">
        <pc:chgData name="Richard Ball" userId="c2c6c2dd-6ddc-437e-8cdd-d7a74390accc" providerId="ADAL" clId="{08B8F771-13D1-482E-90A7-3753F2485BE9}" dt="2023-03-05T09:28:01.203" v="1248" actId="47"/>
        <pc:sldMkLst>
          <pc:docMk/>
          <pc:sldMk cId="1196087187" sldId="262"/>
        </pc:sldMkLst>
        <pc:spChg chg="mod">
          <ac:chgData name="Richard Ball" userId="c2c6c2dd-6ddc-437e-8cdd-d7a74390accc" providerId="ADAL" clId="{08B8F771-13D1-482E-90A7-3753F2485BE9}" dt="2023-03-05T08:49:26.437" v="11"/>
          <ac:spMkLst>
            <pc:docMk/>
            <pc:sldMk cId="1196087187" sldId="262"/>
            <ac:spMk id="3" creationId="{00000000-0000-0000-0000-000000000000}"/>
          </ac:spMkLst>
        </pc:spChg>
      </pc:sldChg>
      <pc:sldChg chg="modSp modNotes">
        <pc:chgData name="Richard Ball" userId="c2c6c2dd-6ddc-437e-8cdd-d7a74390accc" providerId="ADAL" clId="{08B8F771-13D1-482E-90A7-3753F2485BE9}" dt="2023-03-13T11:05:48.121" v="3377"/>
        <pc:sldMkLst>
          <pc:docMk/>
          <pc:sldMk cId="1542680837" sldId="263"/>
        </pc:sldMkLst>
        <pc:spChg chg="mod">
          <ac:chgData name="Richard Ball" userId="c2c6c2dd-6ddc-437e-8cdd-d7a74390accc" providerId="ADAL" clId="{08B8F771-13D1-482E-90A7-3753F2485BE9}" dt="2023-03-05T08:49:26.437" v="11"/>
          <ac:spMkLst>
            <pc:docMk/>
            <pc:sldMk cId="1542680837" sldId="263"/>
            <ac:spMk id="3" creationId="{00000000-0000-0000-0000-000000000000}"/>
          </ac:spMkLst>
        </pc:spChg>
        <pc:picChg chg="mod">
          <ac:chgData name="Richard Ball" userId="c2c6c2dd-6ddc-437e-8cdd-d7a74390accc" providerId="ADAL" clId="{08B8F771-13D1-482E-90A7-3753F2485BE9}" dt="2023-03-05T08:49:26.437" v="11"/>
          <ac:picMkLst>
            <pc:docMk/>
            <pc:sldMk cId="1542680837" sldId="263"/>
            <ac:picMk id="2" creationId="{00000000-0000-0000-0000-000000000000}"/>
          </ac:picMkLst>
        </pc:picChg>
      </pc:sldChg>
      <pc:sldChg chg="modSp del modNotes">
        <pc:chgData name="Richard Ball" userId="c2c6c2dd-6ddc-437e-8cdd-d7a74390accc" providerId="ADAL" clId="{08B8F771-13D1-482E-90A7-3753F2485BE9}" dt="2023-03-05T09:01:30.357" v="146" actId="47"/>
        <pc:sldMkLst>
          <pc:docMk/>
          <pc:sldMk cId="2407944651" sldId="264"/>
        </pc:sldMkLst>
        <pc:spChg chg="mod">
          <ac:chgData name="Richard Ball" userId="c2c6c2dd-6ddc-437e-8cdd-d7a74390accc" providerId="ADAL" clId="{08B8F771-13D1-482E-90A7-3753F2485BE9}" dt="2023-03-05T08:49:26.437" v="11"/>
          <ac:spMkLst>
            <pc:docMk/>
            <pc:sldMk cId="2407944651" sldId="264"/>
            <ac:spMk id="3" creationId="{00000000-0000-0000-0000-000000000000}"/>
          </ac:spMkLst>
        </pc:spChg>
      </pc:sldChg>
      <pc:sldChg chg="modSp modNotes">
        <pc:chgData name="Richard Ball" userId="c2c6c2dd-6ddc-437e-8cdd-d7a74390accc" providerId="ADAL" clId="{08B8F771-13D1-482E-90A7-3753F2485BE9}" dt="2023-03-13T11:05:48.121" v="3377"/>
        <pc:sldMkLst>
          <pc:docMk/>
          <pc:sldMk cId="432241956" sldId="266"/>
        </pc:sldMkLst>
        <pc:spChg chg="mod">
          <ac:chgData name="Richard Ball" userId="c2c6c2dd-6ddc-437e-8cdd-d7a74390accc" providerId="ADAL" clId="{08B8F771-13D1-482E-90A7-3753F2485BE9}" dt="2023-03-05T08:49:26.437" v="11"/>
          <ac:spMkLst>
            <pc:docMk/>
            <pc:sldMk cId="432241956" sldId="266"/>
            <ac:spMk id="29" creationId="{00000000-0000-0000-0000-000000000000}"/>
          </ac:spMkLst>
        </pc:spChg>
        <pc:spChg chg="mod">
          <ac:chgData name="Richard Ball" userId="c2c6c2dd-6ddc-437e-8cdd-d7a74390accc" providerId="ADAL" clId="{08B8F771-13D1-482E-90A7-3753F2485BE9}" dt="2023-03-05T08:49:26.437" v="11"/>
          <ac:spMkLst>
            <pc:docMk/>
            <pc:sldMk cId="432241956" sldId="266"/>
            <ac:spMk id="30" creationId="{00000000-0000-0000-0000-000000000000}"/>
          </ac:spMkLst>
        </pc:spChg>
        <pc:spChg chg="mod">
          <ac:chgData name="Richard Ball" userId="c2c6c2dd-6ddc-437e-8cdd-d7a74390accc" providerId="ADAL" clId="{08B8F771-13D1-482E-90A7-3753F2485BE9}" dt="2023-03-05T08:49:26.437" v="11"/>
          <ac:spMkLst>
            <pc:docMk/>
            <pc:sldMk cId="432241956" sldId="266"/>
            <ac:spMk id="31" creationId="{00000000-0000-0000-0000-000000000000}"/>
          </ac:spMkLst>
        </pc:spChg>
        <pc:spChg chg="mod">
          <ac:chgData name="Richard Ball" userId="c2c6c2dd-6ddc-437e-8cdd-d7a74390accc" providerId="ADAL" clId="{08B8F771-13D1-482E-90A7-3753F2485BE9}" dt="2023-03-05T08:49:26.437" v="11"/>
          <ac:spMkLst>
            <pc:docMk/>
            <pc:sldMk cId="432241956" sldId="266"/>
            <ac:spMk id="32" creationId="{00000000-0000-0000-0000-000000000000}"/>
          </ac:spMkLst>
        </pc:spChg>
        <pc:spChg chg="mod">
          <ac:chgData name="Richard Ball" userId="c2c6c2dd-6ddc-437e-8cdd-d7a74390accc" providerId="ADAL" clId="{08B8F771-13D1-482E-90A7-3753F2485BE9}" dt="2023-03-05T08:49:26.437" v="11"/>
          <ac:spMkLst>
            <pc:docMk/>
            <pc:sldMk cId="432241956" sldId="266"/>
            <ac:spMk id="33" creationId="{00000000-0000-0000-0000-000000000000}"/>
          </ac:spMkLst>
        </pc:spChg>
        <pc:spChg chg="mod">
          <ac:chgData name="Richard Ball" userId="c2c6c2dd-6ddc-437e-8cdd-d7a74390accc" providerId="ADAL" clId="{08B8F771-13D1-482E-90A7-3753F2485BE9}" dt="2023-03-05T08:49:26.437" v="11"/>
          <ac:spMkLst>
            <pc:docMk/>
            <pc:sldMk cId="432241956" sldId="266"/>
            <ac:spMk id="34" creationId="{00000000-0000-0000-0000-000000000000}"/>
          </ac:spMkLst>
        </pc:spChg>
        <pc:spChg chg="mod">
          <ac:chgData name="Richard Ball" userId="c2c6c2dd-6ddc-437e-8cdd-d7a74390accc" providerId="ADAL" clId="{08B8F771-13D1-482E-90A7-3753F2485BE9}" dt="2023-03-05T08:49:26.437" v="11"/>
          <ac:spMkLst>
            <pc:docMk/>
            <pc:sldMk cId="432241956" sldId="266"/>
            <ac:spMk id="37" creationId="{00000000-0000-0000-0000-000000000000}"/>
          </ac:spMkLst>
        </pc:spChg>
        <pc:spChg chg="mod">
          <ac:chgData name="Richard Ball" userId="c2c6c2dd-6ddc-437e-8cdd-d7a74390accc" providerId="ADAL" clId="{08B8F771-13D1-482E-90A7-3753F2485BE9}" dt="2023-03-05T08:49:26.437" v="11"/>
          <ac:spMkLst>
            <pc:docMk/>
            <pc:sldMk cId="432241956" sldId="266"/>
            <ac:spMk id="38" creationId="{00000000-0000-0000-0000-000000000000}"/>
          </ac:spMkLst>
        </pc:spChg>
        <pc:spChg chg="mod">
          <ac:chgData name="Richard Ball" userId="c2c6c2dd-6ddc-437e-8cdd-d7a74390accc" providerId="ADAL" clId="{08B8F771-13D1-482E-90A7-3753F2485BE9}" dt="2023-03-05T08:49:26.437" v="11"/>
          <ac:spMkLst>
            <pc:docMk/>
            <pc:sldMk cId="432241956" sldId="266"/>
            <ac:spMk id="39" creationId="{00000000-0000-0000-0000-000000000000}"/>
          </ac:spMkLst>
        </pc:spChg>
        <pc:spChg chg="mod">
          <ac:chgData name="Richard Ball" userId="c2c6c2dd-6ddc-437e-8cdd-d7a74390accc" providerId="ADAL" clId="{08B8F771-13D1-482E-90A7-3753F2485BE9}" dt="2023-03-05T08:49:26.437" v="11"/>
          <ac:spMkLst>
            <pc:docMk/>
            <pc:sldMk cId="432241956" sldId="266"/>
            <ac:spMk id="47" creationId="{00000000-0000-0000-0000-000000000000}"/>
          </ac:spMkLst>
        </pc:spChg>
        <pc:spChg chg="mod">
          <ac:chgData name="Richard Ball" userId="c2c6c2dd-6ddc-437e-8cdd-d7a74390accc" providerId="ADAL" clId="{08B8F771-13D1-482E-90A7-3753F2485BE9}" dt="2023-03-05T08:49:26.437" v="11"/>
          <ac:spMkLst>
            <pc:docMk/>
            <pc:sldMk cId="432241956" sldId="266"/>
            <ac:spMk id="48" creationId="{00000000-0000-0000-0000-000000000000}"/>
          </ac:spMkLst>
        </pc:spChg>
        <pc:spChg chg="mod">
          <ac:chgData name="Richard Ball" userId="c2c6c2dd-6ddc-437e-8cdd-d7a74390accc" providerId="ADAL" clId="{08B8F771-13D1-482E-90A7-3753F2485BE9}" dt="2023-03-05T08:49:26.437" v="11"/>
          <ac:spMkLst>
            <pc:docMk/>
            <pc:sldMk cId="432241956" sldId="266"/>
            <ac:spMk id="49" creationId="{00000000-0000-0000-0000-000000000000}"/>
          </ac:spMkLst>
        </pc:spChg>
        <pc:spChg chg="mod">
          <ac:chgData name="Richard Ball" userId="c2c6c2dd-6ddc-437e-8cdd-d7a74390accc" providerId="ADAL" clId="{08B8F771-13D1-482E-90A7-3753F2485BE9}" dt="2023-03-05T08:49:26.437" v="11"/>
          <ac:spMkLst>
            <pc:docMk/>
            <pc:sldMk cId="432241956" sldId="266"/>
            <ac:spMk id="50" creationId="{00000000-0000-0000-0000-000000000000}"/>
          </ac:spMkLst>
        </pc:spChg>
        <pc:spChg chg="mod">
          <ac:chgData name="Richard Ball" userId="c2c6c2dd-6ddc-437e-8cdd-d7a74390accc" providerId="ADAL" clId="{08B8F771-13D1-482E-90A7-3753F2485BE9}" dt="2023-03-05T08:49:26.437" v="11"/>
          <ac:spMkLst>
            <pc:docMk/>
            <pc:sldMk cId="432241956" sldId="266"/>
            <ac:spMk id="51" creationId="{00000000-0000-0000-0000-000000000000}"/>
          </ac:spMkLst>
        </pc:spChg>
        <pc:spChg chg="mod">
          <ac:chgData name="Richard Ball" userId="c2c6c2dd-6ddc-437e-8cdd-d7a74390accc" providerId="ADAL" clId="{08B8F771-13D1-482E-90A7-3753F2485BE9}" dt="2023-03-05T08:49:26.437" v="11"/>
          <ac:spMkLst>
            <pc:docMk/>
            <pc:sldMk cId="432241956" sldId="266"/>
            <ac:spMk id="7179" creationId="{00000000-0000-0000-0000-000000000000}"/>
          </ac:spMkLst>
        </pc:spChg>
        <pc:spChg chg="mod">
          <ac:chgData name="Richard Ball" userId="c2c6c2dd-6ddc-437e-8cdd-d7a74390accc" providerId="ADAL" clId="{08B8F771-13D1-482E-90A7-3753F2485BE9}" dt="2023-03-05T08:49:26.437" v="11"/>
          <ac:spMkLst>
            <pc:docMk/>
            <pc:sldMk cId="432241956" sldId="266"/>
            <ac:spMk id="7180" creationId="{00000000-0000-0000-0000-000000000000}"/>
          </ac:spMkLst>
        </pc:spChg>
        <pc:spChg chg="mod">
          <ac:chgData name="Richard Ball" userId="c2c6c2dd-6ddc-437e-8cdd-d7a74390accc" providerId="ADAL" clId="{08B8F771-13D1-482E-90A7-3753F2485BE9}" dt="2023-03-05T08:49:26.437" v="11"/>
          <ac:spMkLst>
            <pc:docMk/>
            <pc:sldMk cId="432241956" sldId="266"/>
            <ac:spMk id="7181" creationId="{00000000-0000-0000-0000-000000000000}"/>
          </ac:spMkLst>
        </pc:spChg>
        <pc:spChg chg="mod">
          <ac:chgData name="Richard Ball" userId="c2c6c2dd-6ddc-437e-8cdd-d7a74390accc" providerId="ADAL" clId="{08B8F771-13D1-482E-90A7-3753F2485BE9}" dt="2023-03-05T08:49:26.437" v="11"/>
          <ac:spMkLst>
            <pc:docMk/>
            <pc:sldMk cId="432241956" sldId="266"/>
            <ac:spMk id="7182" creationId="{00000000-0000-0000-0000-000000000000}"/>
          </ac:spMkLst>
        </pc:spChg>
        <pc:spChg chg="mod">
          <ac:chgData name="Richard Ball" userId="c2c6c2dd-6ddc-437e-8cdd-d7a74390accc" providerId="ADAL" clId="{08B8F771-13D1-482E-90A7-3753F2485BE9}" dt="2023-03-05T08:49:26.437" v="11"/>
          <ac:spMkLst>
            <pc:docMk/>
            <pc:sldMk cId="432241956" sldId="266"/>
            <ac:spMk id="7183" creationId="{00000000-0000-0000-0000-000000000000}"/>
          </ac:spMkLst>
        </pc:spChg>
        <pc:spChg chg="mod">
          <ac:chgData name="Richard Ball" userId="c2c6c2dd-6ddc-437e-8cdd-d7a74390accc" providerId="ADAL" clId="{08B8F771-13D1-482E-90A7-3753F2485BE9}" dt="2023-03-05T08:49:26.437" v="11"/>
          <ac:spMkLst>
            <pc:docMk/>
            <pc:sldMk cId="432241956" sldId="266"/>
            <ac:spMk id="7184" creationId="{00000000-0000-0000-0000-000000000000}"/>
          </ac:spMkLst>
        </pc:spChg>
        <pc:spChg chg="mod">
          <ac:chgData name="Richard Ball" userId="c2c6c2dd-6ddc-437e-8cdd-d7a74390accc" providerId="ADAL" clId="{08B8F771-13D1-482E-90A7-3753F2485BE9}" dt="2023-03-05T08:49:26.437" v="11"/>
          <ac:spMkLst>
            <pc:docMk/>
            <pc:sldMk cId="432241956" sldId="266"/>
            <ac:spMk id="7185" creationId="{00000000-0000-0000-0000-000000000000}"/>
          </ac:spMkLst>
        </pc:spChg>
        <pc:spChg chg="mod">
          <ac:chgData name="Richard Ball" userId="c2c6c2dd-6ddc-437e-8cdd-d7a74390accc" providerId="ADAL" clId="{08B8F771-13D1-482E-90A7-3753F2485BE9}" dt="2023-03-05T08:49:26.437" v="11"/>
          <ac:spMkLst>
            <pc:docMk/>
            <pc:sldMk cId="432241956" sldId="266"/>
            <ac:spMk id="7186" creationId="{00000000-0000-0000-0000-000000000000}"/>
          </ac:spMkLst>
        </pc:spChg>
        <pc:picChg chg="mod">
          <ac:chgData name="Richard Ball" userId="c2c6c2dd-6ddc-437e-8cdd-d7a74390accc" providerId="ADAL" clId="{08B8F771-13D1-482E-90A7-3753F2485BE9}" dt="2023-03-05T08:49:26.437" v="11"/>
          <ac:picMkLst>
            <pc:docMk/>
            <pc:sldMk cId="432241956" sldId="266"/>
            <ac:picMk id="7170" creationId="{00000000-0000-0000-0000-000000000000}"/>
          </ac:picMkLst>
        </pc:picChg>
        <pc:cxnChg chg="mod">
          <ac:chgData name="Richard Ball" userId="c2c6c2dd-6ddc-437e-8cdd-d7a74390accc" providerId="ADAL" clId="{08B8F771-13D1-482E-90A7-3753F2485BE9}" dt="2023-03-05T08:49:26.437" v="11"/>
          <ac:cxnSpMkLst>
            <pc:docMk/>
            <pc:sldMk cId="432241956" sldId="266"/>
            <ac:cxnSpMk id="5" creationId="{00000000-0000-0000-0000-000000000000}"/>
          </ac:cxnSpMkLst>
        </pc:cxnChg>
        <pc:cxnChg chg="mod">
          <ac:chgData name="Richard Ball" userId="c2c6c2dd-6ddc-437e-8cdd-d7a74390accc" providerId="ADAL" clId="{08B8F771-13D1-482E-90A7-3753F2485BE9}" dt="2023-03-05T08:49:26.437" v="11"/>
          <ac:cxnSpMkLst>
            <pc:docMk/>
            <pc:sldMk cId="432241956" sldId="266"/>
            <ac:cxnSpMk id="7" creationId="{00000000-0000-0000-0000-000000000000}"/>
          </ac:cxnSpMkLst>
        </pc:cxnChg>
        <pc:cxnChg chg="mod">
          <ac:chgData name="Richard Ball" userId="c2c6c2dd-6ddc-437e-8cdd-d7a74390accc" providerId="ADAL" clId="{08B8F771-13D1-482E-90A7-3753F2485BE9}" dt="2023-03-05T08:49:26.437" v="11"/>
          <ac:cxnSpMkLst>
            <pc:docMk/>
            <pc:sldMk cId="432241956" sldId="266"/>
            <ac:cxnSpMk id="11" creationId="{00000000-0000-0000-0000-000000000000}"/>
          </ac:cxnSpMkLst>
        </pc:cxnChg>
        <pc:cxnChg chg="mod">
          <ac:chgData name="Richard Ball" userId="c2c6c2dd-6ddc-437e-8cdd-d7a74390accc" providerId="ADAL" clId="{08B8F771-13D1-482E-90A7-3753F2485BE9}" dt="2023-03-05T08:49:26.437" v="11"/>
          <ac:cxnSpMkLst>
            <pc:docMk/>
            <pc:sldMk cId="432241956" sldId="266"/>
            <ac:cxnSpMk id="13" creationId="{00000000-0000-0000-0000-000000000000}"/>
          </ac:cxnSpMkLst>
        </pc:cxnChg>
        <pc:cxnChg chg="mod">
          <ac:chgData name="Richard Ball" userId="c2c6c2dd-6ddc-437e-8cdd-d7a74390accc" providerId="ADAL" clId="{08B8F771-13D1-482E-90A7-3753F2485BE9}" dt="2023-03-05T08:49:26.437" v="11"/>
          <ac:cxnSpMkLst>
            <pc:docMk/>
            <pc:sldMk cId="432241956" sldId="266"/>
            <ac:cxnSpMk id="15" creationId="{00000000-0000-0000-0000-000000000000}"/>
          </ac:cxnSpMkLst>
        </pc:cxnChg>
        <pc:cxnChg chg="mod">
          <ac:chgData name="Richard Ball" userId="c2c6c2dd-6ddc-437e-8cdd-d7a74390accc" providerId="ADAL" clId="{08B8F771-13D1-482E-90A7-3753F2485BE9}" dt="2023-03-05T08:49:26.437" v="11"/>
          <ac:cxnSpMkLst>
            <pc:docMk/>
            <pc:sldMk cId="432241956" sldId="266"/>
            <ac:cxnSpMk id="17" creationId="{00000000-0000-0000-0000-000000000000}"/>
          </ac:cxnSpMkLst>
        </pc:cxnChg>
        <pc:cxnChg chg="mod">
          <ac:chgData name="Richard Ball" userId="c2c6c2dd-6ddc-437e-8cdd-d7a74390accc" providerId="ADAL" clId="{08B8F771-13D1-482E-90A7-3753F2485BE9}" dt="2023-03-05T08:49:26.437" v="11"/>
          <ac:cxnSpMkLst>
            <pc:docMk/>
            <pc:sldMk cId="432241956" sldId="266"/>
            <ac:cxnSpMk id="20" creationId="{00000000-0000-0000-0000-000000000000}"/>
          </ac:cxnSpMkLst>
        </pc:cxnChg>
        <pc:cxnChg chg="mod">
          <ac:chgData name="Richard Ball" userId="c2c6c2dd-6ddc-437e-8cdd-d7a74390accc" providerId="ADAL" clId="{08B8F771-13D1-482E-90A7-3753F2485BE9}" dt="2023-03-05T08:49:26.437" v="11"/>
          <ac:cxnSpMkLst>
            <pc:docMk/>
            <pc:sldMk cId="432241956" sldId="266"/>
            <ac:cxnSpMk id="22" creationId="{00000000-0000-0000-0000-000000000000}"/>
          </ac:cxnSpMkLst>
        </pc:cxnChg>
        <pc:cxnChg chg="mod">
          <ac:chgData name="Richard Ball" userId="c2c6c2dd-6ddc-437e-8cdd-d7a74390accc" providerId="ADAL" clId="{08B8F771-13D1-482E-90A7-3753F2485BE9}" dt="2023-03-05T08:49:26.437" v="11"/>
          <ac:cxnSpMkLst>
            <pc:docMk/>
            <pc:sldMk cId="432241956" sldId="266"/>
            <ac:cxnSpMk id="43" creationId="{00000000-0000-0000-0000-000000000000}"/>
          </ac:cxnSpMkLst>
        </pc:cxnChg>
      </pc:sldChg>
      <pc:sldChg chg="addSp delSp modSp del mod ord">
        <pc:chgData name="Richard Ball" userId="c2c6c2dd-6ddc-437e-8cdd-d7a74390accc" providerId="ADAL" clId="{08B8F771-13D1-482E-90A7-3753F2485BE9}" dt="2023-03-13T07:58:37.564" v="3364" actId="47"/>
        <pc:sldMkLst>
          <pc:docMk/>
          <pc:sldMk cId="1937486747" sldId="267"/>
        </pc:sldMkLst>
        <pc:spChg chg="del mod">
          <ac:chgData name="Richard Ball" userId="c2c6c2dd-6ddc-437e-8cdd-d7a74390accc" providerId="ADAL" clId="{08B8F771-13D1-482E-90A7-3753F2485BE9}" dt="2023-03-05T08:48:47.909" v="3" actId="478"/>
          <ac:spMkLst>
            <pc:docMk/>
            <pc:sldMk cId="1937486747" sldId="267"/>
            <ac:spMk id="2" creationId="{00000000-0000-0000-0000-000000000000}"/>
          </ac:spMkLst>
        </pc:spChg>
        <pc:spChg chg="add del mod">
          <ac:chgData name="Richard Ball" userId="c2c6c2dd-6ddc-437e-8cdd-d7a74390accc" providerId="ADAL" clId="{08B8F771-13D1-482E-90A7-3753F2485BE9}" dt="2023-03-05T08:48:49.929" v="5" actId="478"/>
          <ac:spMkLst>
            <pc:docMk/>
            <pc:sldMk cId="1937486747" sldId="267"/>
            <ac:spMk id="5" creationId="{BC97AB4C-170A-3568-1585-734E812A582A}"/>
          </ac:spMkLst>
        </pc:spChg>
        <pc:spChg chg="add del mod ord">
          <ac:chgData name="Richard Ball" userId="c2c6c2dd-6ddc-437e-8cdd-d7a74390accc" providerId="ADAL" clId="{08B8F771-13D1-482E-90A7-3753F2485BE9}" dt="2023-03-05T08:49:38.286" v="14" actId="478"/>
          <ac:spMkLst>
            <pc:docMk/>
            <pc:sldMk cId="1937486747" sldId="267"/>
            <ac:spMk id="6" creationId="{D9D8BC85-EF8A-500D-92CB-AF5C30BCCC1D}"/>
          </ac:spMkLst>
        </pc:spChg>
        <pc:picChg chg="mod">
          <ac:chgData name="Richard Ball" userId="c2c6c2dd-6ddc-437e-8cdd-d7a74390accc" providerId="ADAL" clId="{08B8F771-13D1-482E-90A7-3753F2485BE9}" dt="2023-03-05T08:49:43.929" v="16" actId="14100"/>
          <ac:picMkLst>
            <pc:docMk/>
            <pc:sldMk cId="1937486747" sldId="267"/>
            <ac:picMk id="4" creationId="{00000000-0000-0000-0000-000000000000}"/>
          </ac:picMkLst>
        </pc:picChg>
      </pc:sldChg>
      <pc:sldChg chg="addSp delSp modSp mod ord">
        <pc:chgData name="Richard Ball" userId="c2c6c2dd-6ddc-437e-8cdd-d7a74390accc" providerId="ADAL" clId="{08B8F771-13D1-482E-90A7-3753F2485BE9}" dt="2023-03-05T10:46:03.915" v="2621"/>
        <pc:sldMkLst>
          <pc:docMk/>
          <pc:sldMk cId="1353204080" sldId="268"/>
        </pc:sldMkLst>
        <pc:spChg chg="del mod">
          <ac:chgData name="Richard Ball" userId="c2c6c2dd-6ddc-437e-8cdd-d7a74390accc" providerId="ADAL" clId="{08B8F771-13D1-482E-90A7-3753F2485BE9}" dt="2023-03-05T09:27:35.953" v="1241" actId="478"/>
          <ac:spMkLst>
            <pc:docMk/>
            <pc:sldMk cId="1353204080" sldId="268"/>
            <ac:spMk id="2" creationId="{00000000-0000-0000-0000-000000000000}"/>
          </ac:spMkLst>
        </pc:spChg>
        <pc:spChg chg="add mod ord">
          <ac:chgData name="Richard Ball" userId="c2c6c2dd-6ddc-437e-8cdd-d7a74390accc" providerId="ADAL" clId="{08B8F771-13D1-482E-90A7-3753F2485BE9}" dt="2023-03-05T09:27:54.413" v="1247" actId="167"/>
          <ac:spMkLst>
            <pc:docMk/>
            <pc:sldMk cId="1353204080" sldId="268"/>
            <ac:spMk id="3" creationId="{B0F6956E-0887-CCBA-798A-D5A2E8B834A0}"/>
          </ac:spMkLst>
        </pc:spChg>
        <pc:picChg chg="mod">
          <ac:chgData name="Richard Ball" userId="c2c6c2dd-6ddc-437e-8cdd-d7a74390accc" providerId="ADAL" clId="{08B8F771-13D1-482E-90A7-3753F2485BE9}" dt="2023-03-05T09:27:42.603" v="1244" actId="1076"/>
          <ac:picMkLst>
            <pc:docMk/>
            <pc:sldMk cId="1353204080" sldId="268"/>
            <ac:picMk id="4" creationId="{00000000-0000-0000-0000-000000000000}"/>
          </ac:picMkLst>
        </pc:picChg>
      </pc:sldChg>
      <pc:sldChg chg="addSp delSp modSp add mod ord delAnim">
        <pc:chgData name="Richard Ball" userId="c2c6c2dd-6ddc-437e-8cdd-d7a74390accc" providerId="ADAL" clId="{08B8F771-13D1-482E-90A7-3753F2485BE9}" dt="2023-03-20T13:24:18.773" v="3698" actId="20577"/>
        <pc:sldMkLst>
          <pc:docMk/>
          <pc:sldMk cId="3988900633" sldId="269"/>
        </pc:sldMkLst>
        <pc:spChg chg="del mod">
          <ac:chgData name="Richard Ball" userId="c2c6c2dd-6ddc-437e-8cdd-d7a74390accc" providerId="ADAL" clId="{08B8F771-13D1-482E-90A7-3753F2485BE9}" dt="2023-03-05T08:50:04.133" v="28" actId="478"/>
          <ac:spMkLst>
            <pc:docMk/>
            <pc:sldMk cId="3988900633" sldId="269"/>
            <ac:spMk id="2" creationId="{00000000-0000-0000-0000-000000000000}"/>
          </ac:spMkLst>
        </pc:spChg>
        <pc:spChg chg="add del mod">
          <ac:chgData name="Richard Ball" userId="c2c6c2dd-6ddc-437e-8cdd-d7a74390accc" providerId="ADAL" clId="{08B8F771-13D1-482E-90A7-3753F2485BE9}" dt="2023-03-05T08:49:50.892" v="21" actId="478"/>
          <ac:spMkLst>
            <pc:docMk/>
            <pc:sldMk cId="3988900633" sldId="269"/>
            <ac:spMk id="5" creationId="{DF83CDC5-56D6-22D1-ECB9-583CA1ADA5E5}"/>
          </ac:spMkLst>
        </pc:spChg>
        <pc:spChg chg="add mod">
          <ac:chgData name="Richard Ball" userId="c2c6c2dd-6ddc-437e-8cdd-d7a74390accc" providerId="ADAL" clId="{08B8F771-13D1-482E-90A7-3753F2485BE9}" dt="2023-03-20T13:24:18.773" v="3698" actId="20577"/>
          <ac:spMkLst>
            <pc:docMk/>
            <pc:sldMk cId="3988900633" sldId="269"/>
            <ac:spMk id="6" creationId="{1A838EF1-B494-F420-40C1-E7291B5FEEC9}"/>
          </ac:spMkLst>
        </pc:spChg>
        <pc:picChg chg="del mod">
          <ac:chgData name="Richard Ball" userId="c2c6c2dd-6ddc-437e-8cdd-d7a74390accc" providerId="ADAL" clId="{08B8F771-13D1-482E-90A7-3753F2485BE9}" dt="2023-03-05T08:49:46.696" v="19" actId="478"/>
          <ac:picMkLst>
            <pc:docMk/>
            <pc:sldMk cId="3988900633" sldId="269"/>
            <ac:picMk id="4" creationId="{00000000-0000-0000-0000-000000000000}"/>
          </ac:picMkLst>
        </pc:picChg>
        <pc:picChg chg="add mod">
          <ac:chgData name="Richard Ball" userId="c2c6c2dd-6ddc-437e-8cdd-d7a74390accc" providerId="ADAL" clId="{08B8F771-13D1-482E-90A7-3753F2485BE9}" dt="2023-03-05T08:52:13.315" v="91" actId="1076"/>
          <ac:picMkLst>
            <pc:docMk/>
            <pc:sldMk cId="3988900633" sldId="269"/>
            <ac:picMk id="1026" creationId="{AB093F98-22BC-7E39-4C76-13B07E82D38B}"/>
          </ac:picMkLst>
        </pc:picChg>
        <pc:picChg chg="add del mod">
          <ac:chgData name="Richard Ball" userId="c2c6c2dd-6ddc-437e-8cdd-d7a74390accc" providerId="ADAL" clId="{08B8F771-13D1-482E-90A7-3753F2485BE9}" dt="2023-03-05T08:54:44.339" v="113" actId="478"/>
          <ac:picMkLst>
            <pc:docMk/>
            <pc:sldMk cId="3988900633" sldId="269"/>
            <ac:picMk id="1028" creationId="{DCC31100-E12B-04C2-230A-C463602B7AE2}"/>
          </ac:picMkLst>
        </pc:picChg>
      </pc:sldChg>
      <pc:sldChg chg="delSp new del mod ord">
        <pc:chgData name="Richard Ball" userId="c2c6c2dd-6ddc-437e-8cdd-d7a74390accc" providerId="ADAL" clId="{08B8F771-13D1-482E-90A7-3753F2485BE9}" dt="2023-03-10T08:50:55.760" v="2719" actId="47"/>
        <pc:sldMkLst>
          <pc:docMk/>
          <pc:sldMk cId="2433591285" sldId="270"/>
        </pc:sldMkLst>
        <pc:spChg chg="del">
          <ac:chgData name="Richard Ball" userId="c2c6c2dd-6ddc-437e-8cdd-d7a74390accc" providerId="ADAL" clId="{08B8F771-13D1-482E-90A7-3753F2485BE9}" dt="2023-03-05T08:49:56.140" v="25" actId="478"/>
          <ac:spMkLst>
            <pc:docMk/>
            <pc:sldMk cId="2433591285" sldId="270"/>
            <ac:spMk id="2" creationId="{2519FEBF-ECD4-49F8-31FE-95D9474D4F62}"/>
          </ac:spMkLst>
        </pc:spChg>
        <pc:spChg chg="del">
          <ac:chgData name="Richard Ball" userId="c2c6c2dd-6ddc-437e-8cdd-d7a74390accc" providerId="ADAL" clId="{08B8F771-13D1-482E-90A7-3753F2485BE9}" dt="2023-03-05T08:49:56.140" v="25" actId="478"/>
          <ac:spMkLst>
            <pc:docMk/>
            <pc:sldMk cId="2433591285" sldId="270"/>
            <ac:spMk id="3" creationId="{590984FB-959A-94B4-01BD-FF168739E0E7}"/>
          </ac:spMkLst>
        </pc:spChg>
      </pc:sldChg>
      <pc:sldChg chg="delSp modSp new mod ord">
        <pc:chgData name="Richard Ball" userId="c2c6c2dd-6ddc-437e-8cdd-d7a74390accc" providerId="ADAL" clId="{08B8F771-13D1-482E-90A7-3753F2485BE9}" dt="2023-03-13T11:04:56.463" v="3376" actId="403"/>
        <pc:sldMkLst>
          <pc:docMk/>
          <pc:sldMk cId="3255595207" sldId="271"/>
        </pc:sldMkLst>
        <pc:spChg chg="mod">
          <ac:chgData name="Richard Ball" userId="c2c6c2dd-6ddc-437e-8cdd-d7a74390accc" providerId="ADAL" clId="{08B8F771-13D1-482E-90A7-3753F2485BE9}" dt="2023-03-13T11:04:56.463" v="3376" actId="403"/>
          <ac:spMkLst>
            <pc:docMk/>
            <pc:sldMk cId="3255595207" sldId="271"/>
            <ac:spMk id="2" creationId="{D58705F2-CE46-41D4-B9DD-A781C4F9E561}"/>
          </ac:spMkLst>
        </pc:spChg>
        <pc:spChg chg="del mod">
          <ac:chgData name="Richard Ball" userId="c2c6c2dd-6ddc-437e-8cdd-d7a74390accc" providerId="ADAL" clId="{08B8F771-13D1-482E-90A7-3753F2485BE9}" dt="2023-03-13T11:04:45.960" v="3370" actId="478"/>
          <ac:spMkLst>
            <pc:docMk/>
            <pc:sldMk cId="3255595207" sldId="271"/>
            <ac:spMk id="3" creationId="{89334DBD-B266-703E-A43A-090EC7CAF8F7}"/>
          </ac:spMkLst>
        </pc:spChg>
      </pc:sldChg>
      <pc:sldChg chg="modSp add mod modAnim">
        <pc:chgData name="Richard Ball" userId="c2c6c2dd-6ddc-437e-8cdd-d7a74390accc" providerId="ADAL" clId="{08B8F771-13D1-482E-90A7-3753F2485BE9}" dt="2023-03-05T08:57:09.689" v="144"/>
        <pc:sldMkLst>
          <pc:docMk/>
          <pc:sldMk cId="1391140772" sldId="272"/>
        </pc:sldMkLst>
        <pc:spChg chg="mod">
          <ac:chgData name="Richard Ball" userId="c2c6c2dd-6ddc-437e-8cdd-d7a74390accc" providerId="ADAL" clId="{08B8F771-13D1-482E-90A7-3753F2485BE9}" dt="2023-03-05T08:56:58.207" v="142" actId="20577"/>
          <ac:spMkLst>
            <pc:docMk/>
            <pc:sldMk cId="1391140772" sldId="272"/>
            <ac:spMk id="6" creationId="{1A838EF1-B494-F420-40C1-E7291B5FEEC9}"/>
          </ac:spMkLst>
        </pc:spChg>
        <pc:picChg chg="mod">
          <ac:chgData name="Richard Ball" userId="c2c6c2dd-6ddc-437e-8cdd-d7a74390accc" providerId="ADAL" clId="{08B8F771-13D1-482E-90A7-3753F2485BE9}" dt="2023-03-05T08:54:53.987" v="115" actId="14100"/>
          <ac:picMkLst>
            <pc:docMk/>
            <pc:sldMk cId="1391140772" sldId="272"/>
            <ac:picMk id="1028" creationId="{DCC31100-E12B-04C2-230A-C463602B7AE2}"/>
          </ac:picMkLst>
        </pc:picChg>
      </pc:sldChg>
      <pc:sldChg chg="addSp delSp modSp new mod">
        <pc:chgData name="Richard Ball" userId="c2c6c2dd-6ddc-437e-8cdd-d7a74390accc" providerId="ADAL" clId="{08B8F771-13D1-482E-90A7-3753F2485BE9}" dt="2023-03-12T13:52:10.203" v="2848" actId="1076"/>
        <pc:sldMkLst>
          <pc:docMk/>
          <pc:sldMk cId="3604570281" sldId="273"/>
        </pc:sldMkLst>
        <pc:spChg chg="add mod">
          <ac:chgData name="Richard Ball" userId="c2c6c2dd-6ddc-437e-8cdd-d7a74390accc" providerId="ADAL" clId="{08B8F771-13D1-482E-90A7-3753F2485BE9}" dt="2023-03-12T13:51:08.451" v="2798" actId="1076"/>
          <ac:spMkLst>
            <pc:docMk/>
            <pc:sldMk cId="3604570281" sldId="273"/>
            <ac:spMk id="2" creationId="{37771C76-9BBD-A28D-91CA-442BF12DBC91}"/>
          </ac:spMkLst>
        </pc:spChg>
        <pc:spChg chg="del">
          <ac:chgData name="Richard Ball" userId="c2c6c2dd-6ddc-437e-8cdd-d7a74390accc" providerId="ADAL" clId="{08B8F771-13D1-482E-90A7-3753F2485BE9}" dt="2023-03-05T09:03:30.134" v="153" actId="478"/>
          <ac:spMkLst>
            <pc:docMk/>
            <pc:sldMk cId="3604570281" sldId="273"/>
            <ac:spMk id="2" creationId="{FF89DBE5-A03D-D7EF-F476-D271F9A60A56}"/>
          </ac:spMkLst>
        </pc:spChg>
        <pc:spChg chg="del">
          <ac:chgData name="Richard Ball" userId="c2c6c2dd-6ddc-437e-8cdd-d7a74390accc" providerId="ADAL" clId="{08B8F771-13D1-482E-90A7-3753F2485BE9}" dt="2023-03-05T09:03:30.134" v="153" actId="478"/>
          <ac:spMkLst>
            <pc:docMk/>
            <pc:sldMk cId="3604570281" sldId="273"/>
            <ac:spMk id="3" creationId="{793982DF-9544-4DE1-A164-7BAE1E6866E7}"/>
          </ac:spMkLst>
        </pc:spChg>
        <pc:spChg chg="add mod">
          <ac:chgData name="Richard Ball" userId="c2c6c2dd-6ddc-437e-8cdd-d7a74390accc" providerId="ADAL" clId="{08B8F771-13D1-482E-90A7-3753F2485BE9}" dt="2023-03-12T13:51:08.451" v="2798" actId="1076"/>
          <ac:spMkLst>
            <pc:docMk/>
            <pc:sldMk cId="3604570281" sldId="273"/>
            <ac:spMk id="3" creationId="{EAECFDC6-2483-8BF9-FE49-529319AC1E14}"/>
          </ac:spMkLst>
        </pc:spChg>
        <pc:spChg chg="add mod">
          <ac:chgData name="Richard Ball" userId="c2c6c2dd-6ddc-437e-8cdd-d7a74390accc" providerId="ADAL" clId="{08B8F771-13D1-482E-90A7-3753F2485BE9}" dt="2023-03-12T13:51:21.089" v="2834" actId="20577"/>
          <ac:spMkLst>
            <pc:docMk/>
            <pc:sldMk cId="3604570281" sldId="273"/>
            <ac:spMk id="4" creationId="{3670A197-9159-06DF-ECC9-45294CD5DA73}"/>
          </ac:spMkLst>
        </pc:spChg>
        <pc:spChg chg="add del mod">
          <ac:chgData name="Richard Ball" userId="c2c6c2dd-6ddc-437e-8cdd-d7a74390accc" providerId="ADAL" clId="{08B8F771-13D1-482E-90A7-3753F2485BE9}" dt="2023-03-05T09:04:44.629" v="159" actId="478"/>
          <ac:spMkLst>
            <pc:docMk/>
            <pc:sldMk cId="3604570281" sldId="273"/>
            <ac:spMk id="4" creationId="{9AF2D4A2-4E9E-49BC-E2F1-6B2770A098FF}"/>
          </ac:spMkLst>
        </pc:spChg>
        <pc:spChg chg="add del mod">
          <ac:chgData name="Richard Ball" userId="c2c6c2dd-6ddc-437e-8cdd-d7a74390accc" providerId="ADAL" clId="{08B8F771-13D1-482E-90A7-3753F2485BE9}" dt="2023-03-05T09:04:44.629" v="159" actId="478"/>
          <ac:spMkLst>
            <pc:docMk/>
            <pc:sldMk cId="3604570281" sldId="273"/>
            <ac:spMk id="5" creationId="{B193C4AB-0545-1151-8981-1FE96E8BB348}"/>
          </ac:spMkLst>
        </pc:spChg>
        <pc:spChg chg="add del mod">
          <ac:chgData name="Richard Ball" userId="c2c6c2dd-6ddc-437e-8cdd-d7a74390accc" providerId="ADAL" clId="{08B8F771-13D1-482E-90A7-3753F2485BE9}" dt="2023-03-12T13:51:02.203" v="2796" actId="478"/>
          <ac:spMkLst>
            <pc:docMk/>
            <pc:sldMk cId="3604570281" sldId="273"/>
            <ac:spMk id="7" creationId="{D12DB424-F9F3-C605-DDC4-4978149A2D22}"/>
          </ac:spMkLst>
        </pc:spChg>
        <pc:spChg chg="mod">
          <ac:chgData name="Richard Ball" userId="c2c6c2dd-6ddc-437e-8cdd-d7a74390accc" providerId="ADAL" clId="{08B8F771-13D1-482E-90A7-3753F2485BE9}" dt="2023-03-05T09:05:41.103" v="173" actId="1076"/>
          <ac:spMkLst>
            <pc:docMk/>
            <pc:sldMk cId="3604570281" sldId="273"/>
            <ac:spMk id="10" creationId="{64B80764-87B9-7F0B-9245-10084E8C178C}"/>
          </ac:spMkLst>
        </pc:spChg>
        <pc:spChg chg="mod">
          <ac:chgData name="Richard Ball" userId="c2c6c2dd-6ddc-437e-8cdd-d7a74390accc" providerId="ADAL" clId="{08B8F771-13D1-482E-90A7-3753F2485BE9}" dt="2023-03-05T09:05:41.103" v="173" actId="1076"/>
          <ac:spMkLst>
            <pc:docMk/>
            <pc:sldMk cId="3604570281" sldId="273"/>
            <ac:spMk id="11" creationId="{DF28CA37-C00D-D9F1-65AE-3FD1D76E09BD}"/>
          </ac:spMkLst>
        </pc:spChg>
        <pc:spChg chg="mod">
          <ac:chgData name="Richard Ball" userId="c2c6c2dd-6ddc-437e-8cdd-d7a74390accc" providerId="ADAL" clId="{08B8F771-13D1-482E-90A7-3753F2485BE9}" dt="2023-03-05T09:05:41.103" v="173" actId="1076"/>
          <ac:spMkLst>
            <pc:docMk/>
            <pc:sldMk cId="3604570281" sldId="273"/>
            <ac:spMk id="12" creationId="{7D85CD83-69D1-8018-9FC3-7B78F8A1FBDF}"/>
          </ac:spMkLst>
        </pc:spChg>
        <pc:spChg chg="mod">
          <ac:chgData name="Richard Ball" userId="c2c6c2dd-6ddc-437e-8cdd-d7a74390accc" providerId="ADAL" clId="{08B8F771-13D1-482E-90A7-3753F2485BE9}" dt="2023-03-05T09:05:41.103" v="173" actId="1076"/>
          <ac:spMkLst>
            <pc:docMk/>
            <pc:sldMk cId="3604570281" sldId="273"/>
            <ac:spMk id="13" creationId="{85E74BE7-54E3-A93D-42BA-4AD68A1BB273}"/>
          </ac:spMkLst>
        </pc:spChg>
        <pc:spChg chg="mod">
          <ac:chgData name="Richard Ball" userId="c2c6c2dd-6ddc-437e-8cdd-d7a74390accc" providerId="ADAL" clId="{08B8F771-13D1-482E-90A7-3753F2485BE9}" dt="2023-03-05T09:05:41.103" v="173" actId="1076"/>
          <ac:spMkLst>
            <pc:docMk/>
            <pc:sldMk cId="3604570281" sldId="273"/>
            <ac:spMk id="14" creationId="{EBA00F5F-9DFF-3896-6391-C5BA737C9AFA}"/>
          </ac:spMkLst>
        </pc:spChg>
        <pc:spChg chg="mod">
          <ac:chgData name="Richard Ball" userId="c2c6c2dd-6ddc-437e-8cdd-d7a74390accc" providerId="ADAL" clId="{08B8F771-13D1-482E-90A7-3753F2485BE9}" dt="2023-03-05T09:05:41.103" v="173" actId="1076"/>
          <ac:spMkLst>
            <pc:docMk/>
            <pc:sldMk cId="3604570281" sldId="273"/>
            <ac:spMk id="15" creationId="{C8706BDE-B101-CDE7-7869-14ECDCD4F150}"/>
          </ac:spMkLst>
        </pc:spChg>
        <pc:spChg chg="mod">
          <ac:chgData name="Richard Ball" userId="c2c6c2dd-6ddc-437e-8cdd-d7a74390accc" providerId="ADAL" clId="{08B8F771-13D1-482E-90A7-3753F2485BE9}" dt="2023-03-05T09:05:41.103" v="173" actId="1076"/>
          <ac:spMkLst>
            <pc:docMk/>
            <pc:sldMk cId="3604570281" sldId="273"/>
            <ac:spMk id="16" creationId="{E1D10316-7B60-0940-B827-021B2D8C6D28}"/>
          </ac:spMkLst>
        </pc:spChg>
        <pc:spChg chg="mod">
          <ac:chgData name="Richard Ball" userId="c2c6c2dd-6ddc-437e-8cdd-d7a74390accc" providerId="ADAL" clId="{08B8F771-13D1-482E-90A7-3753F2485BE9}" dt="2023-03-05T09:05:41.103" v="173" actId="1076"/>
          <ac:spMkLst>
            <pc:docMk/>
            <pc:sldMk cId="3604570281" sldId="273"/>
            <ac:spMk id="17" creationId="{0F19C2BE-7D3C-E458-4627-3CAAFC0CCC3B}"/>
          </ac:spMkLst>
        </pc:spChg>
        <pc:spChg chg="add mod">
          <ac:chgData name="Richard Ball" userId="c2c6c2dd-6ddc-437e-8cdd-d7a74390accc" providerId="ADAL" clId="{08B8F771-13D1-482E-90A7-3753F2485BE9}" dt="2023-03-12T13:45:33.469" v="2774" actId="20577"/>
          <ac:spMkLst>
            <pc:docMk/>
            <pc:sldMk cId="3604570281" sldId="273"/>
            <ac:spMk id="20" creationId="{694A8A5C-2510-08B2-F70F-017597E64B41}"/>
          </ac:spMkLst>
        </pc:spChg>
        <pc:spChg chg="add mod">
          <ac:chgData name="Richard Ball" userId="c2c6c2dd-6ddc-437e-8cdd-d7a74390accc" providerId="ADAL" clId="{08B8F771-13D1-482E-90A7-3753F2485BE9}" dt="2023-03-12T13:51:48.999" v="2843" actId="1076"/>
          <ac:spMkLst>
            <pc:docMk/>
            <pc:sldMk cId="3604570281" sldId="273"/>
            <ac:spMk id="21" creationId="{C96F7F33-BF33-7C7B-70E7-F00E0CD7C488}"/>
          </ac:spMkLst>
        </pc:spChg>
        <pc:spChg chg="add del mod">
          <ac:chgData name="Richard Ball" userId="c2c6c2dd-6ddc-437e-8cdd-d7a74390accc" providerId="ADAL" clId="{08B8F771-13D1-482E-90A7-3753F2485BE9}" dt="2023-03-12T13:51:02.203" v="2796" actId="478"/>
          <ac:spMkLst>
            <pc:docMk/>
            <pc:sldMk cId="3604570281" sldId="273"/>
            <ac:spMk id="22" creationId="{6462B6CC-B460-2C31-533E-469526D90233}"/>
          </ac:spMkLst>
        </pc:spChg>
        <pc:grpChg chg="add del mod">
          <ac:chgData name="Richard Ball" userId="c2c6c2dd-6ddc-437e-8cdd-d7a74390accc" providerId="ADAL" clId="{08B8F771-13D1-482E-90A7-3753F2485BE9}" dt="2023-03-05T09:07:38.885" v="211" actId="478"/>
          <ac:grpSpMkLst>
            <pc:docMk/>
            <pc:sldMk cId="3604570281" sldId="273"/>
            <ac:grpSpMk id="8" creationId="{10A0BB70-35CF-12AA-40FD-553615992A3D}"/>
          </ac:grpSpMkLst>
        </pc:grpChg>
        <pc:picChg chg="add mod modCrop">
          <ac:chgData name="Richard Ball" userId="c2c6c2dd-6ddc-437e-8cdd-d7a74390accc" providerId="ADAL" clId="{08B8F771-13D1-482E-90A7-3753F2485BE9}" dt="2023-03-12T13:51:45.917" v="2841" actId="1076"/>
          <ac:picMkLst>
            <pc:docMk/>
            <pc:sldMk cId="3604570281" sldId="273"/>
            <ac:picMk id="6" creationId="{08947BB3-1609-B419-4D79-67033B22C447}"/>
          </ac:picMkLst>
        </pc:picChg>
        <pc:picChg chg="add mod modCrop">
          <ac:chgData name="Richard Ball" userId="c2c6c2dd-6ddc-437e-8cdd-d7a74390accc" providerId="ADAL" clId="{08B8F771-13D1-482E-90A7-3753F2485BE9}" dt="2023-03-12T13:52:10.203" v="2848" actId="1076"/>
          <ac:picMkLst>
            <pc:docMk/>
            <pc:sldMk cId="3604570281" sldId="273"/>
            <ac:picMk id="9" creationId="{3252A249-55BF-042E-32F8-4ADFD0631653}"/>
          </ac:picMkLst>
        </pc:picChg>
        <pc:picChg chg="mod">
          <ac:chgData name="Richard Ball" userId="c2c6c2dd-6ddc-437e-8cdd-d7a74390accc" providerId="ADAL" clId="{08B8F771-13D1-482E-90A7-3753F2485BE9}" dt="2023-03-05T09:05:41.103" v="173" actId="1076"/>
          <ac:picMkLst>
            <pc:docMk/>
            <pc:sldMk cId="3604570281" sldId="273"/>
            <ac:picMk id="9" creationId="{78591E5D-44B4-FD2A-C92B-34FEA88A274B}"/>
          </ac:picMkLst>
        </pc:picChg>
        <pc:picChg chg="add del mod">
          <ac:chgData name="Richard Ball" userId="c2c6c2dd-6ddc-437e-8cdd-d7a74390accc" providerId="ADAL" clId="{08B8F771-13D1-482E-90A7-3753F2485BE9}" dt="2023-03-12T13:51:46.879" v="2842" actId="478"/>
          <ac:picMkLst>
            <pc:docMk/>
            <pc:sldMk cId="3604570281" sldId="273"/>
            <ac:picMk id="18" creationId="{573DF501-A5FC-684A-70CC-C5C0BF06B06A}"/>
          </ac:picMkLst>
        </pc:picChg>
        <pc:picChg chg="add del mod">
          <ac:chgData name="Richard Ball" userId="c2c6c2dd-6ddc-437e-8cdd-d7a74390accc" providerId="ADAL" clId="{08B8F771-13D1-482E-90A7-3753F2485BE9}" dt="2023-03-12T13:51:30.995" v="2835" actId="478"/>
          <ac:picMkLst>
            <pc:docMk/>
            <pc:sldMk cId="3604570281" sldId="273"/>
            <ac:picMk id="19" creationId="{8425B8CB-E76D-904A-461F-E6A31A14F667}"/>
          </ac:picMkLst>
        </pc:picChg>
      </pc:sldChg>
      <pc:sldChg chg="addSp delSp modSp new mod modAnim">
        <pc:chgData name="Richard Ball" userId="c2c6c2dd-6ddc-437e-8cdd-d7a74390accc" providerId="ADAL" clId="{08B8F771-13D1-482E-90A7-3753F2485BE9}" dt="2023-03-13T07:41:15.292" v="3128" actId="478"/>
        <pc:sldMkLst>
          <pc:docMk/>
          <pc:sldMk cId="2328306773" sldId="274"/>
        </pc:sldMkLst>
        <pc:spChg chg="add mod">
          <ac:chgData name="Richard Ball" userId="c2c6c2dd-6ddc-437e-8cdd-d7a74390accc" providerId="ADAL" clId="{08B8F771-13D1-482E-90A7-3753F2485BE9}" dt="2023-03-12T13:54:51.325" v="2865" actId="1076"/>
          <ac:spMkLst>
            <pc:docMk/>
            <pc:sldMk cId="2328306773" sldId="274"/>
            <ac:spMk id="2" creationId="{E0D88FC9-00E9-161E-6764-B26A1B860A53}"/>
          </ac:spMkLst>
        </pc:spChg>
        <pc:spChg chg="del">
          <ac:chgData name="Richard Ball" userId="c2c6c2dd-6ddc-437e-8cdd-d7a74390accc" providerId="ADAL" clId="{08B8F771-13D1-482E-90A7-3753F2485BE9}" dt="2023-03-05T09:05:48.132" v="175" actId="478"/>
          <ac:spMkLst>
            <pc:docMk/>
            <pc:sldMk cId="2328306773" sldId="274"/>
            <ac:spMk id="2" creationId="{F8130A1F-9FC1-841C-4222-473F214DE134}"/>
          </ac:spMkLst>
        </pc:spChg>
        <pc:spChg chg="del">
          <ac:chgData name="Richard Ball" userId="c2c6c2dd-6ddc-437e-8cdd-d7a74390accc" providerId="ADAL" clId="{08B8F771-13D1-482E-90A7-3753F2485BE9}" dt="2023-03-05T09:05:48.132" v="175" actId="478"/>
          <ac:spMkLst>
            <pc:docMk/>
            <pc:sldMk cId="2328306773" sldId="274"/>
            <ac:spMk id="3" creationId="{07CC4550-BCC6-150B-A931-AFE90B70372F}"/>
          </ac:spMkLst>
        </pc:spChg>
        <pc:spChg chg="add del mod">
          <ac:chgData name="Richard Ball" userId="c2c6c2dd-6ddc-437e-8cdd-d7a74390accc" providerId="ADAL" clId="{08B8F771-13D1-482E-90A7-3753F2485BE9}" dt="2023-03-13T07:41:15.292" v="3128" actId="478"/>
          <ac:spMkLst>
            <pc:docMk/>
            <pc:sldMk cId="2328306773" sldId="274"/>
            <ac:spMk id="3" creationId="{E1819E3C-8871-AA9A-5643-F6B72C838CCD}"/>
          </ac:spMkLst>
        </pc:spChg>
        <pc:spChg chg="mod">
          <ac:chgData name="Richard Ball" userId="c2c6c2dd-6ddc-437e-8cdd-d7a74390accc" providerId="ADAL" clId="{08B8F771-13D1-482E-90A7-3753F2485BE9}" dt="2023-03-05T09:06:43.511" v="185" actId="478"/>
          <ac:spMkLst>
            <pc:docMk/>
            <pc:sldMk cId="2328306773" sldId="274"/>
            <ac:spMk id="6" creationId="{92CD9D2A-2B7E-AD33-7059-E734157EADF8}"/>
          </ac:spMkLst>
        </pc:spChg>
        <pc:spChg chg="mod">
          <ac:chgData name="Richard Ball" userId="c2c6c2dd-6ddc-437e-8cdd-d7a74390accc" providerId="ADAL" clId="{08B8F771-13D1-482E-90A7-3753F2485BE9}" dt="2023-03-05T09:06:43.511" v="185" actId="478"/>
          <ac:spMkLst>
            <pc:docMk/>
            <pc:sldMk cId="2328306773" sldId="274"/>
            <ac:spMk id="7" creationId="{5B89CC40-5BB7-1006-95C1-F8CA221E6B5F}"/>
          </ac:spMkLst>
        </pc:spChg>
        <pc:spChg chg="mod">
          <ac:chgData name="Richard Ball" userId="c2c6c2dd-6ddc-437e-8cdd-d7a74390accc" providerId="ADAL" clId="{08B8F771-13D1-482E-90A7-3753F2485BE9}" dt="2023-03-05T09:06:43.511" v="185" actId="478"/>
          <ac:spMkLst>
            <pc:docMk/>
            <pc:sldMk cId="2328306773" sldId="274"/>
            <ac:spMk id="8" creationId="{D650A10F-7C35-8756-8A33-8273B39AF98F}"/>
          </ac:spMkLst>
        </pc:spChg>
        <pc:spChg chg="mod">
          <ac:chgData name="Richard Ball" userId="c2c6c2dd-6ddc-437e-8cdd-d7a74390accc" providerId="ADAL" clId="{08B8F771-13D1-482E-90A7-3753F2485BE9}" dt="2023-03-05T09:06:43.511" v="185" actId="478"/>
          <ac:spMkLst>
            <pc:docMk/>
            <pc:sldMk cId="2328306773" sldId="274"/>
            <ac:spMk id="9" creationId="{C946ABE4-4E9B-1070-D723-B4DF8330C29E}"/>
          </ac:spMkLst>
        </pc:spChg>
        <pc:spChg chg="mod">
          <ac:chgData name="Richard Ball" userId="c2c6c2dd-6ddc-437e-8cdd-d7a74390accc" providerId="ADAL" clId="{08B8F771-13D1-482E-90A7-3753F2485BE9}" dt="2023-03-05T09:06:43.511" v="185" actId="478"/>
          <ac:spMkLst>
            <pc:docMk/>
            <pc:sldMk cId="2328306773" sldId="274"/>
            <ac:spMk id="10" creationId="{DA4A79F3-53CE-137B-F5BA-882BAF2B87BE}"/>
          </ac:spMkLst>
        </pc:spChg>
        <pc:spChg chg="mod">
          <ac:chgData name="Richard Ball" userId="c2c6c2dd-6ddc-437e-8cdd-d7a74390accc" providerId="ADAL" clId="{08B8F771-13D1-482E-90A7-3753F2485BE9}" dt="2023-03-05T09:06:43.511" v="185" actId="478"/>
          <ac:spMkLst>
            <pc:docMk/>
            <pc:sldMk cId="2328306773" sldId="274"/>
            <ac:spMk id="11" creationId="{6E6580B4-DAFC-DA27-01AB-FB0DD3C89957}"/>
          </ac:spMkLst>
        </pc:spChg>
        <pc:spChg chg="mod">
          <ac:chgData name="Richard Ball" userId="c2c6c2dd-6ddc-437e-8cdd-d7a74390accc" providerId="ADAL" clId="{08B8F771-13D1-482E-90A7-3753F2485BE9}" dt="2023-03-05T09:06:43.511" v="185" actId="478"/>
          <ac:spMkLst>
            <pc:docMk/>
            <pc:sldMk cId="2328306773" sldId="274"/>
            <ac:spMk id="12" creationId="{C58472ED-A949-7437-A9AB-C8BD6221CB3D}"/>
          </ac:spMkLst>
        </pc:spChg>
        <pc:spChg chg="mod">
          <ac:chgData name="Richard Ball" userId="c2c6c2dd-6ddc-437e-8cdd-d7a74390accc" providerId="ADAL" clId="{08B8F771-13D1-482E-90A7-3753F2485BE9}" dt="2023-03-05T09:06:43.511" v="185" actId="478"/>
          <ac:spMkLst>
            <pc:docMk/>
            <pc:sldMk cId="2328306773" sldId="274"/>
            <ac:spMk id="13" creationId="{558E33D9-8EA9-FD6A-D3EE-88FB595C49FD}"/>
          </ac:spMkLst>
        </pc:spChg>
        <pc:spChg chg="mod">
          <ac:chgData name="Richard Ball" userId="c2c6c2dd-6ddc-437e-8cdd-d7a74390accc" providerId="ADAL" clId="{08B8F771-13D1-482E-90A7-3753F2485BE9}" dt="2023-03-05T09:05:53.350" v="179" actId="478"/>
          <ac:spMkLst>
            <pc:docMk/>
            <pc:sldMk cId="2328306773" sldId="274"/>
            <ac:spMk id="16" creationId="{4EABAC74-97FF-8A40-A1F9-A711C4C38EDC}"/>
          </ac:spMkLst>
        </pc:spChg>
        <pc:spChg chg="mod">
          <ac:chgData name="Richard Ball" userId="c2c6c2dd-6ddc-437e-8cdd-d7a74390accc" providerId="ADAL" clId="{08B8F771-13D1-482E-90A7-3753F2485BE9}" dt="2023-03-05T09:05:53.350" v="179" actId="478"/>
          <ac:spMkLst>
            <pc:docMk/>
            <pc:sldMk cId="2328306773" sldId="274"/>
            <ac:spMk id="17" creationId="{E27E104B-1729-FFD2-3A09-5A4942540DA1}"/>
          </ac:spMkLst>
        </pc:spChg>
        <pc:spChg chg="mod">
          <ac:chgData name="Richard Ball" userId="c2c6c2dd-6ddc-437e-8cdd-d7a74390accc" providerId="ADAL" clId="{08B8F771-13D1-482E-90A7-3753F2485BE9}" dt="2023-03-05T09:05:53.350" v="179" actId="478"/>
          <ac:spMkLst>
            <pc:docMk/>
            <pc:sldMk cId="2328306773" sldId="274"/>
            <ac:spMk id="18" creationId="{E868847E-77E7-E2A5-F3DB-D2C43ED3AAB8}"/>
          </ac:spMkLst>
        </pc:spChg>
        <pc:spChg chg="mod">
          <ac:chgData name="Richard Ball" userId="c2c6c2dd-6ddc-437e-8cdd-d7a74390accc" providerId="ADAL" clId="{08B8F771-13D1-482E-90A7-3753F2485BE9}" dt="2023-03-05T09:05:53.350" v="179" actId="478"/>
          <ac:spMkLst>
            <pc:docMk/>
            <pc:sldMk cId="2328306773" sldId="274"/>
            <ac:spMk id="19" creationId="{55783701-A183-201C-E09A-5F2B2F7FD6A5}"/>
          </ac:spMkLst>
        </pc:spChg>
        <pc:spChg chg="mod">
          <ac:chgData name="Richard Ball" userId="c2c6c2dd-6ddc-437e-8cdd-d7a74390accc" providerId="ADAL" clId="{08B8F771-13D1-482E-90A7-3753F2485BE9}" dt="2023-03-05T09:05:53.350" v="179" actId="478"/>
          <ac:spMkLst>
            <pc:docMk/>
            <pc:sldMk cId="2328306773" sldId="274"/>
            <ac:spMk id="20" creationId="{643FD81F-B5F3-00B9-6BFD-46641DBE7F0C}"/>
          </ac:spMkLst>
        </pc:spChg>
        <pc:spChg chg="mod">
          <ac:chgData name="Richard Ball" userId="c2c6c2dd-6ddc-437e-8cdd-d7a74390accc" providerId="ADAL" clId="{08B8F771-13D1-482E-90A7-3753F2485BE9}" dt="2023-03-05T09:05:53.350" v="179" actId="478"/>
          <ac:spMkLst>
            <pc:docMk/>
            <pc:sldMk cId="2328306773" sldId="274"/>
            <ac:spMk id="21" creationId="{ED4C2766-2521-8E4B-4BBD-91E7FDF4FD86}"/>
          </ac:spMkLst>
        </pc:spChg>
        <pc:spChg chg="mod">
          <ac:chgData name="Richard Ball" userId="c2c6c2dd-6ddc-437e-8cdd-d7a74390accc" providerId="ADAL" clId="{08B8F771-13D1-482E-90A7-3753F2485BE9}" dt="2023-03-05T09:05:53.350" v="179" actId="478"/>
          <ac:spMkLst>
            <pc:docMk/>
            <pc:sldMk cId="2328306773" sldId="274"/>
            <ac:spMk id="22" creationId="{0953C7E9-DC80-A38A-EE7D-D3FF1F58BFCE}"/>
          </ac:spMkLst>
        </pc:spChg>
        <pc:spChg chg="mod">
          <ac:chgData name="Richard Ball" userId="c2c6c2dd-6ddc-437e-8cdd-d7a74390accc" providerId="ADAL" clId="{08B8F771-13D1-482E-90A7-3753F2485BE9}" dt="2023-03-05T09:05:53.350" v="179" actId="478"/>
          <ac:spMkLst>
            <pc:docMk/>
            <pc:sldMk cId="2328306773" sldId="274"/>
            <ac:spMk id="23" creationId="{FD0D1544-E924-F676-4F3F-42E1AA723682}"/>
          </ac:spMkLst>
        </pc:spChg>
        <pc:spChg chg="add mod">
          <ac:chgData name="Richard Ball" userId="c2c6c2dd-6ddc-437e-8cdd-d7a74390accc" providerId="ADAL" clId="{08B8F771-13D1-482E-90A7-3753F2485BE9}" dt="2023-03-12T13:44:06.212" v="2764" actId="113"/>
          <ac:spMkLst>
            <pc:docMk/>
            <pc:sldMk cId="2328306773" sldId="274"/>
            <ac:spMk id="27" creationId="{EB0E0588-F50F-8DDC-A121-B93F890A1123}"/>
          </ac:spMkLst>
        </pc:spChg>
        <pc:spChg chg="add mod">
          <ac:chgData name="Richard Ball" userId="c2c6c2dd-6ddc-437e-8cdd-d7a74390accc" providerId="ADAL" clId="{08B8F771-13D1-482E-90A7-3753F2485BE9}" dt="2023-03-05T09:21:45.329" v="1138" actId="1076"/>
          <ac:spMkLst>
            <pc:docMk/>
            <pc:sldMk cId="2328306773" sldId="274"/>
            <ac:spMk id="29" creationId="{3892CF63-ABC6-932B-76E6-03F21DE4A20A}"/>
          </ac:spMkLst>
        </pc:spChg>
        <pc:spChg chg="add mod">
          <ac:chgData name="Richard Ball" userId="c2c6c2dd-6ddc-437e-8cdd-d7a74390accc" providerId="ADAL" clId="{08B8F771-13D1-482E-90A7-3753F2485BE9}" dt="2023-03-05T09:21:45.329" v="1138" actId="1076"/>
          <ac:spMkLst>
            <pc:docMk/>
            <pc:sldMk cId="2328306773" sldId="274"/>
            <ac:spMk id="30" creationId="{5067E35F-FDB2-14C6-9FBC-B171F5D90B53}"/>
          </ac:spMkLst>
        </pc:spChg>
        <pc:spChg chg="add mod">
          <ac:chgData name="Richard Ball" userId="c2c6c2dd-6ddc-437e-8cdd-d7a74390accc" providerId="ADAL" clId="{08B8F771-13D1-482E-90A7-3753F2485BE9}" dt="2023-03-05T09:21:45.329" v="1138" actId="1076"/>
          <ac:spMkLst>
            <pc:docMk/>
            <pc:sldMk cId="2328306773" sldId="274"/>
            <ac:spMk id="31" creationId="{4EC155EC-1A41-5D59-3046-F622590B393A}"/>
          </ac:spMkLst>
        </pc:spChg>
        <pc:spChg chg="add mod">
          <ac:chgData name="Richard Ball" userId="c2c6c2dd-6ddc-437e-8cdd-d7a74390accc" providerId="ADAL" clId="{08B8F771-13D1-482E-90A7-3753F2485BE9}" dt="2023-03-05T09:21:45.329" v="1138" actId="1076"/>
          <ac:spMkLst>
            <pc:docMk/>
            <pc:sldMk cId="2328306773" sldId="274"/>
            <ac:spMk id="32" creationId="{D9F6C922-0F2A-68C9-9E4E-92E752F2BCFD}"/>
          </ac:spMkLst>
        </pc:spChg>
        <pc:spChg chg="add mod">
          <ac:chgData name="Richard Ball" userId="c2c6c2dd-6ddc-437e-8cdd-d7a74390accc" providerId="ADAL" clId="{08B8F771-13D1-482E-90A7-3753F2485BE9}" dt="2023-03-05T09:21:45.329" v="1138" actId="1076"/>
          <ac:spMkLst>
            <pc:docMk/>
            <pc:sldMk cId="2328306773" sldId="274"/>
            <ac:spMk id="33" creationId="{1C65CCFE-9E5F-824A-A111-A08C293E16AE}"/>
          </ac:spMkLst>
        </pc:spChg>
        <pc:spChg chg="add mod">
          <ac:chgData name="Richard Ball" userId="c2c6c2dd-6ddc-437e-8cdd-d7a74390accc" providerId="ADAL" clId="{08B8F771-13D1-482E-90A7-3753F2485BE9}" dt="2023-03-05T09:21:45.329" v="1138" actId="1076"/>
          <ac:spMkLst>
            <pc:docMk/>
            <pc:sldMk cId="2328306773" sldId="274"/>
            <ac:spMk id="34" creationId="{3E42DF8B-1E28-5898-67AC-088F816B5F6C}"/>
          </ac:spMkLst>
        </pc:spChg>
        <pc:spChg chg="add mod">
          <ac:chgData name="Richard Ball" userId="c2c6c2dd-6ddc-437e-8cdd-d7a74390accc" providerId="ADAL" clId="{08B8F771-13D1-482E-90A7-3753F2485BE9}" dt="2023-03-05T09:21:45.329" v="1138" actId="1076"/>
          <ac:spMkLst>
            <pc:docMk/>
            <pc:sldMk cId="2328306773" sldId="274"/>
            <ac:spMk id="35" creationId="{C4FA4A51-EBF6-EC94-1FA6-BCA5067F7CF3}"/>
          </ac:spMkLst>
        </pc:spChg>
        <pc:spChg chg="add mod">
          <ac:chgData name="Richard Ball" userId="c2c6c2dd-6ddc-437e-8cdd-d7a74390accc" providerId="ADAL" clId="{08B8F771-13D1-482E-90A7-3753F2485BE9}" dt="2023-03-05T09:21:45.329" v="1138" actId="1076"/>
          <ac:spMkLst>
            <pc:docMk/>
            <pc:sldMk cId="2328306773" sldId="274"/>
            <ac:spMk id="40" creationId="{35243311-8572-1368-18CB-63ED67963900}"/>
          </ac:spMkLst>
        </pc:spChg>
        <pc:grpChg chg="add mod">
          <ac:chgData name="Richard Ball" userId="c2c6c2dd-6ddc-437e-8cdd-d7a74390accc" providerId="ADAL" clId="{08B8F771-13D1-482E-90A7-3753F2485BE9}" dt="2023-03-05T09:06:43.511" v="185" actId="478"/>
          <ac:grpSpMkLst>
            <pc:docMk/>
            <pc:sldMk cId="2328306773" sldId="274"/>
            <ac:grpSpMk id="4" creationId="{E03E0169-6C81-23B0-EA5B-26DEC2AD20E6}"/>
          </ac:grpSpMkLst>
        </pc:grpChg>
        <pc:grpChg chg="add del mod">
          <ac:chgData name="Richard Ball" userId="c2c6c2dd-6ddc-437e-8cdd-d7a74390accc" providerId="ADAL" clId="{08B8F771-13D1-482E-90A7-3753F2485BE9}" dt="2023-03-05T09:06:02.767" v="183" actId="478"/>
          <ac:grpSpMkLst>
            <pc:docMk/>
            <pc:sldMk cId="2328306773" sldId="274"/>
            <ac:grpSpMk id="14" creationId="{B587C0B1-3E4E-677B-E0E1-C55B1E0D60D2}"/>
          </ac:grpSpMkLst>
        </pc:grpChg>
        <pc:picChg chg="del mod">
          <ac:chgData name="Richard Ball" userId="c2c6c2dd-6ddc-437e-8cdd-d7a74390accc" providerId="ADAL" clId="{08B8F771-13D1-482E-90A7-3753F2485BE9}" dt="2023-03-05T09:06:43.511" v="185" actId="478"/>
          <ac:picMkLst>
            <pc:docMk/>
            <pc:sldMk cId="2328306773" sldId="274"/>
            <ac:picMk id="5" creationId="{6F9359B6-15CF-5512-4FF0-A0C35DF00E2A}"/>
          </ac:picMkLst>
        </pc:picChg>
        <pc:picChg chg="del mod">
          <ac:chgData name="Richard Ball" userId="c2c6c2dd-6ddc-437e-8cdd-d7a74390accc" providerId="ADAL" clId="{08B8F771-13D1-482E-90A7-3753F2485BE9}" dt="2023-03-05T09:05:53.350" v="179" actId="478"/>
          <ac:picMkLst>
            <pc:docMk/>
            <pc:sldMk cId="2328306773" sldId="274"/>
            <ac:picMk id="15" creationId="{C0F6EBB1-BE21-BBA3-3A22-26B0C2D914E3}"/>
          </ac:picMkLst>
        </pc:picChg>
        <pc:picChg chg="add del mod">
          <ac:chgData name="Richard Ball" userId="c2c6c2dd-6ddc-437e-8cdd-d7a74390accc" providerId="ADAL" clId="{08B8F771-13D1-482E-90A7-3753F2485BE9}" dt="2023-03-05T09:21:41.442" v="1136" actId="478"/>
          <ac:picMkLst>
            <pc:docMk/>
            <pc:sldMk cId="2328306773" sldId="274"/>
            <ac:picMk id="24" creationId="{238B0502-70D8-9249-A5B5-F7D133318724}"/>
          </ac:picMkLst>
        </pc:picChg>
        <pc:picChg chg="add mod modCrop">
          <ac:chgData name="Richard Ball" userId="c2c6c2dd-6ddc-437e-8cdd-d7a74390accc" providerId="ADAL" clId="{08B8F771-13D1-482E-90A7-3753F2485BE9}" dt="2023-03-12T13:54:33.958" v="2850" actId="1076"/>
          <ac:picMkLst>
            <pc:docMk/>
            <pc:sldMk cId="2328306773" sldId="274"/>
            <ac:picMk id="26" creationId="{3A31BF1E-ACEC-572E-18BA-99D4AF729741}"/>
          </ac:picMkLst>
        </pc:picChg>
        <pc:picChg chg="add mod">
          <ac:chgData name="Richard Ball" userId="c2c6c2dd-6ddc-437e-8cdd-d7a74390accc" providerId="ADAL" clId="{08B8F771-13D1-482E-90A7-3753F2485BE9}" dt="2023-03-05T09:21:45.329" v="1138" actId="1076"/>
          <ac:picMkLst>
            <pc:docMk/>
            <pc:sldMk cId="2328306773" sldId="274"/>
            <ac:picMk id="28" creationId="{74663EC8-EA64-A1EA-1D38-8096C0AC68EF}"/>
          </ac:picMkLst>
        </pc:picChg>
        <pc:cxnChg chg="add mod">
          <ac:chgData name="Richard Ball" userId="c2c6c2dd-6ddc-437e-8cdd-d7a74390accc" providerId="ADAL" clId="{08B8F771-13D1-482E-90A7-3753F2485BE9}" dt="2023-03-05T09:21:45.329" v="1138" actId="1076"/>
          <ac:cxnSpMkLst>
            <pc:docMk/>
            <pc:sldMk cId="2328306773" sldId="274"/>
            <ac:cxnSpMk id="36" creationId="{4CE1C4CC-DDD9-AEE7-0CBA-536CDD1C0292}"/>
          </ac:cxnSpMkLst>
        </pc:cxnChg>
        <pc:cxnChg chg="add mod">
          <ac:chgData name="Richard Ball" userId="c2c6c2dd-6ddc-437e-8cdd-d7a74390accc" providerId="ADAL" clId="{08B8F771-13D1-482E-90A7-3753F2485BE9}" dt="2023-03-05T09:21:45.329" v="1138" actId="1076"/>
          <ac:cxnSpMkLst>
            <pc:docMk/>
            <pc:sldMk cId="2328306773" sldId="274"/>
            <ac:cxnSpMk id="37" creationId="{6AC0D7A2-1B87-A9AD-CC58-945BCA1D1D90}"/>
          </ac:cxnSpMkLst>
        </pc:cxnChg>
        <pc:cxnChg chg="add mod">
          <ac:chgData name="Richard Ball" userId="c2c6c2dd-6ddc-437e-8cdd-d7a74390accc" providerId="ADAL" clId="{08B8F771-13D1-482E-90A7-3753F2485BE9}" dt="2023-03-05T09:21:45.329" v="1138" actId="1076"/>
          <ac:cxnSpMkLst>
            <pc:docMk/>
            <pc:sldMk cId="2328306773" sldId="274"/>
            <ac:cxnSpMk id="38" creationId="{FD129D79-BD3A-4302-EF47-C150A68914E8}"/>
          </ac:cxnSpMkLst>
        </pc:cxnChg>
        <pc:cxnChg chg="add mod">
          <ac:chgData name="Richard Ball" userId="c2c6c2dd-6ddc-437e-8cdd-d7a74390accc" providerId="ADAL" clId="{08B8F771-13D1-482E-90A7-3753F2485BE9}" dt="2023-03-05T09:21:45.329" v="1138" actId="1076"/>
          <ac:cxnSpMkLst>
            <pc:docMk/>
            <pc:sldMk cId="2328306773" sldId="274"/>
            <ac:cxnSpMk id="39" creationId="{BFFB37EB-857A-B82D-D2C4-50A1B04EBD82}"/>
          </ac:cxnSpMkLst>
        </pc:cxnChg>
        <pc:cxnChg chg="add mod">
          <ac:chgData name="Richard Ball" userId="c2c6c2dd-6ddc-437e-8cdd-d7a74390accc" providerId="ADAL" clId="{08B8F771-13D1-482E-90A7-3753F2485BE9}" dt="2023-03-05T09:21:45.329" v="1138" actId="1076"/>
          <ac:cxnSpMkLst>
            <pc:docMk/>
            <pc:sldMk cId="2328306773" sldId="274"/>
            <ac:cxnSpMk id="41" creationId="{41730AB8-8362-1FFA-AB35-5CB465CE7D1D}"/>
          </ac:cxnSpMkLst>
        </pc:cxnChg>
        <pc:cxnChg chg="add mod">
          <ac:chgData name="Richard Ball" userId="c2c6c2dd-6ddc-437e-8cdd-d7a74390accc" providerId="ADAL" clId="{08B8F771-13D1-482E-90A7-3753F2485BE9}" dt="2023-03-05T09:21:45.329" v="1138" actId="1076"/>
          <ac:cxnSpMkLst>
            <pc:docMk/>
            <pc:sldMk cId="2328306773" sldId="274"/>
            <ac:cxnSpMk id="42" creationId="{E3C4CCCD-697E-3C8E-E329-53338B8F3C75}"/>
          </ac:cxnSpMkLst>
        </pc:cxnChg>
      </pc:sldChg>
      <pc:sldChg chg="addSp delSp modSp new mod modAnim">
        <pc:chgData name="Richard Ball" userId="c2c6c2dd-6ddc-437e-8cdd-d7a74390accc" providerId="ADAL" clId="{08B8F771-13D1-482E-90A7-3753F2485BE9}" dt="2023-03-05T09:20:10.084" v="1082" actId="1076"/>
        <pc:sldMkLst>
          <pc:docMk/>
          <pc:sldMk cId="151752428" sldId="275"/>
        </pc:sldMkLst>
        <pc:spChg chg="mod">
          <ac:chgData name="Richard Ball" userId="c2c6c2dd-6ddc-437e-8cdd-d7a74390accc" providerId="ADAL" clId="{08B8F771-13D1-482E-90A7-3753F2485BE9}" dt="2023-03-05T09:16:44.685" v="1000" actId="1076"/>
          <ac:spMkLst>
            <pc:docMk/>
            <pc:sldMk cId="151752428" sldId="275"/>
            <ac:spMk id="2" creationId="{20090124-4516-2269-5F8A-0341019C36A1}"/>
          </ac:spMkLst>
        </pc:spChg>
        <pc:spChg chg="del mod">
          <ac:chgData name="Richard Ball" userId="c2c6c2dd-6ddc-437e-8cdd-d7a74390accc" providerId="ADAL" clId="{08B8F771-13D1-482E-90A7-3753F2485BE9}" dt="2023-03-05T09:13:21.619" v="631" actId="478"/>
          <ac:spMkLst>
            <pc:docMk/>
            <pc:sldMk cId="151752428" sldId="275"/>
            <ac:spMk id="3" creationId="{7F4BC58C-E3C3-25B6-3CEE-BF2E42EC1447}"/>
          </ac:spMkLst>
        </pc:spChg>
        <pc:spChg chg="add del mod">
          <ac:chgData name="Richard Ball" userId="c2c6c2dd-6ddc-437e-8cdd-d7a74390accc" providerId="ADAL" clId="{08B8F771-13D1-482E-90A7-3753F2485BE9}" dt="2023-03-05T09:13:24.517" v="633" actId="478"/>
          <ac:spMkLst>
            <pc:docMk/>
            <pc:sldMk cId="151752428" sldId="275"/>
            <ac:spMk id="6" creationId="{9CF36F09-355A-46BF-BF5C-1F3A937B621F}"/>
          </ac:spMkLst>
        </pc:spChg>
        <pc:spChg chg="add mod">
          <ac:chgData name="Richard Ball" userId="c2c6c2dd-6ddc-437e-8cdd-d7a74390accc" providerId="ADAL" clId="{08B8F771-13D1-482E-90A7-3753F2485BE9}" dt="2023-03-05T09:19:36.654" v="1068" actId="14100"/>
          <ac:spMkLst>
            <pc:docMk/>
            <pc:sldMk cId="151752428" sldId="275"/>
            <ac:spMk id="7" creationId="{129C725E-8C29-1A57-56DC-3635466F98F5}"/>
          </ac:spMkLst>
        </pc:spChg>
        <pc:spChg chg="add del mod">
          <ac:chgData name="Richard Ball" userId="c2c6c2dd-6ddc-437e-8cdd-d7a74390accc" providerId="ADAL" clId="{08B8F771-13D1-482E-90A7-3753F2485BE9}" dt="2023-03-05T09:19:46.346" v="1075" actId="22"/>
          <ac:spMkLst>
            <pc:docMk/>
            <pc:sldMk cId="151752428" sldId="275"/>
            <ac:spMk id="9" creationId="{5817ABD5-F6C2-E5FC-6038-D64A4BF28AD3}"/>
          </ac:spMkLst>
        </pc:spChg>
        <pc:spChg chg="add mod">
          <ac:chgData name="Richard Ball" userId="c2c6c2dd-6ddc-437e-8cdd-d7a74390accc" providerId="ADAL" clId="{08B8F771-13D1-482E-90A7-3753F2485BE9}" dt="2023-03-05T09:20:04.169" v="1081" actId="1076"/>
          <ac:spMkLst>
            <pc:docMk/>
            <pc:sldMk cId="151752428" sldId="275"/>
            <ac:spMk id="10" creationId="{B580686B-9229-43D7-35A1-3BEA3A96E942}"/>
          </ac:spMkLst>
        </pc:spChg>
        <pc:spChg chg="add mod">
          <ac:chgData name="Richard Ball" userId="c2c6c2dd-6ddc-437e-8cdd-d7a74390accc" providerId="ADAL" clId="{08B8F771-13D1-482E-90A7-3753F2485BE9}" dt="2023-03-05T09:19:58.841" v="1080" actId="1076"/>
          <ac:spMkLst>
            <pc:docMk/>
            <pc:sldMk cId="151752428" sldId="275"/>
            <ac:spMk id="11" creationId="{BE48CD62-4CC3-0CDE-52CC-123764C75749}"/>
          </ac:spMkLst>
        </pc:spChg>
        <pc:spChg chg="add mod">
          <ac:chgData name="Richard Ball" userId="c2c6c2dd-6ddc-437e-8cdd-d7a74390accc" providerId="ADAL" clId="{08B8F771-13D1-482E-90A7-3753F2485BE9}" dt="2023-03-05T09:20:10.084" v="1082" actId="1076"/>
          <ac:spMkLst>
            <pc:docMk/>
            <pc:sldMk cId="151752428" sldId="275"/>
            <ac:spMk id="12" creationId="{2F75EB98-A448-8DE3-0AF6-0F04CE28AD06}"/>
          </ac:spMkLst>
        </pc:spChg>
        <pc:graphicFrameChg chg="add mod modGraphic">
          <ac:chgData name="Richard Ball" userId="c2c6c2dd-6ddc-437e-8cdd-d7a74390accc" providerId="ADAL" clId="{08B8F771-13D1-482E-90A7-3753F2485BE9}" dt="2023-03-05T09:17:54.130" v="1015" actId="13926"/>
          <ac:graphicFrameMkLst>
            <pc:docMk/>
            <pc:sldMk cId="151752428" sldId="275"/>
            <ac:graphicFrameMk id="4" creationId="{926B6EDF-B4E7-BE52-3F32-327AD5A447E4}"/>
          </ac:graphicFrameMkLst>
        </pc:graphicFrameChg>
      </pc:sldChg>
      <pc:sldChg chg="modSp add mod ord">
        <pc:chgData name="Richard Ball" userId="c2c6c2dd-6ddc-437e-8cdd-d7a74390accc" providerId="ADAL" clId="{08B8F771-13D1-482E-90A7-3753F2485BE9}" dt="2023-03-05T09:19:14.314" v="1066"/>
        <pc:sldMkLst>
          <pc:docMk/>
          <pc:sldMk cId="3662141701" sldId="276"/>
        </pc:sldMkLst>
        <pc:graphicFrameChg chg="mod modGraphic">
          <ac:chgData name="Richard Ball" userId="c2c6c2dd-6ddc-437e-8cdd-d7a74390accc" providerId="ADAL" clId="{08B8F771-13D1-482E-90A7-3753F2485BE9}" dt="2023-03-05T09:19:09.209" v="1064" actId="20577"/>
          <ac:graphicFrameMkLst>
            <pc:docMk/>
            <pc:sldMk cId="3662141701" sldId="276"/>
            <ac:graphicFrameMk id="4" creationId="{926B6EDF-B4E7-BE52-3F32-327AD5A447E4}"/>
          </ac:graphicFrameMkLst>
        </pc:graphicFrameChg>
      </pc:sldChg>
      <pc:sldChg chg="addSp modSp new mod ord modNotesTx">
        <pc:chgData name="Richard Ball" userId="c2c6c2dd-6ddc-437e-8cdd-d7a74390accc" providerId="ADAL" clId="{08B8F771-13D1-482E-90A7-3753F2485BE9}" dt="2023-03-13T11:07:45.610" v="3378"/>
        <pc:sldMkLst>
          <pc:docMk/>
          <pc:sldMk cId="3406788495" sldId="277"/>
        </pc:sldMkLst>
        <pc:spChg chg="add mod">
          <ac:chgData name="Richard Ball" userId="c2c6c2dd-6ddc-437e-8cdd-d7a74390accc" providerId="ADAL" clId="{08B8F771-13D1-482E-90A7-3753F2485BE9}" dt="2023-03-05T09:26:41.828" v="1239" actId="403"/>
          <ac:spMkLst>
            <pc:docMk/>
            <pc:sldMk cId="3406788495" sldId="277"/>
            <ac:spMk id="4" creationId="{52F125F6-92CF-82FB-EB42-42BD347C9DA2}"/>
          </ac:spMkLst>
        </pc:spChg>
        <pc:picChg chg="add mod modCrop">
          <ac:chgData name="Richard Ball" userId="c2c6c2dd-6ddc-437e-8cdd-d7a74390accc" providerId="ADAL" clId="{08B8F771-13D1-482E-90A7-3753F2485BE9}" dt="2023-03-05T09:26:28.041" v="1210" actId="1076"/>
          <ac:picMkLst>
            <pc:docMk/>
            <pc:sldMk cId="3406788495" sldId="277"/>
            <ac:picMk id="3" creationId="{28EB2325-CD5C-DF32-1FC2-24BE9DC58CF8}"/>
          </ac:picMkLst>
        </pc:picChg>
      </pc:sldChg>
      <pc:sldChg chg="addSp modSp new mod ord">
        <pc:chgData name="Richard Ball" userId="c2c6c2dd-6ddc-437e-8cdd-d7a74390accc" providerId="ADAL" clId="{08B8F771-13D1-482E-90A7-3753F2485BE9}" dt="2023-03-13T12:12:49.036" v="3380" actId="20577"/>
        <pc:sldMkLst>
          <pc:docMk/>
          <pc:sldMk cId="3548627171" sldId="278"/>
        </pc:sldMkLst>
        <pc:spChg chg="add mod">
          <ac:chgData name="Richard Ball" userId="c2c6c2dd-6ddc-437e-8cdd-d7a74390accc" providerId="ADAL" clId="{08B8F771-13D1-482E-90A7-3753F2485BE9}" dt="2023-03-13T12:12:49.036" v="3380" actId="20577"/>
          <ac:spMkLst>
            <pc:docMk/>
            <pc:sldMk cId="3548627171" sldId="278"/>
            <ac:spMk id="2" creationId="{EFE7C5BD-5834-D636-ED74-1B93F2D21C97}"/>
          </ac:spMkLst>
        </pc:spChg>
      </pc:sldChg>
      <pc:sldChg chg="addSp modSp new mod modAnim modNotesTx">
        <pc:chgData name="Richard Ball" userId="c2c6c2dd-6ddc-437e-8cdd-d7a74390accc" providerId="ADAL" clId="{08B8F771-13D1-482E-90A7-3753F2485BE9}" dt="2023-03-13T12:37:05.983" v="3395" actId="20577"/>
        <pc:sldMkLst>
          <pc:docMk/>
          <pc:sldMk cId="4160318998" sldId="279"/>
        </pc:sldMkLst>
        <pc:spChg chg="add mod">
          <ac:chgData name="Richard Ball" userId="c2c6c2dd-6ddc-437e-8cdd-d7a74390accc" providerId="ADAL" clId="{08B8F771-13D1-482E-90A7-3753F2485BE9}" dt="2023-03-05T09:32:22.553" v="1344" actId="20577"/>
          <ac:spMkLst>
            <pc:docMk/>
            <pc:sldMk cId="4160318998" sldId="279"/>
            <ac:spMk id="3" creationId="{CE63D93D-DD02-B87F-2906-3BD28ABF293A}"/>
          </ac:spMkLst>
        </pc:spChg>
        <pc:spChg chg="add mod">
          <ac:chgData name="Richard Ball" userId="c2c6c2dd-6ddc-437e-8cdd-d7a74390accc" providerId="ADAL" clId="{08B8F771-13D1-482E-90A7-3753F2485BE9}" dt="2023-03-13T12:37:05.983" v="3395" actId="20577"/>
          <ac:spMkLst>
            <pc:docMk/>
            <pc:sldMk cId="4160318998" sldId="279"/>
            <ac:spMk id="4" creationId="{ED43156A-F424-25F9-4B48-7A328AAC277C}"/>
          </ac:spMkLst>
        </pc:spChg>
        <pc:spChg chg="add mod">
          <ac:chgData name="Richard Ball" userId="c2c6c2dd-6ddc-437e-8cdd-d7a74390accc" providerId="ADAL" clId="{08B8F771-13D1-482E-90A7-3753F2485BE9}" dt="2023-03-05T09:41:33.571" v="1746" actId="208"/>
          <ac:spMkLst>
            <pc:docMk/>
            <pc:sldMk cId="4160318998" sldId="279"/>
            <ac:spMk id="5" creationId="{A07CF9BB-F811-7A17-CA6C-E3127DF1AE71}"/>
          </ac:spMkLst>
        </pc:spChg>
        <pc:picChg chg="add mod">
          <ac:chgData name="Richard Ball" userId="c2c6c2dd-6ddc-437e-8cdd-d7a74390accc" providerId="ADAL" clId="{08B8F771-13D1-482E-90A7-3753F2485BE9}" dt="2023-03-05T09:43:10.797" v="1888" actId="1076"/>
          <ac:picMkLst>
            <pc:docMk/>
            <pc:sldMk cId="4160318998" sldId="279"/>
            <ac:picMk id="6" creationId="{63B8582E-5F21-3A3B-DDF0-B8794DFBA134}"/>
          </ac:picMkLst>
        </pc:picChg>
        <pc:picChg chg="add mod">
          <ac:chgData name="Richard Ball" userId="c2c6c2dd-6ddc-437e-8cdd-d7a74390accc" providerId="ADAL" clId="{08B8F771-13D1-482E-90A7-3753F2485BE9}" dt="2023-03-05T09:41:19.088" v="1743" actId="1076"/>
          <ac:picMkLst>
            <pc:docMk/>
            <pc:sldMk cId="4160318998" sldId="279"/>
            <ac:picMk id="2050" creationId="{5C79B033-F1F6-0D43-B686-BC4385A90760}"/>
          </ac:picMkLst>
        </pc:picChg>
      </pc:sldChg>
      <pc:sldChg chg="addSp modSp new del mod modShow">
        <pc:chgData name="Richard Ball" userId="c2c6c2dd-6ddc-437e-8cdd-d7a74390accc" providerId="ADAL" clId="{08B8F771-13D1-482E-90A7-3753F2485BE9}" dt="2023-03-13T11:07:47.624" v="3379" actId="47"/>
        <pc:sldMkLst>
          <pc:docMk/>
          <pc:sldMk cId="3096060323" sldId="280"/>
        </pc:sldMkLst>
        <pc:spChg chg="add mod">
          <ac:chgData name="Richard Ball" userId="c2c6c2dd-6ddc-437e-8cdd-d7a74390accc" providerId="ADAL" clId="{08B8F771-13D1-482E-90A7-3753F2485BE9}" dt="2023-03-05T09:38:23.388" v="1734" actId="1076"/>
          <ac:spMkLst>
            <pc:docMk/>
            <pc:sldMk cId="3096060323" sldId="280"/>
            <ac:spMk id="3" creationId="{652F74F2-9FCF-A386-5E49-B35A364C453C}"/>
          </ac:spMkLst>
        </pc:spChg>
      </pc:sldChg>
      <pc:sldChg chg="addSp delSp modSp new mod ord modAnim">
        <pc:chgData name="Richard Ball" userId="c2c6c2dd-6ddc-437e-8cdd-d7a74390accc" providerId="ADAL" clId="{08B8F771-13D1-482E-90A7-3753F2485BE9}" dt="2023-03-13T12:47:25.049" v="3485" actId="20577"/>
        <pc:sldMkLst>
          <pc:docMk/>
          <pc:sldMk cId="4270094663" sldId="281"/>
        </pc:sldMkLst>
        <pc:spChg chg="add mod">
          <ac:chgData name="Richard Ball" userId="c2c6c2dd-6ddc-437e-8cdd-d7a74390accc" providerId="ADAL" clId="{08B8F771-13D1-482E-90A7-3753F2485BE9}" dt="2023-03-09T10:23:34.765" v="2717" actId="403"/>
          <ac:spMkLst>
            <pc:docMk/>
            <pc:sldMk cId="4270094663" sldId="281"/>
            <ac:spMk id="2" creationId="{997A56E9-0491-6F43-1583-9DAA7A3BECD2}"/>
          </ac:spMkLst>
        </pc:spChg>
        <pc:spChg chg="add mod">
          <ac:chgData name="Richard Ball" userId="c2c6c2dd-6ddc-437e-8cdd-d7a74390accc" providerId="ADAL" clId="{08B8F771-13D1-482E-90A7-3753F2485BE9}" dt="2023-03-09T10:23:32.015" v="2713" actId="14100"/>
          <ac:spMkLst>
            <pc:docMk/>
            <pc:sldMk cId="4270094663" sldId="281"/>
            <ac:spMk id="4" creationId="{2A79A5FD-65E2-1770-285E-A1CE6C3CC14B}"/>
          </ac:spMkLst>
        </pc:spChg>
        <pc:spChg chg="add mod">
          <ac:chgData name="Richard Ball" userId="c2c6c2dd-6ddc-437e-8cdd-d7a74390accc" providerId="ADAL" clId="{08B8F771-13D1-482E-90A7-3753F2485BE9}" dt="2023-03-13T12:47:25.049" v="3485" actId="20577"/>
          <ac:spMkLst>
            <pc:docMk/>
            <pc:sldMk cId="4270094663" sldId="281"/>
            <ac:spMk id="6" creationId="{B805125B-E6C7-B9B0-E28C-ADBFAB9111D8}"/>
          </ac:spMkLst>
        </pc:spChg>
        <pc:spChg chg="add del mod">
          <ac:chgData name="Richard Ball" userId="c2c6c2dd-6ddc-437e-8cdd-d7a74390accc" providerId="ADAL" clId="{08B8F771-13D1-482E-90A7-3753F2485BE9}" dt="2023-03-05T10:44:42.252" v="2530" actId="478"/>
          <ac:spMkLst>
            <pc:docMk/>
            <pc:sldMk cId="4270094663" sldId="281"/>
            <ac:spMk id="7" creationId="{B70287C1-85E6-DFC4-AB4A-E4E11C066F4D}"/>
          </ac:spMkLst>
        </pc:spChg>
      </pc:sldChg>
      <pc:sldChg chg="addSp modSp new mod">
        <pc:chgData name="Richard Ball" userId="c2c6c2dd-6ddc-437e-8cdd-d7a74390accc" providerId="ADAL" clId="{08B8F771-13D1-482E-90A7-3753F2485BE9}" dt="2023-03-13T12:46:03.741" v="3425" actId="20577"/>
        <pc:sldMkLst>
          <pc:docMk/>
          <pc:sldMk cId="1135793092" sldId="282"/>
        </pc:sldMkLst>
        <pc:spChg chg="add mod">
          <ac:chgData name="Richard Ball" userId="c2c6c2dd-6ddc-437e-8cdd-d7a74390accc" providerId="ADAL" clId="{08B8F771-13D1-482E-90A7-3753F2485BE9}" dt="2023-03-13T12:46:03.741" v="3425" actId="20577"/>
          <ac:spMkLst>
            <pc:docMk/>
            <pc:sldMk cId="1135793092" sldId="282"/>
            <ac:spMk id="3" creationId="{0B92E5A0-E642-55A5-73D7-275227E8FD3D}"/>
          </ac:spMkLst>
        </pc:spChg>
        <pc:picChg chg="add mod">
          <ac:chgData name="Richard Ball" userId="c2c6c2dd-6ddc-437e-8cdd-d7a74390accc" providerId="ADAL" clId="{08B8F771-13D1-482E-90A7-3753F2485BE9}" dt="2023-03-05T09:47:50.722" v="1930" actId="14100"/>
          <ac:picMkLst>
            <pc:docMk/>
            <pc:sldMk cId="1135793092" sldId="282"/>
            <ac:picMk id="3074" creationId="{89B7B6D8-C611-E850-9015-E02B68AC36E8}"/>
          </ac:picMkLst>
        </pc:picChg>
      </pc:sldChg>
      <pc:sldChg chg="modSp add mod ord">
        <pc:chgData name="Richard Ball" userId="c2c6c2dd-6ddc-437e-8cdd-d7a74390accc" providerId="ADAL" clId="{08B8F771-13D1-482E-90A7-3753F2485BE9}" dt="2023-03-13T12:46:24.821" v="3448" actId="20577"/>
        <pc:sldMkLst>
          <pc:docMk/>
          <pc:sldMk cId="3152562809" sldId="283"/>
        </pc:sldMkLst>
        <pc:spChg chg="mod">
          <ac:chgData name="Richard Ball" userId="c2c6c2dd-6ddc-437e-8cdd-d7a74390accc" providerId="ADAL" clId="{08B8F771-13D1-482E-90A7-3753F2485BE9}" dt="2023-03-13T12:46:24.821" v="3448" actId="20577"/>
          <ac:spMkLst>
            <pc:docMk/>
            <pc:sldMk cId="3152562809" sldId="283"/>
            <ac:spMk id="3" creationId="{0B92E5A0-E642-55A5-73D7-275227E8FD3D}"/>
          </ac:spMkLst>
        </pc:spChg>
        <pc:picChg chg="mod">
          <ac:chgData name="Richard Ball" userId="c2c6c2dd-6ddc-437e-8cdd-d7a74390accc" providerId="ADAL" clId="{08B8F771-13D1-482E-90A7-3753F2485BE9}" dt="2023-03-05T09:49:21.921" v="1950" actId="14100"/>
          <ac:picMkLst>
            <pc:docMk/>
            <pc:sldMk cId="3152562809" sldId="283"/>
            <ac:picMk id="3074" creationId="{89B7B6D8-C611-E850-9015-E02B68AC36E8}"/>
          </ac:picMkLst>
        </pc:picChg>
      </pc:sldChg>
      <pc:sldChg chg="addSp delSp modSp add mod modAnim">
        <pc:chgData name="Richard Ball" userId="c2c6c2dd-6ddc-437e-8cdd-d7a74390accc" providerId="ADAL" clId="{08B8F771-13D1-482E-90A7-3753F2485BE9}" dt="2023-03-12T13:45:54.961" v="2776" actId="113"/>
        <pc:sldMkLst>
          <pc:docMk/>
          <pc:sldMk cId="1390996699" sldId="284"/>
        </pc:sldMkLst>
        <pc:spChg chg="del">
          <ac:chgData name="Richard Ball" userId="c2c6c2dd-6ddc-437e-8cdd-d7a74390accc" providerId="ADAL" clId="{08B8F771-13D1-482E-90A7-3753F2485BE9}" dt="2023-03-05T09:53:32.457" v="2326" actId="478"/>
          <ac:spMkLst>
            <pc:docMk/>
            <pc:sldMk cId="1390996699" sldId="284"/>
            <ac:spMk id="3" creationId="{CE63D93D-DD02-B87F-2906-3BD28ABF293A}"/>
          </ac:spMkLst>
        </pc:spChg>
        <pc:spChg chg="mod">
          <ac:chgData name="Richard Ball" userId="c2c6c2dd-6ddc-437e-8cdd-d7a74390accc" providerId="ADAL" clId="{08B8F771-13D1-482E-90A7-3753F2485BE9}" dt="2023-03-12T13:45:54.961" v="2776" actId="113"/>
          <ac:spMkLst>
            <pc:docMk/>
            <pc:sldMk cId="1390996699" sldId="284"/>
            <ac:spMk id="4" creationId="{ED43156A-F424-25F9-4B48-7A328AAC277C}"/>
          </ac:spMkLst>
        </pc:spChg>
        <pc:spChg chg="del">
          <ac:chgData name="Richard Ball" userId="c2c6c2dd-6ddc-437e-8cdd-d7a74390accc" providerId="ADAL" clId="{08B8F771-13D1-482E-90A7-3753F2485BE9}" dt="2023-03-05T09:53:32.457" v="2326" actId="478"/>
          <ac:spMkLst>
            <pc:docMk/>
            <pc:sldMk cId="1390996699" sldId="284"/>
            <ac:spMk id="5" creationId="{A07CF9BB-F811-7A17-CA6C-E3127DF1AE71}"/>
          </ac:spMkLst>
        </pc:spChg>
        <pc:picChg chg="del">
          <ac:chgData name="Richard Ball" userId="c2c6c2dd-6ddc-437e-8cdd-d7a74390accc" providerId="ADAL" clId="{08B8F771-13D1-482E-90A7-3753F2485BE9}" dt="2023-03-05T09:53:29.892" v="2325" actId="478"/>
          <ac:picMkLst>
            <pc:docMk/>
            <pc:sldMk cId="1390996699" sldId="284"/>
            <ac:picMk id="6" creationId="{63B8582E-5F21-3A3B-DDF0-B8794DFBA134}"/>
          </ac:picMkLst>
        </pc:picChg>
        <pc:picChg chg="add mod modCrop">
          <ac:chgData name="Richard Ball" userId="c2c6c2dd-6ddc-437e-8cdd-d7a74390accc" providerId="ADAL" clId="{08B8F771-13D1-482E-90A7-3753F2485BE9}" dt="2023-03-05T09:53:55.782" v="2331" actId="14100"/>
          <ac:picMkLst>
            <pc:docMk/>
            <pc:sldMk cId="1390996699" sldId="284"/>
            <ac:picMk id="7" creationId="{208D1706-B3B6-F7AE-C646-3A0B2AFE8463}"/>
          </ac:picMkLst>
        </pc:picChg>
        <pc:picChg chg="del">
          <ac:chgData name="Richard Ball" userId="c2c6c2dd-6ddc-437e-8cdd-d7a74390accc" providerId="ADAL" clId="{08B8F771-13D1-482E-90A7-3753F2485BE9}" dt="2023-03-05T09:53:32.457" v="2326" actId="478"/>
          <ac:picMkLst>
            <pc:docMk/>
            <pc:sldMk cId="1390996699" sldId="284"/>
            <ac:picMk id="2050" creationId="{5C79B033-F1F6-0D43-B686-BC4385A90760}"/>
          </ac:picMkLst>
        </pc:picChg>
      </pc:sldChg>
      <pc:sldChg chg="addSp delSp modSp new mod ord delAnim modAnim modNotesTx">
        <pc:chgData name="Richard Ball" userId="c2c6c2dd-6ddc-437e-8cdd-d7a74390accc" providerId="ADAL" clId="{08B8F771-13D1-482E-90A7-3753F2485BE9}" dt="2023-03-13T12:14:23.460" v="3384" actId="14100"/>
        <pc:sldMkLst>
          <pc:docMk/>
          <pc:sldMk cId="1675043177" sldId="285"/>
        </pc:sldMkLst>
        <pc:picChg chg="add del mod">
          <ac:chgData name="Richard Ball" userId="c2c6c2dd-6ddc-437e-8cdd-d7a74390accc" providerId="ADAL" clId="{08B8F771-13D1-482E-90A7-3753F2485BE9}" dt="2023-03-13T12:13:21.772" v="3381" actId="478"/>
          <ac:picMkLst>
            <pc:docMk/>
            <pc:sldMk cId="1675043177" sldId="285"/>
            <ac:picMk id="2" creationId="{E2DF1C08-E34E-1870-DE1C-CAE25DE7B4EA}"/>
          </ac:picMkLst>
        </pc:picChg>
        <pc:picChg chg="add mod">
          <ac:chgData name="Richard Ball" userId="c2c6c2dd-6ddc-437e-8cdd-d7a74390accc" providerId="ADAL" clId="{08B8F771-13D1-482E-90A7-3753F2485BE9}" dt="2023-03-13T12:14:23.460" v="3384" actId="14100"/>
          <ac:picMkLst>
            <pc:docMk/>
            <pc:sldMk cId="1675043177" sldId="285"/>
            <ac:picMk id="3" creationId="{1E06E96D-EB9A-C705-00E7-5D272FCA894B}"/>
          </ac:picMkLst>
        </pc:picChg>
      </pc:sldChg>
      <pc:sldChg chg="addSp delSp modSp new del mod">
        <pc:chgData name="Richard Ball" userId="c2c6c2dd-6ddc-437e-8cdd-d7a74390accc" providerId="ADAL" clId="{08B8F771-13D1-482E-90A7-3753F2485BE9}" dt="2023-03-05T09:57:49.507" v="2396" actId="47"/>
        <pc:sldMkLst>
          <pc:docMk/>
          <pc:sldMk cId="491449357" sldId="286"/>
        </pc:sldMkLst>
        <pc:spChg chg="add del mod">
          <ac:chgData name="Richard Ball" userId="c2c6c2dd-6ddc-437e-8cdd-d7a74390accc" providerId="ADAL" clId="{08B8F771-13D1-482E-90A7-3753F2485BE9}" dt="2023-03-05T09:57:46.180" v="2395"/>
          <ac:spMkLst>
            <pc:docMk/>
            <pc:sldMk cId="491449357" sldId="286"/>
            <ac:spMk id="2" creationId="{07509900-CC3A-CAA0-4523-D0E5DFF09758}"/>
          </ac:spMkLst>
        </pc:spChg>
      </pc:sldChg>
      <pc:sldChg chg="add del">
        <pc:chgData name="Richard Ball" userId="c2c6c2dd-6ddc-437e-8cdd-d7a74390accc" providerId="ADAL" clId="{08B8F771-13D1-482E-90A7-3753F2485BE9}" dt="2023-03-05T11:03:27.575" v="2667" actId="47"/>
        <pc:sldMkLst>
          <pc:docMk/>
          <pc:sldMk cId="0" sldId="906"/>
        </pc:sldMkLst>
      </pc:sldChg>
      <pc:sldChg chg="add del">
        <pc:chgData name="Richard Ball" userId="c2c6c2dd-6ddc-437e-8cdd-d7a74390accc" providerId="ADAL" clId="{08B8F771-13D1-482E-90A7-3753F2485BE9}" dt="2023-03-05T11:03:27.575" v="2667" actId="47"/>
        <pc:sldMkLst>
          <pc:docMk/>
          <pc:sldMk cId="0" sldId="918"/>
        </pc:sldMkLst>
      </pc:sldChg>
      <pc:sldChg chg="delSp modSp add mod delAnim">
        <pc:chgData name="Richard Ball" userId="c2c6c2dd-6ddc-437e-8cdd-d7a74390accc" providerId="ADAL" clId="{08B8F771-13D1-482E-90A7-3753F2485BE9}" dt="2023-03-13T07:22:04.089" v="2878" actId="2161"/>
        <pc:sldMkLst>
          <pc:docMk/>
          <pc:sldMk cId="3376997797" sldId="919"/>
        </pc:sldMkLst>
        <pc:spChg chg="del">
          <ac:chgData name="Richard Ball" userId="c2c6c2dd-6ddc-437e-8cdd-d7a74390accc" providerId="ADAL" clId="{08B8F771-13D1-482E-90A7-3753F2485BE9}" dt="2023-03-05T10:43:10.183" v="2508" actId="478"/>
          <ac:spMkLst>
            <pc:docMk/>
            <pc:sldMk cId="3376997797" sldId="919"/>
            <ac:spMk id="7" creationId="{129C725E-8C29-1A57-56DC-3635466F98F5}"/>
          </ac:spMkLst>
        </pc:spChg>
        <pc:spChg chg="del">
          <ac:chgData name="Richard Ball" userId="c2c6c2dd-6ddc-437e-8cdd-d7a74390accc" providerId="ADAL" clId="{08B8F771-13D1-482E-90A7-3753F2485BE9}" dt="2023-03-05T10:43:10.183" v="2508" actId="478"/>
          <ac:spMkLst>
            <pc:docMk/>
            <pc:sldMk cId="3376997797" sldId="919"/>
            <ac:spMk id="10" creationId="{B580686B-9229-43D7-35A1-3BEA3A96E942}"/>
          </ac:spMkLst>
        </pc:spChg>
        <pc:spChg chg="del">
          <ac:chgData name="Richard Ball" userId="c2c6c2dd-6ddc-437e-8cdd-d7a74390accc" providerId="ADAL" clId="{08B8F771-13D1-482E-90A7-3753F2485BE9}" dt="2023-03-05T10:43:10.183" v="2508" actId="478"/>
          <ac:spMkLst>
            <pc:docMk/>
            <pc:sldMk cId="3376997797" sldId="919"/>
            <ac:spMk id="11" creationId="{BE48CD62-4CC3-0CDE-52CC-123764C75749}"/>
          </ac:spMkLst>
        </pc:spChg>
        <pc:spChg chg="del">
          <ac:chgData name="Richard Ball" userId="c2c6c2dd-6ddc-437e-8cdd-d7a74390accc" providerId="ADAL" clId="{08B8F771-13D1-482E-90A7-3753F2485BE9}" dt="2023-03-05T10:43:10.183" v="2508" actId="478"/>
          <ac:spMkLst>
            <pc:docMk/>
            <pc:sldMk cId="3376997797" sldId="919"/>
            <ac:spMk id="12" creationId="{2F75EB98-A448-8DE3-0AF6-0F04CE28AD06}"/>
          </ac:spMkLst>
        </pc:spChg>
        <pc:graphicFrameChg chg="modGraphic">
          <ac:chgData name="Richard Ball" userId="c2c6c2dd-6ddc-437e-8cdd-d7a74390accc" providerId="ADAL" clId="{08B8F771-13D1-482E-90A7-3753F2485BE9}" dt="2023-03-13T07:22:04.089" v="2878" actId="2161"/>
          <ac:graphicFrameMkLst>
            <pc:docMk/>
            <pc:sldMk cId="3376997797" sldId="919"/>
            <ac:graphicFrameMk id="4" creationId="{926B6EDF-B4E7-BE52-3F32-327AD5A447E4}"/>
          </ac:graphicFrameMkLst>
        </pc:graphicFrameChg>
      </pc:sldChg>
      <pc:sldChg chg="add">
        <pc:chgData name="Richard Ball" userId="c2c6c2dd-6ddc-437e-8cdd-d7a74390accc" providerId="ADAL" clId="{08B8F771-13D1-482E-90A7-3753F2485BE9}" dt="2023-03-10T08:50:54.280" v="2718"/>
        <pc:sldMkLst>
          <pc:docMk/>
          <pc:sldMk cId="572466866" sldId="920"/>
        </pc:sldMkLst>
      </pc:sldChg>
      <pc:sldChg chg="addSp modSp new del mod">
        <pc:chgData name="Richard Ball" userId="c2c6c2dd-6ddc-437e-8cdd-d7a74390accc" providerId="ADAL" clId="{08B8F771-13D1-482E-90A7-3753F2485BE9}" dt="2023-03-05T11:03:30.094" v="2668" actId="47"/>
        <pc:sldMkLst>
          <pc:docMk/>
          <pc:sldMk cId="2353317153" sldId="920"/>
        </pc:sldMkLst>
        <pc:spChg chg="add mod">
          <ac:chgData name="Richard Ball" userId="c2c6c2dd-6ddc-437e-8cdd-d7a74390accc" providerId="ADAL" clId="{08B8F771-13D1-482E-90A7-3753F2485BE9}" dt="2023-03-05T10:46:23.985" v="2663" actId="113"/>
          <ac:spMkLst>
            <pc:docMk/>
            <pc:sldMk cId="2353317153" sldId="920"/>
            <ac:spMk id="2" creationId="{586FB8F7-55C1-ACAB-2AA8-115AC4C627F7}"/>
          </ac:spMkLst>
        </pc:spChg>
      </pc:sldChg>
      <pc:sldChg chg="new del">
        <pc:chgData name="Richard Ball" userId="c2c6c2dd-6ddc-437e-8cdd-d7a74390accc" providerId="ADAL" clId="{08B8F771-13D1-482E-90A7-3753F2485BE9}" dt="2023-03-05T11:03:31.433" v="2669" actId="47"/>
        <pc:sldMkLst>
          <pc:docMk/>
          <pc:sldMk cId="2961733967" sldId="921"/>
        </pc:sldMkLst>
      </pc:sldChg>
      <pc:sldChg chg="add">
        <pc:chgData name="Richard Ball" userId="c2c6c2dd-6ddc-437e-8cdd-d7a74390accc" providerId="ADAL" clId="{08B8F771-13D1-482E-90A7-3753F2485BE9}" dt="2023-03-10T08:50:54.280" v="2718"/>
        <pc:sldMkLst>
          <pc:docMk/>
          <pc:sldMk cId="4062718680" sldId="921"/>
        </pc:sldMkLst>
      </pc:sldChg>
      <pc:sldChg chg="addSp delSp modSp new mod">
        <pc:chgData name="Richard Ball" userId="c2c6c2dd-6ddc-437e-8cdd-d7a74390accc" providerId="ADAL" clId="{08B8F771-13D1-482E-90A7-3753F2485BE9}" dt="2023-03-10T08:51:39.723" v="2724" actId="14100"/>
        <pc:sldMkLst>
          <pc:docMk/>
          <pc:sldMk cId="1307164136" sldId="922"/>
        </pc:sldMkLst>
        <pc:spChg chg="del">
          <ac:chgData name="Richard Ball" userId="c2c6c2dd-6ddc-437e-8cdd-d7a74390accc" providerId="ADAL" clId="{08B8F771-13D1-482E-90A7-3753F2485BE9}" dt="2023-03-10T08:51:34.261" v="2721" actId="478"/>
          <ac:spMkLst>
            <pc:docMk/>
            <pc:sldMk cId="1307164136" sldId="922"/>
            <ac:spMk id="2" creationId="{869E02B6-91E0-91D4-96E0-34AD668DD32E}"/>
          </ac:spMkLst>
        </pc:spChg>
        <pc:spChg chg="del">
          <ac:chgData name="Richard Ball" userId="c2c6c2dd-6ddc-437e-8cdd-d7a74390accc" providerId="ADAL" clId="{08B8F771-13D1-482E-90A7-3753F2485BE9}" dt="2023-03-10T08:51:34.261" v="2721" actId="478"/>
          <ac:spMkLst>
            <pc:docMk/>
            <pc:sldMk cId="1307164136" sldId="922"/>
            <ac:spMk id="3" creationId="{7A853151-7C6D-27B1-6927-5C7C3FB636CE}"/>
          </ac:spMkLst>
        </pc:spChg>
        <pc:picChg chg="add mod">
          <ac:chgData name="Richard Ball" userId="c2c6c2dd-6ddc-437e-8cdd-d7a74390accc" providerId="ADAL" clId="{08B8F771-13D1-482E-90A7-3753F2485BE9}" dt="2023-03-10T08:51:39.723" v="2724" actId="14100"/>
          <ac:picMkLst>
            <pc:docMk/>
            <pc:sldMk cId="1307164136" sldId="922"/>
            <ac:picMk id="5" creationId="{34CD4B07-A046-7360-B451-B4DB05F6A50E}"/>
          </ac:picMkLst>
        </pc:picChg>
      </pc:sldChg>
      <pc:sldChg chg="addSp delSp modSp new mod">
        <pc:chgData name="Richard Ball" userId="c2c6c2dd-6ddc-437e-8cdd-d7a74390accc" providerId="ADAL" clId="{08B8F771-13D1-482E-90A7-3753F2485BE9}" dt="2023-03-12T13:50:45.617" v="2795" actId="14100"/>
        <pc:sldMkLst>
          <pc:docMk/>
          <pc:sldMk cId="3185046654" sldId="923"/>
        </pc:sldMkLst>
        <pc:spChg chg="del">
          <ac:chgData name="Richard Ball" userId="c2c6c2dd-6ddc-437e-8cdd-d7a74390accc" providerId="ADAL" clId="{08B8F771-13D1-482E-90A7-3753F2485BE9}" dt="2023-03-12T13:48:51.764" v="2780" actId="478"/>
          <ac:spMkLst>
            <pc:docMk/>
            <pc:sldMk cId="3185046654" sldId="923"/>
            <ac:spMk id="2" creationId="{321F20EF-5B07-320A-BF3D-FB74C49F5BED}"/>
          </ac:spMkLst>
        </pc:spChg>
        <pc:spChg chg="del">
          <ac:chgData name="Richard Ball" userId="c2c6c2dd-6ddc-437e-8cdd-d7a74390accc" providerId="ADAL" clId="{08B8F771-13D1-482E-90A7-3753F2485BE9}" dt="2023-03-12T13:48:51.764" v="2780" actId="478"/>
          <ac:spMkLst>
            <pc:docMk/>
            <pc:sldMk cId="3185046654" sldId="923"/>
            <ac:spMk id="3" creationId="{02D769E5-7D1E-5B1D-AE58-C79F009B30EA}"/>
          </ac:spMkLst>
        </pc:spChg>
        <pc:picChg chg="add mod">
          <ac:chgData name="Richard Ball" userId="c2c6c2dd-6ddc-437e-8cdd-d7a74390accc" providerId="ADAL" clId="{08B8F771-13D1-482E-90A7-3753F2485BE9}" dt="2023-03-12T13:50:45.617" v="2795" actId="14100"/>
          <ac:picMkLst>
            <pc:docMk/>
            <pc:sldMk cId="3185046654" sldId="923"/>
            <ac:picMk id="1026" creationId="{86DAF314-6A50-BA19-B278-59D15C20E066}"/>
          </ac:picMkLst>
        </pc:picChg>
        <pc:picChg chg="add del mod">
          <ac:chgData name="Richard Ball" userId="c2c6c2dd-6ddc-437e-8cdd-d7a74390accc" providerId="ADAL" clId="{08B8F771-13D1-482E-90A7-3753F2485BE9}" dt="2023-03-12T13:50:27.809" v="2790" actId="478"/>
          <ac:picMkLst>
            <pc:docMk/>
            <pc:sldMk cId="3185046654" sldId="923"/>
            <ac:picMk id="1028" creationId="{8470DFA1-C639-B431-EBB7-CF7099ED2EE7}"/>
          </ac:picMkLst>
        </pc:picChg>
      </pc:sldChg>
      <pc:sldChg chg="addSp modSp new del mod">
        <pc:chgData name="Richard Ball" userId="c2c6c2dd-6ddc-437e-8cdd-d7a74390accc" providerId="ADAL" clId="{08B8F771-13D1-482E-90A7-3753F2485BE9}" dt="2023-03-13T07:23:52.973" v="2975" actId="47"/>
        <pc:sldMkLst>
          <pc:docMk/>
          <pc:sldMk cId="1013356773" sldId="924"/>
        </pc:sldMkLst>
        <pc:spChg chg="add mod">
          <ac:chgData name="Richard Ball" userId="c2c6c2dd-6ddc-437e-8cdd-d7a74390accc" providerId="ADAL" clId="{08B8F771-13D1-482E-90A7-3753F2485BE9}" dt="2023-03-13T07:23:29.256" v="2974" actId="20577"/>
          <ac:spMkLst>
            <pc:docMk/>
            <pc:sldMk cId="1013356773" sldId="924"/>
            <ac:spMk id="2" creationId="{BA190871-7D02-F7F4-4624-42CE3D7FF6B8}"/>
          </ac:spMkLst>
        </pc:spChg>
        <pc:spChg chg="add mod">
          <ac:chgData name="Richard Ball" userId="c2c6c2dd-6ddc-437e-8cdd-d7a74390accc" providerId="ADAL" clId="{08B8F771-13D1-482E-90A7-3753F2485BE9}" dt="2023-03-13T07:23:25.700" v="2972" actId="20577"/>
          <ac:spMkLst>
            <pc:docMk/>
            <pc:sldMk cId="1013356773" sldId="924"/>
            <ac:spMk id="3" creationId="{8FF1625E-3139-CBCD-2474-C266A73DFFAB}"/>
          </ac:spMkLst>
        </pc:spChg>
      </pc:sldChg>
      <pc:sldChg chg="addSp modSp new mod">
        <pc:chgData name="Richard Ball" userId="c2c6c2dd-6ddc-437e-8cdd-d7a74390accc" providerId="ADAL" clId="{08B8F771-13D1-482E-90A7-3753F2485BE9}" dt="2023-03-13T12:57:42.943" v="3489" actId="20577"/>
        <pc:sldMkLst>
          <pc:docMk/>
          <pc:sldMk cId="1421293678" sldId="925"/>
        </pc:sldMkLst>
        <pc:spChg chg="add mod">
          <ac:chgData name="Richard Ball" userId="c2c6c2dd-6ddc-437e-8cdd-d7a74390accc" providerId="ADAL" clId="{08B8F771-13D1-482E-90A7-3753F2485BE9}" dt="2023-03-13T12:57:42.943" v="3489" actId="20577"/>
          <ac:spMkLst>
            <pc:docMk/>
            <pc:sldMk cId="1421293678" sldId="925"/>
            <ac:spMk id="3" creationId="{6390108A-D455-A68B-2EA9-2015A5F37DBF}"/>
          </ac:spMkLst>
        </pc:spChg>
        <pc:picChg chg="add mod">
          <ac:chgData name="Richard Ball" userId="c2c6c2dd-6ddc-437e-8cdd-d7a74390accc" providerId="ADAL" clId="{08B8F771-13D1-482E-90A7-3753F2485BE9}" dt="2023-03-13T12:26:05.120" v="3393" actId="14100"/>
          <ac:picMkLst>
            <pc:docMk/>
            <pc:sldMk cId="1421293678" sldId="925"/>
            <ac:picMk id="2050" creationId="{E5D0731E-E362-C85E-757C-42BDCEFBE577}"/>
          </ac:picMkLst>
        </pc:picChg>
      </pc:sldChg>
      <pc:sldChg chg="addSp modSp new mod">
        <pc:chgData name="Richard Ball" userId="c2c6c2dd-6ddc-437e-8cdd-d7a74390accc" providerId="ADAL" clId="{08B8F771-13D1-482E-90A7-3753F2485BE9}" dt="2023-03-13T12:47:15.024" v="3479" actId="403"/>
        <pc:sldMkLst>
          <pc:docMk/>
          <pc:sldMk cId="617464329" sldId="926"/>
        </pc:sldMkLst>
        <pc:spChg chg="add mod">
          <ac:chgData name="Richard Ball" userId="c2c6c2dd-6ddc-437e-8cdd-d7a74390accc" providerId="ADAL" clId="{08B8F771-13D1-482E-90A7-3753F2485BE9}" dt="2023-03-13T12:47:15.024" v="3479" actId="403"/>
          <ac:spMkLst>
            <pc:docMk/>
            <pc:sldMk cId="617464329" sldId="926"/>
            <ac:spMk id="2" creationId="{17CE7486-ADED-7E74-2E4C-96934C4AAEBF}"/>
          </ac:spMkLst>
        </pc:spChg>
      </pc:sldChg>
      <pc:sldMasterChg chg="modSp modSldLayout">
        <pc:chgData name="Richard Ball" userId="c2c6c2dd-6ddc-437e-8cdd-d7a74390accc" providerId="ADAL" clId="{08B8F771-13D1-482E-90A7-3753F2485BE9}" dt="2023-03-05T08:49:26.437" v="11"/>
        <pc:sldMasterMkLst>
          <pc:docMk/>
          <pc:sldMasterMk cId="3957145742" sldId="2147483648"/>
        </pc:sldMasterMkLst>
        <pc:spChg chg="mod">
          <ac:chgData name="Richard Ball" userId="c2c6c2dd-6ddc-437e-8cdd-d7a74390accc" providerId="ADAL" clId="{08B8F771-13D1-482E-90A7-3753F2485BE9}" dt="2023-03-05T08:49:26.437" v="11"/>
          <ac:spMkLst>
            <pc:docMk/>
            <pc:sldMasterMk cId="3957145742" sldId="2147483648"/>
            <ac:spMk id="2"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ac:spMk id="3"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ac:spMk id="4"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ac:spMk id="5"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ac:spMk id="6" creationId="{00000000-0000-0000-0000-000000000000}"/>
          </ac:spMkLst>
        </pc:spChg>
        <pc:sldLayoutChg chg="modSp">
          <pc:chgData name="Richard Ball" userId="c2c6c2dd-6ddc-437e-8cdd-d7a74390accc" providerId="ADAL" clId="{08B8F771-13D1-482E-90A7-3753F2485BE9}" dt="2023-03-05T08:49:26.437" v="11"/>
          <pc:sldLayoutMkLst>
            <pc:docMk/>
            <pc:sldMasterMk cId="3957145742" sldId="2147483648"/>
            <pc:sldLayoutMk cId="231213945" sldId="2147483649"/>
          </pc:sldLayoutMkLst>
          <pc:spChg chg="mod">
            <ac:chgData name="Richard Ball" userId="c2c6c2dd-6ddc-437e-8cdd-d7a74390accc" providerId="ADAL" clId="{08B8F771-13D1-482E-90A7-3753F2485BE9}" dt="2023-03-05T08:49:26.437" v="11"/>
            <ac:spMkLst>
              <pc:docMk/>
              <pc:sldMasterMk cId="3957145742" sldId="2147483648"/>
              <pc:sldLayoutMk cId="231213945" sldId="2147483649"/>
              <ac:spMk id="2"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pc:sldLayoutMk cId="231213945" sldId="2147483649"/>
              <ac:spMk id="3" creationId="{00000000-0000-0000-0000-000000000000}"/>
            </ac:spMkLst>
          </pc:spChg>
        </pc:sldLayoutChg>
        <pc:sldLayoutChg chg="modSp">
          <pc:chgData name="Richard Ball" userId="c2c6c2dd-6ddc-437e-8cdd-d7a74390accc" providerId="ADAL" clId="{08B8F771-13D1-482E-90A7-3753F2485BE9}" dt="2023-03-05T08:49:26.437" v="11"/>
          <pc:sldLayoutMkLst>
            <pc:docMk/>
            <pc:sldMasterMk cId="3957145742" sldId="2147483648"/>
            <pc:sldLayoutMk cId="401245026" sldId="2147483651"/>
          </pc:sldLayoutMkLst>
          <pc:spChg chg="mod">
            <ac:chgData name="Richard Ball" userId="c2c6c2dd-6ddc-437e-8cdd-d7a74390accc" providerId="ADAL" clId="{08B8F771-13D1-482E-90A7-3753F2485BE9}" dt="2023-03-05T08:49:26.437" v="11"/>
            <ac:spMkLst>
              <pc:docMk/>
              <pc:sldMasterMk cId="3957145742" sldId="2147483648"/>
              <pc:sldLayoutMk cId="401245026" sldId="2147483651"/>
              <ac:spMk id="2"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pc:sldLayoutMk cId="401245026" sldId="2147483651"/>
              <ac:spMk id="3" creationId="{00000000-0000-0000-0000-000000000000}"/>
            </ac:spMkLst>
          </pc:spChg>
        </pc:sldLayoutChg>
        <pc:sldLayoutChg chg="modSp">
          <pc:chgData name="Richard Ball" userId="c2c6c2dd-6ddc-437e-8cdd-d7a74390accc" providerId="ADAL" clId="{08B8F771-13D1-482E-90A7-3753F2485BE9}" dt="2023-03-05T08:49:26.437" v="11"/>
          <pc:sldLayoutMkLst>
            <pc:docMk/>
            <pc:sldMasterMk cId="3957145742" sldId="2147483648"/>
            <pc:sldLayoutMk cId="3543118217" sldId="2147483652"/>
          </pc:sldLayoutMkLst>
          <pc:spChg chg="mod">
            <ac:chgData name="Richard Ball" userId="c2c6c2dd-6ddc-437e-8cdd-d7a74390accc" providerId="ADAL" clId="{08B8F771-13D1-482E-90A7-3753F2485BE9}" dt="2023-03-05T08:49:26.437" v="11"/>
            <ac:spMkLst>
              <pc:docMk/>
              <pc:sldMasterMk cId="3957145742" sldId="2147483648"/>
              <pc:sldLayoutMk cId="3543118217" sldId="2147483652"/>
              <ac:spMk id="3"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pc:sldLayoutMk cId="3543118217" sldId="2147483652"/>
              <ac:spMk id="4" creationId="{00000000-0000-0000-0000-000000000000}"/>
            </ac:spMkLst>
          </pc:spChg>
        </pc:sldLayoutChg>
        <pc:sldLayoutChg chg="modSp">
          <pc:chgData name="Richard Ball" userId="c2c6c2dd-6ddc-437e-8cdd-d7a74390accc" providerId="ADAL" clId="{08B8F771-13D1-482E-90A7-3753F2485BE9}" dt="2023-03-05T08:49:26.437" v="11"/>
          <pc:sldLayoutMkLst>
            <pc:docMk/>
            <pc:sldMasterMk cId="3957145742" sldId="2147483648"/>
            <pc:sldLayoutMk cId="3839487062" sldId="2147483653"/>
          </pc:sldLayoutMkLst>
          <pc:spChg chg="mod">
            <ac:chgData name="Richard Ball" userId="c2c6c2dd-6ddc-437e-8cdd-d7a74390accc" providerId="ADAL" clId="{08B8F771-13D1-482E-90A7-3753F2485BE9}" dt="2023-03-05T08:49:26.437" v="11"/>
            <ac:spMkLst>
              <pc:docMk/>
              <pc:sldMasterMk cId="3957145742" sldId="2147483648"/>
              <pc:sldLayoutMk cId="3839487062" sldId="2147483653"/>
              <ac:spMk id="3"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pc:sldLayoutMk cId="3839487062" sldId="2147483653"/>
              <ac:spMk id="4"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pc:sldLayoutMk cId="3839487062" sldId="2147483653"/>
              <ac:spMk id="5"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pc:sldLayoutMk cId="3839487062" sldId="2147483653"/>
              <ac:spMk id="6" creationId="{00000000-0000-0000-0000-000000000000}"/>
            </ac:spMkLst>
          </pc:spChg>
        </pc:sldLayoutChg>
        <pc:sldLayoutChg chg="modSp">
          <pc:chgData name="Richard Ball" userId="c2c6c2dd-6ddc-437e-8cdd-d7a74390accc" providerId="ADAL" clId="{08B8F771-13D1-482E-90A7-3753F2485BE9}" dt="2023-03-05T08:49:26.437" v="11"/>
          <pc:sldLayoutMkLst>
            <pc:docMk/>
            <pc:sldMasterMk cId="3957145742" sldId="2147483648"/>
            <pc:sldLayoutMk cId="2906706131" sldId="2147483656"/>
          </pc:sldLayoutMkLst>
          <pc:spChg chg="mod">
            <ac:chgData name="Richard Ball" userId="c2c6c2dd-6ddc-437e-8cdd-d7a74390accc" providerId="ADAL" clId="{08B8F771-13D1-482E-90A7-3753F2485BE9}" dt="2023-03-05T08:49:26.437" v="11"/>
            <ac:spMkLst>
              <pc:docMk/>
              <pc:sldMasterMk cId="3957145742" sldId="2147483648"/>
              <pc:sldLayoutMk cId="2906706131" sldId="2147483656"/>
              <ac:spMk id="2"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pc:sldLayoutMk cId="2906706131" sldId="2147483656"/>
              <ac:spMk id="3"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pc:sldLayoutMk cId="2906706131" sldId="2147483656"/>
              <ac:spMk id="4" creationId="{00000000-0000-0000-0000-000000000000}"/>
            </ac:spMkLst>
          </pc:spChg>
        </pc:sldLayoutChg>
        <pc:sldLayoutChg chg="modSp">
          <pc:chgData name="Richard Ball" userId="c2c6c2dd-6ddc-437e-8cdd-d7a74390accc" providerId="ADAL" clId="{08B8F771-13D1-482E-90A7-3753F2485BE9}" dt="2023-03-05T08:49:26.437" v="11"/>
          <pc:sldLayoutMkLst>
            <pc:docMk/>
            <pc:sldMasterMk cId="3957145742" sldId="2147483648"/>
            <pc:sldLayoutMk cId="4121329348" sldId="2147483657"/>
          </pc:sldLayoutMkLst>
          <pc:spChg chg="mod">
            <ac:chgData name="Richard Ball" userId="c2c6c2dd-6ddc-437e-8cdd-d7a74390accc" providerId="ADAL" clId="{08B8F771-13D1-482E-90A7-3753F2485BE9}" dt="2023-03-05T08:49:26.437" v="11"/>
            <ac:spMkLst>
              <pc:docMk/>
              <pc:sldMasterMk cId="3957145742" sldId="2147483648"/>
              <pc:sldLayoutMk cId="4121329348" sldId="2147483657"/>
              <ac:spMk id="2"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pc:sldLayoutMk cId="4121329348" sldId="2147483657"/>
              <ac:spMk id="3"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pc:sldLayoutMk cId="4121329348" sldId="2147483657"/>
              <ac:spMk id="4" creationId="{00000000-0000-0000-0000-000000000000}"/>
            </ac:spMkLst>
          </pc:spChg>
        </pc:sldLayoutChg>
        <pc:sldLayoutChg chg="modSp">
          <pc:chgData name="Richard Ball" userId="c2c6c2dd-6ddc-437e-8cdd-d7a74390accc" providerId="ADAL" clId="{08B8F771-13D1-482E-90A7-3753F2485BE9}" dt="2023-03-05T08:49:26.437" v="11"/>
          <pc:sldLayoutMkLst>
            <pc:docMk/>
            <pc:sldMasterMk cId="3957145742" sldId="2147483648"/>
            <pc:sldLayoutMk cId="394447946" sldId="2147483659"/>
          </pc:sldLayoutMkLst>
          <pc:spChg chg="mod">
            <ac:chgData name="Richard Ball" userId="c2c6c2dd-6ddc-437e-8cdd-d7a74390accc" providerId="ADAL" clId="{08B8F771-13D1-482E-90A7-3753F2485BE9}" dt="2023-03-05T08:49:26.437" v="11"/>
            <ac:spMkLst>
              <pc:docMk/>
              <pc:sldMasterMk cId="3957145742" sldId="2147483648"/>
              <pc:sldLayoutMk cId="394447946" sldId="2147483659"/>
              <ac:spMk id="2" creationId="{00000000-0000-0000-0000-000000000000}"/>
            </ac:spMkLst>
          </pc:spChg>
          <pc:spChg chg="mod">
            <ac:chgData name="Richard Ball" userId="c2c6c2dd-6ddc-437e-8cdd-d7a74390accc" providerId="ADAL" clId="{08B8F771-13D1-482E-90A7-3753F2485BE9}" dt="2023-03-05T08:49:26.437" v="11"/>
            <ac:spMkLst>
              <pc:docMk/>
              <pc:sldMasterMk cId="3957145742" sldId="2147483648"/>
              <pc:sldLayoutMk cId="394447946" sldId="2147483659"/>
              <ac:spMk id="3" creationId="{00000000-0000-0000-0000-000000000000}"/>
            </ac:spMkLst>
          </pc:spChg>
        </pc:sldLayoutChg>
      </pc:sldMasterChg>
    </pc:docChg>
  </pc:docChgLst>
  <pc:docChgLst>
    <pc:chgData name="Richard Ball" userId="c2c6c2dd-6ddc-437e-8cdd-d7a74390accc" providerId="ADAL" clId="{6CA6626C-8A75-4B23-8306-C0FE74F726A5}"/>
    <pc:docChg chg="undo custSel addSld delSld modSld sldOrd">
      <pc:chgData name="Richard Ball" userId="c2c6c2dd-6ddc-437e-8cdd-d7a74390accc" providerId="ADAL" clId="{6CA6626C-8A75-4B23-8306-C0FE74F726A5}" dt="2024-02-02T10:03:24.808" v="240" actId="20577"/>
      <pc:docMkLst>
        <pc:docMk/>
      </pc:docMkLst>
      <pc:sldChg chg="modSp mod">
        <pc:chgData name="Richard Ball" userId="c2c6c2dd-6ddc-437e-8cdd-d7a74390accc" providerId="ADAL" clId="{6CA6626C-8A75-4B23-8306-C0FE74F726A5}" dt="2024-02-02T07:45:28.607" v="198" actId="20577"/>
        <pc:sldMkLst>
          <pc:docMk/>
          <pc:sldMk cId="3406788495" sldId="277"/>
        </pc:sldMkLst>
        <pc:spChg chg="mod">
          <ac:chgData name="Richard Ball" userId="c2c6c2dd-6ddc-437e-8cdd-d7a74390accc" providerId="ADAL" clId="{6CA6626C-8A75-4B23-8306-C0FE74F726A5}" dt="2024-02-02T07:45:28.607" v="198" actId="20577"/>
          <ac:spMkLst>
            <pc:docMk/>
            <pc:sldMk cId="3406788495" sldId="277"/>
            <ac:spMk id="4" creationId="{52F125F6-92CF-82FB-EB42-42BD347C9DA2}"/>
          </ac:spMkLst>
        </pc:spChg>
      </pc:sldChg>
      <pc:sldChg chg="modSp mod">
        <pc:chgData name="Richard Ball" userId="c2c6c2dd-6ddc-437e-8cdd-d7a74390accc" providerId="ADAL" clId="{6CA6626C-8A75-4B23-8306-C0FE74F726A5}" dt="2024-02-02T07:45:58.022" v="201" actId="113"/>
        <pc:sldMkLst>
          <pc:docMk/>
          <pc:sldMk cId="4270094663" sldId="281"/>
        </pc:sldMkLst>
        <pc:spChg chg="mod">
          <ac:chgData name="Richard Ball" userId="c2c6c2dd-6ddc-437e-8cdd-d7a74390accc" providerId="ADAL" clId="{6CA6626C-8A75-4B23-8306-C0FE74F726A5}" dt="2024-02-02T07:45:58.022" v="201" actId="113"/>
          <ac:spMkLst>
            <pc:docMk/>
            <pc:sldMk cId="4270094663" sldId="281"/>
            <ac:spMk id="4" creationId="{2A79A5FD-65E2-1770-285E-A1CE6C3CC14B}"/>
          </ac:spMkLst>
        </pc:spChg>
        <pc:spChg chg="mod">
          <ac:chgData name="Richard Ball" userId="c2c6c2dd-6ddc-437e-8cdd-d7a74390accc" providerId="ADAL" clId="{6CA6626C-8A75-4B23-8306-C0FE74F726A5}" dt="2024-02-02T07:45:46.088" v="199" actId="33524"/>
          <ac:spMkLst>
            <pc:docMk/>
            <pc:sldMk cId="4270094663" sldId="281"/>
            <ac:spMk id="6" creationId="{B805125B-E6C7-B9B0-E28C-ADBFAB9111D8}"/>
          </ac:spMkLst>
        </pc:spChg>
      </pc:sldChg>
      <pc:sldChg chg="del">
        <pc:chgData name="Richard Ball" userId="c2c6c2dd-6ddc-437e-8cdd-d7a74390accc" providerId="ADAL" clId="{6CA6626C-8A75-4B23-8306-C0FE74F726A5}" dt="2024-02-02T07:46:08.228" v="202" actId="47"/>
        <pc:sldMkLst>
          <pc:docMk/>
          <pc:sldMk cId="572466866" sldId="920"/>
        </pc:sldMkLst>
      </pc:sldChg>
      <pc:sldChg chg="add">
        <pc:chgData name="Richard Ball" userId="c2c6c2dd-6ddc-437e-8cdd-d7a74390accc" providerId="ADAL" clId="{6CA6626C-8A75-4B23-8306-C0FE74F726A5}" dt="2024-02-02T07:46:11.719" v="203"/>
        <pc:sldMkLst>
          <pc:docMk/>
          <pc:sldMk cId="1372767129" sldId="920"/>
        </pc:sldMkLst>
      </pc:sldChg>
      <pc:sldChg chg="add">
        <pc:chgData name="Richard Ball" userId="c2c6c2dd-6ddc-437e-8cdd-d7a74390accc" providerId="ADAL" clId="{6CA6626C-8A75-4B23-8306-C0FE74F726A5}" dt="2024-02-02T07:46:11.719" v="203"/>
        <pc:sldMkLst>
          <pc:docMk/>
          <pc:sldMk cId="3947655006" sldId="921"/>
        </pc:sldMkLst>
      </pc:sldChg>
      <pc:sldChg chg="del">
        <pc:chgData name="Richard Ball" userId="c2c6c2dd-6ddc-437e-8cdd-d7a74390accc" providerId="ADAL" clId="{6CA6626C-8A75-4B23-8306-C0FE74F726A5}" dt="2024-02-02T07:46:08.228" v="202" actId="47"/>
        <pc:sldMkLst>
          <pc:docMk/>
          <pc:sldMk cId="4062718680" sldId="921"/>
        </pc:sldMkLst>
      </pc:sldChg>
      <pc:sldChg chg="modSp mod modAnim">
        <pc:chgData name="Richard Ball" userId="c2c6c2dd-6ddc-437e-8cdd-d7a74390accc" providerId="ADAL" clId="{6CA6626C-8A75-4B23-8306-C0FE74F726A5}" dt="2024-02-02T09:29:38.246" v="210"/>
        <pc:sldMkLst>
          <pc:docMk/>
          <pc:sldMk cId="1421293678" sldId="925"/>
        </pc:sldMkLst>
        <pc:spChg chg="mod">
          <ac:chgData name="Richard Ball" userId="c2c6c2dd-6ddc-437e-8cdd-d7a74390accc" providerId="ADAL" clId="{6CA6626C-8A75-4B23-8306-C0FE74F726A5}" dt="2024-02-02T09:29:33.415" v="209" actId="20577"/>
          <ac:spMkLst>
            <pc:docMk/>
            <pc:sldMk cId="1421293678" sldId="925"/>
            <ac:spMk id="3" creationId="{6390108A-D455-A68B-2EA9-2015A5F37DBF}"/>
          </ac:spMkLst>
        </pc:spChg>
      </pc:sldChg>
      <pc:sldChg chg="addSp modSp mod setBg">
        <pc:chgData name="Richard Ball" userId="c2c6c2dd-6ddc-437e-8cdd-d7a74390accc" providerId="ADAL" clId="{6CA6626C-8A75-4B23-8306-C0FE74F726A5}" dt="2024-02-02T07:52:03.426" v="207" actId="962"/>
        <pc:sldMkLst>
          <pc:docMk/>
          <pc:sldMk cId="617464329" sldId="926"/>
        </pc:sldMkLst>
        <pc:spChg chg="mod">
          <ac:chgData name="Richard Ball" userId="c2c6c2dd-6ddc-437e-8cdd-d7a74390accc" providerId="ADAL" clId="{6CA6626C-8A75-4B23-8306-C0FE74F726A5}" dt="2024-02-02T07:52:02.257" v="205" actId="26606"/>
          <ac:spMkLst>
            <pc:docMk/>
            <pc:sldMk cId="617464329" sldId="926"/>
            <ac:spMk id="2" creationId="{17CE7486-ADED-7E74-2E4C-96934C4AAEBF}"/>
          </ac:spMkLst>
        </pc:spChg>
        <pc:spChg chg="add">
          <ac:chgData name="Richard Ball" userId="c2c6c2dd-6ddc-437e-8cdd-d7a74390accc" providerId="ADAL" clId="{6CA6626C-8A75-4B23-8306-C0FE74F726A5}" dt="2024-02-02T07:52:02.257" v="205" actId="26606"/>
          <ac:spMkLst>
            <pc:docMk/>
            <pc:sldMk cId="617464329" sldId="926"/>
            <ac:spMk id="9" creationId="{D4771268-CB57-404A-9271-370EB28F6090}"/>
          </ac:spMkLst>
        </pc:spChg>
        <pc:picChg chg="add mod">
          <ac:chgData name="Richard Ball" userId="c2c6c2dd-6ddc-437e-8cdd-d7a74390accc" providerId="ADAL" clId="{6CA6626C-8A75-4B23-8306-C0FE74F726A5}" dt="2024-02-02T07:52:03.426" v="207" actId="962"/>
          <ac:picMkLst>
            <pc:docMk/>
            <pc:sldMk cId="617464329" sldId="926"/>
            <ac:picMk id="4" creationId="{1A74E1B5-091C-4F20-C2F5-275CC316978D}"/>
          </ac:picMkLst>
        </pc:picChg>
      </pc:sldChg>
      <pc:sldChg chg="addSp delSp modSp new mod ord">
        <pc:chgData name="Richard Ball" userId="c2c6c2dd-6ddc-437e-8cdd-d7a74390accc" providerId="ADAL" clId="{6CA6626C-8A75-4B23-8306-C0FE74F726A5}" dt="2024-02-02T07:43:38.779" v="155" actId="13926"/>
        <pc:sldMkLst>
          <pc:docMk/>
          <pc:sldMk cId="2268168955" sldId="927"/>
        </pc:sldMkLst>
        <pc:spChg chg="del">
          <ac:chgData name="Richard Ball" userId="c2c6c2dd-6ddc-437e-8cdd-d7a74390accc" providerId="ADAL" clId="{6CA6626C-8A75-4B23-8306-C0FE74F726A5}" dt="2024-02-02T07:38:52.921" v="3" actId="478"/>
          <ac:spMkLst>
            <pc:docMk/>
            <pc:sldMk cId="2268168955" sldId="927"/>
            <ac:spMk id="2" creationId="{398BFC87-1427-E797-1182-6498825A2B0F}"/>
          </ac:spMkLst>
        </pc:spChg>
        <pc:spChg chg="del">
          <ac:chgData name="Richard Ball" userId="c2c6c2dd-6ddc-437e-8cdd-d7a74390accc" providerId="ADAL" clId="{6CA6626C-8A75-4B23-8306-C0FE74F726A5}" dt="2024-02-02T07:38:52.921" v="3" actId="478"/>
          <ac:spMkLst>
            <pc:docMk/>
            <pc:sldMk cId="2268168955" sldId="927"/>
            <ac:spMk id="3" creationId="{F87AA28B-60A1-F1AA-1DDC-A1548DD745D6}"/>
          </ac:spMkLst>
        </pc:spChg>
        <pc:spChg chg="add mod">
          <ac:chgData name="Richard Ball" userId="c2c6c2dd-6ddc-437e-8cdd-d7a74390accc" providerId="ADAL" clId="{6CA6626C-8A75-4B23-8306-C0FE74F726A5}" dt="2024-02-02T07:39:25.907" v="51" actId="1076"/>
          <ac:spMkLst>
            <pc:docMk/>
            <pc:sldMk cId="2268168955" sldId="927"/>
            <ac:spMk id="6" creationId="{72ACB614-7B9B-880B-629C-21CA8796D5F5}"/>
          </ac:spMkLst>
        </pc:spChg>
        <pc:spChg chg="add mod">
          <ac:chgData name="Richard Ball" userId="c2c6c2dd-6ddc-437e-8cdd-d7a74390accc" providerId="ADAL" clId="{6CA6626C-8A75-4B23-8306-C0FE74F726A5}" dt="2024-02-02T07:43:18.879" v="143" actId="1076"/>
          <ac:spMkLst>
            <pc:docMk/>
            <pc:sldMk cId="2268168955" sldId="927"/>
            <ac:spMk id="7" creationId="{CC5DAC77-B1D5-D980-D2D5-6C3721554B21}"/>
          </ac:spMkLst>
        </pc:spChg>
        <pc:spChg chg="add mod">
          <ac:chgData name="Richard Ball" userId="c2c6c2dd-6ddc-437e-8cdd-d7a74390accc" providerId="ADAL" clId="{6CA6626C-8A75-4B23-8306-C0FE74F726A5}" dt="2024-02-02T07:43:38.779" v="155" actId="13926"/>
          <ac:spMkLst>
            <pc:docMk/>
            <pc:sldMk cId="2268168955" sldId="927"/>
            <ac:spMk id="8" creationId="{99B2A2D0-8C06-BCA5-2462-C6F11692381A}"/>
          </ac:spMkLst>
        </pc:spChg>
        <pc:picChg chg="add mod modCrop">
          <ac:chgData name="Richard Ball" userId="c2c6c2dd-6ddc-437e-8cdd-d7a74390accc" providerId="ADAL" clId="{6CA6626C-8A75-4B23-8306-C0FE74F726A5}" dt="2024-02-02T07:39:09.601" v="10" actId="14100"/>
          <ac:picMkLst>
            <pc:docMk/>
            <pc:sldMk cId="2268168955" sldId="927"/>
            <ac:picMk id="5" creationId="{F05D5CA6-FAA8-9EF3-2D89-F03B13E3BA6E}"/>
          </ac:picMkLst>
        </pc:picChg>
      </pc:sldChg>
      <pc:sldChg chg="addSp delSp modSp add mod modAnim">
        <pc:chgData name="Richard Ball" userId="c2c6c2dd-6ddc-437e-8cdd-d7a74390accc" providerId="ADAL" clId="{6CA6626C-8A75-4B23-8306-C0FE74F726A5}" dt="2024-02-02T10:03:24.808" v="240" actId="20577"/>
        <pc:sldMkLst>
          <pc:docMk/>
          <pc:sldMk cId="3817772623" sldId="928"/>
        </pc:sldMkLst>
        <pc:spChg chg="add mod">
          <ac:chgData name="Richard Ball" userId="c2c6c2dd-6ddc-437e-8cdd-d7a74390accc" providerId="ADAL" clId="{6CA6626C-8A75-4B23-8306-C0FE74F726A5}" dt="2024-02-02T09:55:45.430" v="239" actId="113"/>
          <ac:spMkLst>
            <pc:docMk/>
            <pc:sldMk cId="3817772623" sldId="928"/>
            <ac:spMk id="4" creationId="{FAC12757-2483-A28F-248C-D7DA27221A3E}"/>
          </ac:spMkLst>
        </pc:spChg>
        <pc:spChg chg="add mod">
          <ac:chgData name="Richard Ball" userId="c2c6c2dd-6ddc-437e-8cdd-d7a74390accc" providerId="ADAL" clId="{6CA6626C-8A75-4B23-8306-C0FE74F726A5}" dt="2024-02-02T10:03:24.808" v="240" actId="20577"/>
          <ac:spMkLst>
            <pc:docMk/>
            <pc:sldMk cId="3817772623" sldId="928"/>
            <ac:spMk id="8" creationId="{F06D64F3-4B43-2E77-F626-088AEC5270F2}"/>
          </ac:spMkLst>
        </pc:spChg>
        <pc:graphicFrameChg chg="add del mod">
          <ac:chgData name="Richard Ball" userId="c2c6c2dd-6ddc-437e-8cdd-d7a74390accc" providerId="ADAL" clId="{6CA6626C-8A75-4B23-8306-C0FE74F726A5}" dt="2024-02-02T07:40:47.478" v="61" actId="478"/>
          <ac:graphicFrameMkLst>
            <pc:docMk/>
            <pc:sldMk cId="3817772623" sldId="928"/>
            <ac:graphicFrameMk id="2" creationId="{A39E9B7E-28D8-9A9B-F07A-E32BA9648EF0}"/>
          </ac:graphicFrameMkLst>
        </pc:graphicFrameChg>
        <pc:picChg chg="mod">
          <ac:chgData name="Richard Ball" userId="c2c6c2dd-6ddc-437e-8cdd-d7a74390accc" providerId="ADAL" clId="{6CA6626C-8A75-4B23-8306-C0FE74F726A5}" dt="2024-02-02T07:41:01.587" v="68" actId="1076"/>
          <ac:picMkLst>
            <pc:docMk/>
            <pc:sldMk cId="3817772623" sldId="928"/>
            <ac:picMk id="5" creationId="{F05D5CA6-FAA8-9EF3-2D89-F03B13E3BA6E}"/>
          </ac:picMkLst>
        </pc:picChg>
      </pc:sldChg>
    </pc:docChg>
  </pc:docChgLst>
  <pc:docChgLst>
    <pc:chgData name="Richard Ball" userId="S::richard.ball@sthelens.london::c2c6c2dd-6ddc-437e-8cdd-d7a74390accc" providerId="AD" clId="Web-{AE0EA8CE-38AF-E556-A14E-B6B54639AADD}"/>
    <pc:docChg chg="modSld">
      <pc:chgData name="Richard Ball" userId="S::richard.ball@sthelens.london::c2c6c2dd-6ddc-437e-8cdd-d7a74390accc" providerId="AD" clId="Web-{AE0EA8CE-38AF-E556-A14E-B6B54639AADD}" dt="2023-03-09T10:22:48.077" v="3" actId="20577"/>
      <pc:docMkLst>
        <pc:docMk/>
      </pc:docMkLst>
      <pc:sldChg chg="modSp">
        <pc:chgData name="Richard Ball" userId="S::richard.ball@sthelens.london::c2c6c2dd-6ddc-437e-8cdd-d7a74390accc" providerId="AD" clId="Web-{AE0EA8CE-38AF-E556-A14E-B6B54639AADD}" dt="2023-03-09T10:22:48.077" v="3" actId="20577"/>
        <pc:sldMkLst>
          <pc:docMk/>
          <pc:sldMk cId="4270094663" sldId="281"/>
        </pc:sldMkLst>
        <pc:spChg chg="mod">
          <ac:chgData name="Richard Ball" userId="S::richard.ball@sthelens.london::c2c6c2dd-6ddc-437e-8cdd-d7a74390accc" providerId="AD" clId="Web-{AE0EA8CE-38AF-E556-A14E-B6B54639AADD}" dt="2023-03-09T10:22:48.077" v="3" actId="20577"/>
          <ac:spMkLst>
            <pc:docMk/>
            <pc:sldMk cId="4270094663" sldId="281"/>
            <ac:spMk id="4" creationId="{2A79A5FD-65E2-1770-285E-A1CE6C3CC14B}"/>
          </ac:spMkLst>
        </pc:spChg>
      </pc:sldChg>
    </pc:docChg>
  </pc:docChgLst>
  <pc:docChgLst>
    <pc:chgData name="Richard Ball" userId="S::richard.ball@sthelens.london::c2c6c2dd-6ddc-437e-8cdd-d7a74390accc" providerId="AD" clId="Web-{40B8302B-DF1A-642B-95EF-3765ED53CDD2}"/>
    <pc:docChg chg="modSld">
      <pc:chgData name="Richard Ball" userId="S::richard.ball@sthelens.london::c2c6c2dd-6ddc-437e-8cdd-d7a74390accc" providerId="AD" clId="Web-{40B8302B-DF1A-642B-95EF-3765ED53CDD2}" dt="2023-03-20T08:00:14.506" v="1" actId="1076"/>
      <pc:docMkLst>
        <pc:docMk/>
      </pc:docMkLst>
      <pc:sldChg chg="modSp">
        <pc:chgData name="Richard Ball" userId="S::richard.ball@sthelens.london::c2c6c2dd-6ddc-437e-8cdd-d7a74390accc" providerId="AD" clId="Web-{40B8302B-DF1A-642B-95EF-3765ED53CDD2}" dt="2023-03-20T08:00:14.506" v="1" actId="1076"/>
        <pc:sldMkLst>
          <pc:docMk/>
          <pc:sldMk cId="2328306773" sldId="274"/>
        </pc:sldMkLst>
        <pc:spChg chg="mod">
          <ac:chgData name="Richard Ball" userId="S::richard.ball@sthelens.london::c2c6c2dd-6ddc-437e-8cdd-d7a74390accc" providerId="AD" clId="Web-{40B8302B-DF1A-642B-95EF-3765ED53CDD2}" dt="2023-03-20T08:00:14.506" v="1" actId="1076"/>
          <ac:spMkLst>
            <pc:docMk/>
            <pc:sldMk cId="2328306773" sldId="274"/>
            <ac:spMk id="27" creationId="{EB0E0588-F50F-8DDC-A121-B93F890A1123}"/>
          </ac:spMkLst>
        </pc:spChg>
      </pc:sldChg>
    </pc:docChg>
  </pc:docChgLst>
  <pc:docChgLst>
    <pc:chgData name="Richard Ball" userId="S::richard.ball@sthelens.london::c2c6c2dd-6ddc-437e-8cdd-d7a74390accc" providerId="AD" clId="Web-{4BD367B9-932F-61CF-0550-8EB93FE9FEAD}"/>
    <pc:docChg chg="modSld">
      <pc:chgData name="Richard Ball" userId="S::richard.ball@sthelens.london::c2c6c2dd-6ddc-437e-8cdd-d7a74390accc" providerId="AD" clId="Web-{4BD367B9-932F-61CF-0550-8EB93FE9FEAD}" dt="2023-03-05T08:45:07.319" v="4" actId="20577"/>
      <pc:docMkLst>
        <pc:docMk/>
      </pc:docMkLst>
      <pc:sldChg chg="modSp">
        <pc:chgData name="Richard Ball" userId="S::richard.ball@sthelens.london::c2c6c2dd-6ddc-437e-8cdd-d7a74390accc" providerId="AD" clId="Web-{4BD367B9-932F-61CF-0550-8EB93FE9FEAD}" dt="2023-03-05T08:45:07.319" v="4" actId="20577"/>
        <pc:sldMkLst>
          <pc:docMk/>
          <pc:sldMk cId="1937486747" sldId="267"/>
        </pc:sldMkLst>
        <pc:spChg chg="mod">
          <ac:chgData name="Richard Ball" userId="S::richard.ball@sthelens.london::c2c6c2dd-6ddc-437e-8cdd-d7a74390accc" providerId="AD" clId="Web-{4BD367B9-932F-61CF-0550-8EB93FE9FEAD}" dt="2023-03-05T08:45:07.319" v="4" actId="20577"/>
          <ac:spMkLst>
            <pc:docMk/>
            <pc:sldMk cId="1937486747" sldId="267"/>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37443FA-45AF-4846-9833-5D859FE647BE}" type="datetimeFigureOut">
              <a:rPr lang="en-GB" smtClean="0"/>
              <a:t>23/07/2025</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E371EA2-3F47-4126-B6A8-2396FD03271D}" type="slidenum">
              <a:rPr lang="en-GB" smtClean="0"/>
              <a:t>‹#›</a:t>
            </a:fld>
            <a:endParaRPr lang="en-GB"/>
          </a:p>
        </p:txBody>
      </p:sp>
    </p:spTree>
    <p:extLst>
      <p:ext uri="{BB962C8B-B14F-4D97-AF65-F5344CB8AC3E}">
        <p14:creationId xmlns:p14="http://schemas.microsoft.com/office/powerpoint/2010/main" val="1441684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371EA2-3F47-4126-B6A8-2396FD03271D}" type="slidenum">
              <a:rPr lang="en-GB" smtClean="0"/>
              <a:t>10</a:t>
            </a:fld>
            <a:endParaRPr lang="en-GB"/>
          </a:p>
        </p:txBody>
      </p:sp>
    </p:spTree>
    <p:extLst>
      <p:ext uri="{BB962C8B-B14F-4D97-AF65-F5344CB8AC3E}">
        <p14:creationId xmlns:p14="http://schemas.microsoft.com/office/powerpoint/2010/main" val="61282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Memory , movement, speech</a:t>
            </a:r>
          </a:p>
        </p:txBody>
      </p:sp>
      <p:sp>
        <p:nvSpPr>
          <p:cNvPr id="4" name="Slide Number Placeholder 3"/>
          <p:cNvSpPr>
            <a:spLocks noGrp="1"/>
          </p:cNvSpPr>
          <p:nvPr>
            <p:ph type="sldNum" sz="quarter" idx="5"/>
          </p:nvPr>
        </p:nvSpPr>
        <p:spPr/>
        <p:txBody>
          <a:bodyPr/>
          <a:lstStyle/>
          <a:p>
            <a:fld id="{2E371EA2-3F47-4126-B6A8-2396FD03271D}" type="slidenum">
              <a:rPr lang="en-GB" smtClean="0"/>
              <a:t>19</a:t>
            </a:fld>
            <a:endParaRPr lang="en-GB"/>
          </a:p>
        </p:txBody>
      </p:sp>
    </p:spTree>
    <p:extLst>
      <p:ext uri="{BB962C8B-B14F-4D97-AF65-F5344CB8AC3E}">
        <p14:creationId xmlns:p14="http://schemas.microsoft.com/office/powerpoint/2010/main" val="96807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111111"/>
                </a:solidFill>
                <a:effectLst/>
                <a:latin typeface="Roboto" panose="02000000000000000000" pitchFamily="2" charset="0"/>
              </a:rPr>
              <a:t>Stroke affecting left side</a:t>
            </a:r>
          </a:p>
          <a:p>
            <a:pPr algn="l"/>
            <a:endParaRPr lang="en-GB" b="1" i="0" dirty="0">
              <a:solidFill>
                <a:srgbClr val="111111"/>
              </a:solidFill>
              <a:effectLst/>
              <a:latin typeface="Roboto" panose="02000000000000000000" pitchFamily="2" charset="0"/>
            </a:endParaRPr>
          </a:p>
          <a:p>
            <a:pPr algn="l"/>
            <a:r>
              <a:rPr lang="en-GB" b="0" i="0" dirty="0">
                <a:solidFill>
                  <a:srgbClr val="111111"/>
                </a:solidFill>
                <a:effectLst/>
                <a:latin typeface="Roboto" panose="02000000000000000000" pitchFamily="2" charset="0"/>
              </a:rPr>
              <a:t>A Stroke on </a:t>
            </a:r>
            <a:r>
              <a:rPr lang="en-GB" b="1" i="0" dirty="0">
                <a:solidFill>
                  <a:srgbClr val="111111"/>
                </a:solidFill>
                <a:effectLst/>
                <a:latin typeface="Roboto" panose="02000000000000000000" pitchFamily="2" charset="0"/>
              </a:rPr>
              <a:t>Left Side of Brain Affects Right Side of Body</a:t>
            </a:r>
            <a:r>
              <a:rPr lang="en-GB" b="0" i="0" dirty="0">
                <a:solidFill>
                  <a:srgbClr val="111111"/>
                </a:solidFill>
                <a:effectLst/>
                <a:latin typeface="Roboto" panose="02000000000000000000" pitchFamily="2" charset="0"/>
              </a:rPr>
              <a:t>. Each hemisphere of the brain controls the opposite side of the body. Therefore, a </a:t>
            </a:r>
            <a:r>
              <a:rPr lang="en-GB" b="1" i="0" dirty="0">
                <a:solidFill>
                  <a:srgbClr val="111111"/>
                </a:solidFill>
                <a:effectLst/>
                <a:latin typeface="Roboto" panose="02000000000000000000" pitchFamily="2" charset="0"/>
              </a:rPr>
              <a:t>left side stroke often impairs the ability to control the right side of the body</a:t>
            </a:r>
            <a:r>
              <a:rPr lang="en-GB" b="0" i="0" dirty="0">
                <a:solidFill>
                  <a:srgbClr val="111111"/>
                </a:solidFill>
                <a:effectLst/>
                <a:latin typeface="Roboto" panose="02000000000000000000" pitchFamily="2" charset="0"/>
              </a:rPr>
              <a:t>.</a:t>
            </a:r>
          </a:p>
          <a:p>
            <a:pPr algn="l"/>
            <a:endParaRPr lang="en-GB" dirty="0">
              <a:solidFill>
                <a:srgbClr val="111111"/>
              </a:solidFill>
              <a:latin typeface="Roboto" panose="02000000000000000000" pitchFamily="2" charset="0"/>
            </a:endParaRPr>
          </a:p>
          <a:p>
            <a:pPr algn="l"/>
            <a:r>
              <a:rPr lang="en-GB" b="0" i="0" dirty="0">
                <a:solidFill>
                  <a:srgbClr val="111111"/>
                </a:solidFill>
                <a:effectLst/>
                <a:latin typeface="Roboto" panose="02000000000000000000" pitchFamily="2" charset="0"/>
              </a:rPr>
              <a:t>Stokes can affect both sides of the body.</a:t>
            </a:r>
          </a:p>
          <a:p>
            <a:endParaRPr lang="en-GB" dirty="0"/>
          </a:p>
        </p:txBody>
      </p:sp>
      <p:sp>
        <p:nvSpPr>
          <p:cNvPr id="4" name="Slide Number Placeholder 3"/>
          <p:cNvSpPr>
            <a:spLocks noGrp="1"/>
          </p:cNvSpPr>
          <p:nvPr>
            <p:ph type="sldNum" sz="quarter" idx="5"/>
          </p:nvPr>
        </p:nvSpPr>
        <p:spPr/>
        <p:txBody>
          <a:bodyPr/>
          <a:lstStyle/>
          <a:p>
            <a:fld id="{2E371EA2-3F47-4126-B6A8-2396FD03271D}" type="slidenum">
              <a:rPr lang="en-GB" smtClean="0"/>
              <a:t>20</a:t>
            </a:fld>
            <a:endParaRPr lang="en-GB"/>
          </a:p>
        </p:txBody>
      </p:sp>
    </p:spTree>
    <p:extLst>
      <p:ext uri="{BB962C8B-B14F-4D97-AF65-F5344CB8AC3E}">
        <p14:creationId xmlns:p14="http://schemas.microsoft.com/office/powerpoint/2010/main" val="524697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371EA2-3F47-4126-B6A8-2396FD03271D}" type="slidenum">
              <a:rPr lang="en-GB" smtClean="0"/>
              <a:t>21</a:t>
            </a:fld>
            <a:endParaRPr lang="en-GB"/>
          </a:p>
        </p:txBody>
      </p:sp>
    </p:spTree>
    <p:extLst>
      <p:ext uri="{BB962C8B-B14F-4D97-AF65-F5344CB8AC3E}">
        <p14:creationId xmlns:p14="http://schemas.microsoft.com/office/powerpoint/2010/main" val="4251589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371EA2-3F47-4126-B6A8-2396FD03271D}" type="slidenum">
              <a:rPr lang="en-GB" smtClean="0"/>
              <a:t>28</a:t>
            </a:fld>
            <a:endParaRPr lang="en-GB"/>
          </a:p>
        </p:txBody>
      </p:sp>
    </p:spTree>
    <p:extLst>
      <p:ext uri="{BB962C8B-B14F-4D97-AF65-F5344CB8AC3E}">
        <p14:creationId xmlns:p14="http://schemas.microsoft.com/office/powerpoint/2010/main" val="542300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BB32DC5-8A2B-4600-9F97-E6CD06220B51}" type="slidenum">
              <a:rPr lang="en-GB" smtClean="0"/>
              <a:pPr>
                <a:defRPr/>
              </a:pPr>
              <a:t>29</a:t>
            </a:fld>
            <a:endParaRPr lang="en-GB" dirty="0"/>
          </a:p>
        </p:txBody>
      </p:sp>
    </p:spTree>
    <p:extLst>
      <p:ext uri="{BB962C8B-B14F-4D97-AF65-F5344CB8AC3E}">
        <p14:creationId xmlns:p14="http://schemas.microsoft.com/office/powerpoint/2010/main" val="1088455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371EA2-3F47-4126-B6A8-2396FD03271D}" type="slidenum">
              <a:rPr lang="en-GB" smtClean="0"/>
              <a:t>11</a:t>
            </a:fld>
            <a:endParaRPr lang="en-GB"/>
          </a:p>
        </p:txBody>
      </p:sp>
    </p:spTree>
    <p:extLst>
      <p:ext uri="{BB962C8B-B14F-4D97-AF65-F5344CB8AC3E}">
        <p14:creationId xmlns:p14="http://schemas.microsoft.com/office/powerpoint/2010/main" val="97589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371EA2-3F47-4126-B6A8-2396FD03271D}" type="slidenum">
              <a:rPr lang="en-GB" smtClean="0"/>
              <a:t>12</a:t>
            </a:fld>
            <a:endParaRPr lang="en-GB"/>
          </a:p>
        </p:txBody>
      </p:sp>
    </p:spTree>
    <p:extLst>
      <p:ext uri="{BB962C8B-B14F-4D97-AF65-F5344CB8AC3E}">
        <p14:creationId xmlns:p14="http://schemas.microsoft.com/office/powerpoint/2010/main" val="217386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371EA2-3F47-4126-B6A8-2396FD03271D}" type="slidenum">
              <a:rPr lang="en-GB" smtClean="0"/>
              <a:t>13</a:t>
            </a:fld>
            <a:endParaRPr lang="en-GB"/>
          </a:p>
        </p:txBody>
      </p:sp>
    </p:spTree>
    <p:extLst>
      <p:ext uri="{BB962C8B-B14F-4D97-AF65-F5344CB8AC3E}">
        <p14:creationId xmlns:p14="http://schemas.microsoft.com/office/powerpoint/2010/main" val="913126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371EA2-3F47-4126-B6A8-2396FD03271D}" type="slidenum">
              <a:rPr lang="en-GB" smtClean="0"/>
              <a:t>14</a:t>
            </a:fld>
            <a:endParaRPr lang="en-GB"/>
          </a:p>
        </p:txBody>
      </p:sp>
    </p:spTree>
    <p:extLst>
      <p:ext uri="{BB962C8B-B14F-4D97-AF65-F5344CB8AC3E}">
        <p14:creationId xmlns:p14="http://schemas.microsoft.com/office/powerpoint/2010/main" val="724829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371EA2-3F47-4126-B6A8-2396FD03271D}" type="slidenum">
              <a:rPr lang="en-GB" smtClean="0"/>
              <a:t>15</a:t>
            </a:fld>
            <a:endParaRPr lang="en-GB"/>
          </a:p>
        </p:txBody>
      </p:sp>
    </p:spTree>
    <p:extLst>
      <p:ext uri="{BB962C8B-B14F-4D97-AF65-F5344CB8AC3E}">
        <p14:creationId xmlns:p14="http://schemas.microsoft.com/office/powerpoint/2010/main" val="944050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surface for hormonal receptors – insulin / leptin (regulates body weight)</a:t>
            </a:r>
          </a:p>
          <a:p>
            <a:endParaRPr lang="en-GB" dirty="0"/>
          </a:p>
          <a:p>
            <a:r>
              <a:rPr lang="en-GB" dirty="0"/>
              <a:t>Twist theories!</a:t>
            </a:r>
          </a:p>
          <a:p>
            <a:endParaRPr lang="en-GB" dirty="0"/>
          </a:p>
          <a:p>
            <a:r>
              <a:rPr lang="en-GB" dirty="0"/>
              <a:t>Somatic / axel - Embryo twisting during development</a:t>
            </a:r>
          </a:p>
          <a:p>
            <a:endParaRPr lang="en-GB" dirty="0"/>
          </a:p>
          <a:p>
            <a:endParaRPr lang="en-GB" dirty="0"/>
          </a:p>
        </p:txBody>
      </p:sp>
      <p:sp>
        <p:nvSpPr>
          <p:cNvPr id="4" name="Slide Number Placeholder 3"/>
          <p:cNvSpPr>
            <a:spLocks noGrp="1"/>
          </p:cNvSpPr>
          <p:nvPr>
            <p:ph type="sldNum" sz="quarter" idx="5"/>
          </p:nvPr>
        </p:nvSpPr>
        <p:spPr/>
        <p:txBody>
          <a:bodyPr/>
          <a:lstStyle/>
          <a:p>
            <a:fld id="{2E371EA2-3F47-4126-B6A8-2396FD03271D}" type="slidenum">
              <a:rPr lang="en-GB" smtClean="0"/>
              <a:t>16</a:t>
            </a:fld>
            <a:endParaRPr lang="en-GB"/>
          </a:p>
        </p:txBody>
      </p:sp>
    </p:spTree>
    <p:extLst>
      <p:ext uri="{BB962C8B-B14F-4D97-AF65-F5344CB8AC3E}">
        <p14:creationId xmlns:p14="http://schemas.microsoft.com/office/powerpoint/2010/main" val="160793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surface for hormonal receptors </a:t>
            </a:r>
          </a:p>
        </p:txBody>
      </p:sp>
      <p:sp>
        <p:nvSpPr>
          <p:cNvPr id="4" name="Slide Number Placeholder 3"/>
          <p:cNvSpPr>
            <a:spLocks noGrp="1"/>
          </p:cNvSpPr>
          <p:nvPr>
            <p:ph type="sldNum" sz="quarter" idx="5"/>
          </p:nvPr>
        </p:nvSpPr>
        <p:spPr/>
        <p:txBody>
          <a:bodyPr/>
          <a:lstStyle/>
          <a:p>
            <a:fld id="{2E371EA2-3F47-4126-B6A8-2396FD03271D}" type="slidenum">
              <a:rPr lang="en-GB" smtClean="0"/>
              <a:t>17</a:t>
            </a:fld>
            <a:endParaRPr lang="en-GB"/>
          </a:p>
        </p:txBody>
      </p:sp>
    </p:spTree>
    <p:extLst>
      <p:ext uri="{BB962C8B-B14F-4D97-AF65-F5344CB8AC3E}">
        <p14:creationId xmlns:p14="http://schemas.microsoft.com/office/powerpoint/2010/main" val="1204835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371EA2-3F47-4126-B6A8-2396FD03271D}" type="slidenum">
              <a:rPr lang="en-GB" smtClean="0"/>
              <a:t>18</a:t>
            </a:fld>
            <a:endParaRPr lang="en-GB"/>
          </a:p>
        </p:txBody>
      </p:sp>
    </p:spTree>
    <p:extLst>
      <p:ext uri="{BB962C8B-B14F-4D97-AF65-F5344CB8AC3E}">
        <p14:creationId xmlns:p14="http://schemas.microsoft.com/office/powerpoint/2010/main" val="403374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F9FF47C-D0BB-462E-B6AB-925A4D2A45BA}"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BC77AC-1A6F-401F-889F-F786F7E953BF}" type="slidenum">
              <a:rPr lang="en-GB" smtClean="0"/>
              <a:t>‹#›</a:t>
            </a:fld>
            <a:endParaRPr lang="en-GB"/>
          </a:p>
        </p:txBody>
      </p:sp>
    </p:spTree>
    <p:extLst>
      <p:ext uri="{BB962C8B-B14F-4D97-AF65-F5344CB8AC3E}">
        <p14:creationId xmlns:p14="http://schemas.microsoft.com/office/powerpoint/2010/main" val="231213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9FF47C-D0BB-462E-B6AB-925A4D2A45BA}"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BC77AC-1A6F-401F-889F-F786F7E953BF}" type="slidenum">
              <a:rPr lang="en-GB" smtClean="0"/>
              <a:t>‹#›</a:t>
            </a:fld>
            <a:endParaRPr lang="en-GB"/>
          </a:p>
        </p:txBody>
      </p:sp>
    </p:spTree>
    <p:extLst>
      <p:ext uri="{BB962C8B-B14F-4D97-AF65-F5344CB8AC3E}">
        <p14:creationId xmlns:p14="http://schemas.microsoft.com/office/powerpoint/2010/main" val="202600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9FF47C-D0BB-462E-B6AB-925A4D2A45BA}"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BC77AC-1A6F-401F-889F-F786F7E953BF}" type="slidenum">
              <a:rPr lang="en-GB" smtClean="0"/>
              <a:t>‹#›</a:t>
            </a:fld>
            <a:endParaRPr lang="en-GB"/>
          </a:p>
        </p:txBody>
      </p:sp>
    </p:spTree>
    <p:extLst>
      <p:ext uri="{BB962C8B-B14F-4D97-AF65-F5344CB8AC3E}">
        <p14:creationId xmlns:p14="http://schemas.microsoft.com/office/powerpoint/2010/main" val="39444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9FF47C-D0BB-462E-B6AB-925A4D2A45BA}"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BC77AC-1A6F-401F-889F-F786F7E953BF}" type="slidenum">
              <a:rPr lang="en-GB" smtClean="0"/>
              <a:t>‹#›</a:t>
            </a:fld>
            <a:endParaRPr lang="en-GB"/>
          </a:p>
        </p:txBody>
      </p:sp>
    </p:spTree>
    <p:extLst>
      <p:ext uri="{BB962C8B-B14F-4D97-AF65-F5344CB8AC3E}">
        <p14:creationId xmlns:p14="http://schemas.microsoft.com/office/powerpoint/2010/main" val="1521111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9FF47C-D0BB-462E-B6AB-925A4D2A45BA}"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BC77AC-1A6F-401F-889F-F786F7E953BF}" type="slidenum">
              <a:rPr lang="en-GB" smtClean="0"/>
              <a:t>‹#›</a:t>
            </a:fld>
            <a:endParaRPr lang="en-GB"/>
          </a:p>
        </p:txBody>
      </p:sp>
    </p:spTree>
    <p:extLst>
      <p:ext uri="{BB962C8B-B14F-4D97-AF65-F5344CB8AC3E}">
        <p14:creationId xmlns:p14="http://schemas.microsoft.com/office/powerpoint/2010/main" val="401245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F9FF47C-D0BB-462E-B6AB-925A4D2A45BA}"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BC77AC-1A6F-401F-889F-F786F7E953BF}" type="slidenum">
              <a:rPr lang="en-GB" smtClean="0"/>
              <a:t>‹#›</a:t>
            </a:fld>
            <a:endParaRPr lang="en-GB"/>
          </a:p>
        </p:txBody>
      </p:sp>
    </p:spTree>
    <p:extLst>
      <p:ext uri="{BB962C8B-B14F-4D97-AF65-F5344CB8AC3E}">
        <p14:creationId xmlns:p14="http://schemas.microsoft.com/office/powerpoint/2010/main" val="354311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F9FF47C-D0BB-462E-B6AB-925A4D2A45BA}" type="datetimeFigureOut">
              <a:rPr lang="en-GB" smtClean="0"/>
              <a:t>23/07/2025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CBC77AC-1A6F-401F-889F-F786F7E953BF}" type="slidenum">
              <a:rPr lang="en-GB" smtClean="0"/>
              <a:t>‹#›</a:t>
            </a:fld>
            <a:endParaRPr lang="en-GB"/>
          </a:p>
        </p:txBody>
      </p:sp>
    </p:spTree>
    <p:extLst>
      <p:ext uri="{BB962C8B-B14F-4D97-AF65-F5344CB8AC3E}">
        <p14:creationId xmlns:p14="http://schemas.microsoft.com/office/powerpoint/2010/main" val="383948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F9FF47C-D0BB-462E-B6AB-925A4D2A45BA}" type="datetimeFigureOut">
              <a:rPr lang="en-GB" smtClean="0"/>
              <a:t>23/07/2025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CBC77AC-1A6F-401F-889F-F786F7E953BF}" type="slidenum">
              <a:rPr lang="en-GB" smtClean="0"/>
              <a:t>‹#›</a:t>
            </a:fld>
            <a:endParaRPr lang="en-GB"/>
          </a:p>
        </p:txBody>
      </p:sp>
    </p:spTree>
    <p:extLst>
      <p:ext uri="{BB962C8B-B14F-4D97-AF65-F5344CB8AC3E}">
        <p14:creationId xmlns:p14="http://schemas.microsoft.com/office/powerpoint/2010/main" val="1393658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FF47C-D0BB-462E-B6AB-925A4D2A45BA}" type="datetimeFigureOut">
              <a:rPr lang="en-GB" smtClean="0"/>
              <a:t>23/07/2025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BC77AC-1A6F-401F-889F-F786F7E953BF}" type="slidenum">
              <a:rPr lang="en-GB" smtClean="0"/>
              <a:t>‹#›</a:t>
            </a:fld>
            <a:endParaRPr lang="en-GB"/>
          </a:p>
        </p:txBody>
      </p:sp>
    </p:spTree>
    <p:extLst>
      <p:ext uri="{BB962C8B-B14F-4D97-AF65-F5344CB8AC3E}">
        <p14:creationId xmlns:p14="http://schemas.microsoft.com/office/powerpoint/2010/main" val="1756812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9FF47C-D0BB-462E-B6AB-925A4D2A45BA}"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BC77AC-1A6F-401F-889F-F786F7E953BF}" type="slidenum">
              <a:rPr lang="en-GB" smtClean="0"/>
              <a:t>‹#›</a:t>
            </a:fld>
            <a:endParaRPr lang="en-GB"/>
          </a:p>
        </p:txBody>
      </p:sp>
    </p:spTree>
    <p:extLst>
      <p:ext uri="{BB962C8B-B14F-4D97-AF65-F5344CB8AC3E}">
        <p14:creationId xmlns:p14="http://schemas.microsoft.com/office/powerpoint/2010/main" val="2906706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9FF47C-D0BB-462E-B6AB-925A4D2A45BA}"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BC77AC-1A6F-401F-889F-F786F7E953BF}" type="slidenum">
              <a:rPr lang="en-GB" smtClean="0"/>
              <a:t>‹#›</a:t>
            </a:fld>
            <a:endParaRPr lang="en-GB"/>
          </a:p>
        </p:txBody>
      </p:sp>
    </p:spTree>
    <p:extLst>
      <p:ext uri="{BB962C8B-B14F-4D97-AF65-F5344CB8AC3E}">
        <p14:creationId xmlns:p14="http://schemas.microsoft.com/office/powerpoint/2010/main" val="412132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FF47C-D0BB-462E-B6AB-925A4D2A45BA}" type="datetimeFigureOut">
              <a:rPr lang="en-GB" smtClean="0"/>
              <a:t>23/07/2025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C77AC-1A6F-401F-889F-F786F7E953BF}" type="slidenum">
              <a:rPr lang="en-GB" smtClean="0"/>
              <a:t>‹#›</a:t>
            </a:fld>
            <a:endParaRPr lang="en-GB"/>
          </a:p>
        </p:txBody>
      </p:sp>
      <p:sp>
        <p:nvSpPr>
          <p:cNvPr id="7" name="Footer Placeholder 2">
            <a:extLst>
              <a:ext uri="{FF2B5EF4-FFF2-40B4-BE49-F238E27FC236}">
                <a16:creationId xmlns:a16="http://schemas.microsoft.com/office/drawing/2014/main" id="{DFA067B8-16A5-DDC6-DF62-9CE9DE61EB72}"/>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9E45B05-85B6-9089-C354-4661BA33F59F}"/>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270B7966-B2C8-E5DE-4A1D-AB067AD6EA26}"/>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C9110363-8CF9-E272-B474-A16E9252B9E6}"/>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3957145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rainline.org/tbi-basics/interactive-brain?gclid=CLvF_9aXnKYCFYUw3wod9G-goQ"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ww.youtube.com/watch?v=9UukcdU258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a3kXCC3h1dw?feature=oembed" TargetMode="Externa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D5CA6-FAA8-9EF3-2D89-F03B13E3BA6E}"/>
              </a:ext>
            </a:extLst>
          </p:cNvPr>
          <p:cNvPicPr>
            <a:picLocks noChangeAspect="1"/>
          </p:cNvPicPr>
          <p:nvPr/>
        </p:nvPicPr>
        <p:blipFill rotWithShape="1">
          <a:blip r:embed="rId2"/>
          <a:srcRect l="28300" t="30050" r="26201" b="26900"/>
          <a:stretch/>
        </p:blipFill>
        <p:spPr>
          <a:xfrm>
            <a:off x="191344" y="548679"/>
            <a:ext cx="9649072" cy="6086337"/>
          </a:xfrm>
          <a:prstGeom prst="rect">
            <a:avLst/>
          </a:prstGeom>
        </p:spPr>
      </p:pic>
      <p:sp>
        <p:nvSpPr>
          <p:cNvPr id="6" name="TextBox 5">
            <a:extLst>
              <a:ext uri="{FF2B5EF4-FFF2-40B4-BE49-F238E27FC236}">
                <a16:creationId xmlns:a16="http://schemas.microsoft.com/office/drawing/2014/main" id="{72ACB614-7B9B-880B-629C-21CA8796D5F5}"/>
              </a:ext>
            </a:extLst>
          </p:cNvPr>
          <p:cNvSpPr txBox="1"/>
          <p:nvPr/>
        </p:nvSpPr>
        <p:spPr>
          <a:xfrm>
            <a:off x="551384" y="0"/>
            <a:ext cx="4964436" cy="584775"/>
          </a:xfrm>
          <a:prstGeom prst="rect">
            <a:avLst/>
          </a:prstGeom>
          <a:noFill/>
        </p:spPr>
        <p:txBody>
          <a:bodyPr wrap="none" rtlCol="0">
            <a:spAutoFit/>
          </a:bodyPr>
          <a:lstStyle/>
          <a:p>
            <a:r>
              <a:rPr lang="en-GB" sz="3200" b="1" u="sng" dirty="0"/>
              <a:t>Independent exam question</a:t>
            </a:r>
          </a:p>
        </p:txBody>
      </p:sp>
      <p:sp>
        <p:nvSpPr>
          <p:cNvPr id="7" name="TextBox 6">
            <a:extLst>
              <a:ext uri="{FF2B5EF4-FFF2-40B4-BE49-F238E27FC236}">
                <a16:creationId xmlns:a16="http://schemas.microsoft.com/office/drawing/2014/main" id="{CC5DAC77-B1D5-D980-D2D5-6C3721554B21}"/>
              </a:ext>
            </a:extLst>
          </p:cNvPr>
          <p:cNvSpPr txBox="1"/>
          <p:nvPr/>
        </p:nvSpPr>
        <p:spPr>
          <a:xfrm>
            <a:off x="7824192" y="1412776"/>
            <a:ext cx="3904467" cy="1754326"/>
          </a:xfrm>
          <a:prstGeom prst="rect">
            <a:avLst/>
          </a:prstGeom>
          <a:noFill/>
        </p:spPr>
        <p:txBody>
          <a:bodyPr wrap="none" rtlCol="0">
            <a:spAutoFit/>
          </a:bodyPr>
          <a:lstStyle/>
          <a:p>
            <a:r>
              <a:rPr lang="en-GB" sz="3600" b="1" dirty="0"/>
              <a:t>You have 6 minutes</a:t>
            </a:r>
          </a:p>
          <a:p>
            <a:endParaRPr lang="en-GB" sz="3600" b="1" dirty="0"/>
          </a:p>
          <a:p>
            <a:r>
              <a:rPr lang="en-GB" sz="3600" b="1" dirty="0"/>
              <a:t>Start straight away</a:t>
            </a:r>
          </a:p>
        </p:txBody>
      </p:sp>
      <p:sp>
        <p:nvSpPr>
          <p:cNvPr id="8" name="TextBox 7">
            <a:extLst>
              <a:ext uri="{FF2B5EF4-FFF2-40B4-BE49-F238E27FC236}">
                <a16:creationId xmlns:a16="http://schemas.microsoft.com/office/drawing/2014/main" id="{99B2A2D0-8C06-BCA5-2462-C6F11692381A}"/>
              </a:ext>
            </a:extLst>
          </p:cNvPr>
          <p:cNvSpPr txBox="1"/>
          <p:nvPr/>
        </p:nvSpPr>
        <p:spPr>
          <a:xfrm>
            <a:off x="9552384" y="5949280"/>
            <a:ext cx="1082027" cy="369332"/>
          </a:xfrm>
          <a:prstGeom prst="rect">
            <a:avLst/>
          </a:prstGeom>
          <a:noFill/>
        </p:spPr>
        <p:txBody>
          <a:bodyPr wrap="none" rtlCol="0">
            <a:spAutoFit/>
          </a:bodyPr>
          <a:lstStyle/>
          <a:p>
            <a:r>
              <a:rPr lang="en-GB" b="1" dirty="0">
                <a:highlight>
                  <a:srgbClr val="FFFF00"/>
                </a:highlight>
              </a:rPr>
              <a:t>(6 marks)</a:t>
            </a:r>
          </a:p>
        </p:txBody>
      </p:sp>
    </p:spTree>
    <p:extLst>
      <p:ext uri="{BB962C8B-B14F-4D97-AF65-F5344CB8AC3E}">
        <p14:creationId xmlns:p14="http://schemas.microsoft.com/office/powerpoint/2010/main" val="2268168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0124-4516-2269-5F8A-0341019C36A1}"/>
              </a:ext>
            </a:extLst>
          </p:cNvPr>
          <p:cNvSpPr>
            <a:spLocks noGrp="1"/>
          </p:cNvSpPr>
          <p:nvPr>
            <p:ph type="title"/>
          </p:nvPr>
        </p:nvSpPr>
        <p:spPr>
          <a:xfrm>
            <a:off x="407368" y="188640"/>
            <a:ext cx="10972800" cy="1143000"/>
          </a:xfrm>
        </p:spPr>
        <p:txBody>
          <a:bodyPr/>
          <a:lstStyle/>
          <a:p>
            <a:pPr algn="l"/>
            <a:r>
              <a:rPr lang="en-GB" u="sng" dirty="0"/>
              <a:t>Five main gross structures of the brain</a:t>
            </a:r>
          </a:p>
        </p:txBody>
      </p:sp>
      <p:graphicFrame>
        <p:nvGraphicFramePr>
          <p:cNvPr id="4" name="Table 4">
            <a:extLst>
              <a:ext uri="{FF2B5EF4-FFF2-40B4-BE49-F238E27FC236}">
                <a16:creationId xmlns:a16="http://schemas.microsoft.com/office/drawing/2014/main" id="{926B6EDF-B4E7-BE52-3F32-327AD5A447E4}"/>
              </a:ext>
            </a:extLst>
          </p:cNvPr>
          <p:cNvGraphicFramePr>
            <a:graphicFrameLocks noGrp="1"/>
          </p:cNvGraphicFramePr>
          <p:nvPr>
            <p:extLst>
              <p:ext uri="{D42A27DB-BD31-4B8C-83A1-F6EECF244321}">
                <p14:modId xmlns:p14="http://schemas.microsoft.com/office/powerpoint/2010/main" val="3583066212"/>
              </p:ext>
            </p:extLst>
          </p:nvPr>
        </p:nvGraphicFramePr>
        <p:xfrm>
          <a:off x="335360" y="1628800"/>
          <a:ext cx="11593288" cy="4896544"/>
        </p:xfrm>
        <a:graphic>
          <a:graphicData uri="http://schemas.openxmlformats.org/drawingml/2006/table">
            <a:tbl>
              <a:tblPr firstRow="1" bandRow="1">
                <a:tableStyleId>{5C22544A-7EE6-4342-B048-85BDC9FD1C3A}</a:tableStyleId>
              </a:tblPr>
              <a:tblGrid>
                <a:gridCol w="5796644">
                  <a:extLst>
                    <a:ext uri="{9D8B030D-6E8A-4147-A177-3AD203B41FA5}">
                      <a16:colId xmlns:a16="http://schemas.microsoft.com/office/drawing/2014/main" val="1867259153"/>
                    </a:ext>
                  </a:extLst>
                </a:gridCol>
                <a:gridCol w="5796644">
                  <a:extLst>
                    <a:ext uri="{9D8B030D-6E8A-4147-A177-3AD203B41FA5}">
                      <a16:colId xmlns:a16="http://schemas.microsoft.com/office/drawing/2014/main" val="1640191479"/>
                    </a:ext>
                  </a:extLst>
                </a:gridCol>
              </a:tblGrid>
              <a:tr h="549920">
                <a:tc>
                  <a:txBody>
                    <a:bodyPr/>
                    <a:lstStyle/>
                    <a:p>
                      <a:pPr algn="ctr"/>
                      <a:r>
                        <a:rPr lang="en-GB" sz="2000" dirty="0"/>
                        <a:t>Gross structure of the brain</a:t>
                      </a:r>
                    </a:p>
                  </a:txBody>
                  <a:tcPr/>
                </a:tc>
                <a:tc>
                  <a:txBody>
                    <a:bodyPr/>
                    <a:lstStyle/>
                    <a:p>
                      <a:pPr algn="ctr"/>
                      <a:r>
                        <a:rPr lang="en-GB" sz="2000" dirty="0"/>
                        <a:t>Function</a:t>
                      </a:r>
                    </a:p>
                  </a:txBody>
                  <a:tcPr/>
                </a:tc>
                <a:extLst>
                  <a:ext uri="{0D108BD9-81ED-4DB2-BD59-A6C34878D82A}">
                    <a16:rowId xmlns:a16="http://schemas.microsoft.com/office/drawing/2014/main" val="2359909640"/>
                  </a:ext>
                </a:extLst>
              </a:tr>
              <a:tr h="949176">
                <a:tc>
                  <a:txBody>
                    <a:bodyPr/>
                    <a:lstStyle/>
                    <a:p>
                      <a:pPr algn="ctr"/>
                      <a:r>
                        <a:rPr lang="en-GB" sz="2000" dirty="0"/>
                        <a:t>C</a:t>
                      </a:r>
                      <a:r>
                        <a:rPr lang="en-GB" sz="2000" dirty="0">
                          <a:highlight>
                            <a:srgbClr val="FFFF00"/>
                          </a:highlight>
                        </a:rPr>
                        <a:t>erebrum</a:t>
                      </a:r>
                    </a:p>
                  </a:txBody>
                  <a:tcPr/>
                </a:tc>
                <a:tc>
                  <a:txBody>
                    <a:bodyPr/>
                    <a:lstStyle/>
                    <a:p>
                      <a:pPr algn="ctr"/>
                      <a:r>
                        <a:rPr lang="en-GB" sz="2000" dirty="0"/>
                        <a:t>controls </a:t>
                      </a:r>
                      <a:r>
                        <a:rPr lang="en-GB" sz="2000" dirty="0">
                          <a:highlight>
                            <a:srgbClr val="FFFF00"/>
                          </a:highlight>
                        </a:rPr>
                        <a:t>voluntary</a:t>
                      </a:r>
                      <a:r>
                        <a:rPr lang="en-GB" sz="2000" dirty="0"/>
                        <a:t> action, such as learning, memory, personality and conscious thought</a:t>
                      </a:r>
                    </a:p>
                  </a:txBody>
                  <a:tcPr/>
                </a:tc>
                <a:extLst>
                  <a:ext uri="{0D108BD9-81ED-4DB2-BD59-A6C34878D82A}">
                    <a16:rowId xmlns:a16="http://schemas.microsoft.com/office/drawing/2014/main" val="690772561"/>
                  </a:ext>
                </a:extLst>
              </a:tr>
              <a:tr h="949176">
                <a:tc>
                  <a:txBody>
                    <a:bodyPr/>
                    <a:lstStyle/>
                    <a:p>
                      <a:pPr algn="ctr"/>
                      <a:r>
                        <a:rPr lang="en-GB" sz="2000" dirty="0"/>
                        <a:t>C</a:t>
                      </a:r>
                      <a:r>
                        <a:rPr lang="en-GB" sz="2000" dirty="0">
                          <a:highlight>
                            <a:srgbClr val="FFFF00"/>
                          </a:highlight>
                        </a:rPr>
                        <a:t>erebellum</a:t>
                      </a:r>
                    </a:p>
                  </a:txBody>
                  <a:tcPr/>
                </a:tc>
                <a:tc>
                  <a:txBody>
                    <a:bodyPr/>
                    <a:lstStyle/>
                    <a:p>
                      <a:pPr algn="ctr"/>
                      <a:r>
                        <a:rPr lang="en-GB" sz="2000" dirty="0"/>
                        <a:t>Controls </a:t>
                      </a:r>
                      <a:r>
                        <a:rPr lang="en-GB" sz="2000" dirty="0">
                          <a:highlight>
                            <a:srgbClr val="FFFF00"/>
                          </a:highlight>
                        </a:rPr>
                        <a:t>unconscious</a:t>
                      </a:r>
                      <a:r>
                        <a:rPr lang="en-GB" sz="2000" dirty="0"/>
                        <a:t> functions such as posture, balance and non-voluntary movement</a:t>
                      </a:r>
                    </a:p>
                  </a:txBody>
                  <a:tcPr/>
                </a:tc>
                <a:extLst>
                  <a:ext uri="{0D108BD9-81ED-4DB2-BD59-A6C34878D82A}">
                    <a16:rowId xmlns:a16="http://schemas.microsoft.com/office/drawing/2014/main" val="2241098876"/>
                  </a:ext>
                </a:extLst>
              </a:tr>
              <a:tr h="949176">
                <a:tc>
                  <a:txBody>
                    <a:bodyPr/>
                    <a:lstStyle/>
                    <a:p>
                      <a:pPr algn="ctr"/>
                      <a:r>
                        <a:rPr lang="en-GB" sz="2000" dirty="0"/>
                        <a:t>M</a:t>
                      </a:r>
                      <a:r>
                        <a:rPr lang="en-GB" sz="2000" dirty="0">
                          <a:highlight>
                            <a:srgbClr val="FFFF00"/>
                          </a:highlight>
                        </a:rPr>
                        <a:t>edulla</a:t>
                      </a:r>
                      <a:r>
                        <a:rPr lang="en-GB" sz="2000" dirty="0"/>
                        <a:t> o</a:t>
                      </a:r>
                      <a:r>
                        <a:rPr lang="en-GB" sz="2000" dirty="0">
                          <a:highlight>
                            <a:srgbClr val="FFFF00"/>
                          </a:highlight>
                        </a:rPr>
                        <a:t>blongata</a:t>
                      </a:r>
                      <a:r>
                        <a:rPr lang="en-GB" sz="2000" dirty="0"/>
                        <a:t> </a:t>
                      </a:r>
                    </a:p>
                  </a:txBody>
                  <a:tcPr/>
                </a:tc>
                <a:tc>
                  <a:txBody>
                    <a:bodyPr/>
                    <a:lstStyle/>
                    <a:p>
                      <a:pPr algn="ctr"/>
                      <a:r>
                        <a:rPr lang="en-GB" sz="2000" dirty="0"/>
                        <a:t>Used in autonomic control, for example controlling </a:t>
                      </a:r>
                      <a:r>
                        <a:rPr lang="en-GB" sz="2000" dirty="0">
                          <a:highlight>
                            <a:srgbClr val="FFFF00"/>
                          </a:highlight>
                        </a:rPr>
                        <a:t>heart</a:t>
                      </a:r>
                      <a:r>
                        <a:rPr lang="en-GB" sz="2000" dirty="0"/>
                        <a:t> rate and </a:t>
                      </a:r>
                      <a:r>
                        <a:rPr lang="en-GB" sz="2000" dirty="0">
                          <a:highlight>
                            <a:srgbClr val="FFFF00"/>
                          </a:highlight>
                        </a:rPr>
                        <a:t>breathing</a:t>
                      </a:r>
                      <a:r>
                        <a:rPr lang="en-GB" sz="2000" dirty="0"/>
                        <a:t> rate</a:t>
                      </a:r>
                    </a:p>
                  </a:txBody>
                  <a:tcPr/>
                </a:tc>
                <a:extLst>
                  <a:ext uri="{0D108BD9-81ED-4DB2-BD59-A6C34878D82A}">
                    <a16:rowId xmlns:a16="http://schemas.microsoft.com/office/drawing/2014/main" val="262388126"/>
                  </a:ext>
                </a:extLst>
              </a:tr>
              <a:tr h="549920">
                <a:tc>
                  <a:txBody>
                    <a:bodyPr/>
                    <a:lstStyle/>
                    <a:p>
                      <a:pPr algn="ctr"/>
                      <a:r>
                        <a:rPr lang="en-GB" sz="2000" dirty="0"/>
                        <a:t>H</a:t>
                      </a:r>
                      <a:r>
                        <a:rPr lang="en-GB" sz="2000" dirty="0">
                          <a:highlight>
                            <a:srgbClr val="FFFF00"/>
                          </a:highlight>
                        </a:rPr>
                        <a:t>ypothalamus</a:t>
                      </a:r>
                    </a:p>
                  </a:txBody>
                  <a:tcPr/>
                </a:tc>
                <a:tc>
                  <a:txBody>
                    <a:bodyPr/>
                    <a:lstStyle/>
                    <a:p>
                      <a:pPr algn="ctr"/>
                      <a:r>
                        <a:rPr lang="en-GB" sz="2000" dirty="0"/>
                        <a:t>Regulatory centre for </a:t>
                      </a:r>
                      <a:r>
                        <a:rPr lang="en-GB" sz="2000" dirty="0">
                          <a:highlight>
                            <a:srgbClr val="FFFF00"/>
                          </a:highlight>
                        </a:rPr>
                        <a:t>temperature</a:t>
                      </a:r>
                      <a:r>
                        <a:rPr lang="en-GB" sz="2000" dirty="0"/>
                        <a:t> and </a:t>
                      </a:r>
                      <a:r>
                        <a:rPr lang="en-GB" sz="2000" dirty="0">
                          <a:highlight>
                            <a:srgbClr val="FFFF00"/>
                          </a:highlight>
                        </a:rPr>
                        <a:t>water</a:t>
                      </a:r>
                      <a:r>
                        <a:rPr lang="en-GB" sz="2000" dirty="0"/>
                        <a:t> balance</a:t>
                      </a:r>
                    </a:p>
                  </a:txBody>
                  <a:tcPr/>
                </a:tc>
                <a:extLst>
                  <a:ext uri="{0D108BD9-81ED-4DB2-BD59-A6C34878D82A}">
                    <a16:rowId xmlns:a16="http://schemas.microsoft.com/office/drawing/2014/main" val="2245598833"/>
                  </a:ext>
                </a:extLst>
              </a:tr>
              <a:tr h="949176">
                <a:tc>
                  <a:txBody>
                    <a:bodyPr/>
                    <a:lstStyle/>
                    <a:p>
                      <a:pPr algn="ctr"/>
                      <a:r>
                        <a:rPr lang="en-GB" sz="2000" dirty="0"/>
                        <a:t>P</a:t>
                      </a:r>
                      <a:r>
                        <a:rPr lang="en-GB" sz="2000" dirty="0">
                          <a:highlight>
                            <a:srgbClr val="FFFF00"/>
                          </a:highlight>
                        </a:rPr>
                        <a:t>ituitary</a:t>
                      </a:r>
                      <a:r>
                        <a:rPr lang="en-GB" sz="2000" dirty="0"/>
                        <a:t> g</a:t>
                      </a:r>
                      <a:r>
                        <a:rPr lang="en-GB" sz="2000" dirty="0">
                          <a:highlight>
                            <a:srgbClr val="FFFF00"/>
                          </a:highlight>
                        </a:rPr>
                        <a:t>land</a:t>
                      </a:r>
                    </a:p>
                  </a:txBody>
                  <a:tcPr/>
                </a:tc>
                <a:tc>
                  <a:txBody>
                    <a:bodyPr/>
                    <a:lstStyle/>
                    <a:p>
                      <a:pPr algn="ctr"/>
                      <a:r>
                        <a:rPr lang="en-GB" sz="2000" dirty="0"/>
                        <a:t>Stores and releases </a:t>
                      </a:r>
                      <a:r>
                        <a:rPr lang="en-GB" sz="2000" dirty="0">
                          <a:highlight>
                            <a:srgbClr val="FFFF00"/>
                          </a:highlight>
                        </a:rPr>
                        <a:t>hormones</a:t>
                      </a:r>
                      <a:r>
                        <a:rPr lang="en-GB" sz="2000" dirty="0"/>
                        <a:t> that regulate many body </a:t>
                      </a:r>
                      <a:r>
                        <a:rPr lang="en-GB" sz="2000" dirty="0">
                          <a:highlight>
                            <a:srgbClr val="FFFF00"/>
                          </a:highlight>
                        </a:rPr>
                        <a:t>functions</a:t>
                      </a:r>
                    </a:p>
                  </a:txBody>
                  <a:tcPr/>
                </a:tc>
                <a:extLst>
                  <a:ext uri="{0D108BD9-81ED-4DB2-BD59-A6C34878D82A}">
                    <a16:rowId xmlns:a16="http://schemas.microsoft.com/office/drawing/2014/main" val="2108492983"/>
                  </a:ext>
                </a:extLst>
              </a:tr>
            </a:tbl>
          </a:graphicData>
        </a:graphic>
      </p:graphicFrame>
    </p:spTree>
    <p:extLst>
      <p:ext uri="{BB962C8B-B14F-4D97-AF65-F5344CB8AC3E}">
        <p14:creationId xmlns:p14="http://schemas.microsoft.com/office/powerpoint/2010/main" val="3376997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Universe Brain GIF by Percolate Galactic - Find &amp; Share on GIPHY">
            <a:extLst>
              <a:ext uri="{FF2B5EF4-FFF2-40B4-BE49-F238E27FC236}">
                <a16:creationId xmlns:a16="http://schemas.microsoft.com/office/drawing/2014/main" id="{86DAF314-6A50-BA19-B278-59D15C20E0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01" b="10101"/>
          <a:stretch/>
        </p:blipFill>
        <p:spPr bwMode="auto">
          <a:xfrm>
            <a:off x="0" y="-27384"/>
            <a:ext cx="12216680"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046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94A8A5C-2510-08B2-F70F-017597E64B41}"/>
              </a:ext>
            </a:extLst>
          </p:cNvPr>
          <p:cNvSpPr txBox="1"/>
          <p:nvPr/>
        </p:nvSpPr>
        <p:spPr>
          <a:xfrm>
            <a:off x="2279576" y="1052736"/>
            <a:ext cx="1892826" cy="369332"/>
          </a:xfrm>
          <a:prstGeom prst="rect">
            <a:avLst/>
          </a:prstGeom>
          <a:noFill/>
        </p:spPr>
        <p:txBody>
          <a:bodyPr wrap="none" rtlCol="0">
            <a:spAutoFit/>
          </a:bodyPr>
          <a:lstStyle/>
          <a:p>
            <a:r>
              <a:rPr lang="en-GB" dirty="0"/>
              <a:t>External (left side)</a:t>
            </a:r>
          </a:p>
        </p:txBody>
      </p:sp>
      <p:sp>
        <p:nvSpPr>
          <p:cNvPr id="21" name="TextBox 20">
            <a:extLst>
              <a:ext uri="{FF2B5EF4-FFF2-40B4-BE49-F238E27FC236}">
                <a16:creationId xmlns:a16="http://schemas.microsoft.com/office/drawing/2014/main" id="{C96F7F33-BF33-7C7B-70E7-F00E0CD7C488}"/>
              </a:ext>
            </a:extLst>
          </p:cNvPr>
          <p:cNvSpPr txBox="1"/>
          <p:nvPr/>
        </p:nvSpPr>
        <p:spPr>
          <a:xfrm>
            <a:off x="8328248" y="908720"/>
            <a:ext cx="1878463" cy="369332"/>
          </a:xfrm>
          <a:prstGeom prst="rect">
            <a:avLst/>
          </a:prstGeom>
          <a:noFill/>
        </p:spPr>
        <p:txBody>
          <a:bodyPr wrap="none" rtlCol="0">
            <a:spAutoFit/>
          </a:bodyPr>
          <a:lstStyle/>
          <a:p>
            <a:r>
              <a:rPr lang="en-GB" dirty="0"/>
              <a:t>Internal structure</a:t>
            </a:r>
          </a:p>
        </p:txBody>
      </p:sp>
      <p:sp>
        <p:nvSpPr>
          <p:cNvPr id="2" name="TextBox 1">
            <a:extLst>
              <a:ext uri="{FF2B5EF4-FFF2-40B4-BE49-F238E27FC236}">
                <a16:creationId xmlns:a16="http://schemas.microsoft.com/office/drawing/2014/main" id="{37771C76-9BBD-A28D-91CA-442BF12DBC91}"/>
              </a:ext>
            </a:extLst>
          </p:cNvPr>
          <p:cNvSpPr txBox="1"/>
          <p:nvPr/>
        </p:nvSpPr>
        <p:spPr>
          <a:xfrm>
            <a:off x="3718597" y="6485015"/>
            <a:ext cx="6096000" cy="369332"/>
          </a:xfrm>
          <a:prstGeom prst="rect">
            <a:avLst/>
          </a:prstGeom>
          <a:noFill/>
        </p:spPr>
        <p:txBody>
          <a:bodyPr wrap="square">
            <a:spAutoFit/>
          </a:bodyPr>
          <a:lstStyle/>
          <a:p>
            <a:r>
              <a:rPr lang="en-GB" dirty="0">
                <a:hlinkClick r:id="rId3"/>
              </a:rPr>
              <a:t>Interactive Brain - How Injury Can Affect the Brain | </a:t>
            </a:r>
            <a:r>
              <a:rPr lang="en-GB" dirty="0" err="1">
                <a:hlinkClick r:id="rId3"/>
              </a:rPr>
              <a:t>BrainLine</a:t>
            </a:r>
            <a:endParaRPr lang="en-GB" dirty="0"/>
          </a:p>
        </p:txBody>
      </p:sp>
      <p:sp>
        <p:nvSpPr>
          <p:cNvPr id="3" name="TextBox 2">
            <a:extLst>
              <a:ext uri="{FF2B5EF4-FFF2-40B4-BE49-F238E27FC236}">
                <a16:creationId xmlns:a16="http://schemas.microsoft.com/office/drawing/2014/main" id="{EAECFDC6-2483-8BF9-FE49-529319AC1E14}"/>
              </a:ext>
            </a:extLst>
          </p:cNvPr>
          <p:cNvSpPr txBox="1"/>
          <p:nvPr/>
        </p:nvSpPr>
        <p:spPr>
          <a:xfrm>
            <a:off x="14156" y="6488668"/>
            <a:ext cx="3633431" cy="369332"/>
          </a:xfrm>
          <a:prstGeom prst="rect">
            <a:avLst/>
          </a:prstGeom>
          <a:noFill/>
        </p:spPr>
        <p:txBody>
          <a:bodyPr wrap="none" rtlCol="0">
            <a:spAutoFit/>
          </a:bodyPr>
          <a:lstStyle/>
          <a:p>
            <a:r>
              <a:rPr lang="en-GB" b="1" dirty="0"/>
              <a:t>Label the brain: Use the link to help </a:t>
            </a:r>
          </a:p>
        </p:txBody>
      </p:sp>
      <p:sp>
        <p:nvSpPr>
          <p:cNvPr id="4" name="TextBox 3">
            <a:extLst>
              <a:ext uri="{FF2B5EF4-FFF2-40B4-BE49-F238E27FC236}">
                <a16:creationId xmlns:a16="http://schemas.microsoft.com/office/drawing/2014/main" id="{3670A197-9159-06DF-ECC9-45294CD5DA73}"/>
              </a:ext>
            </a:extLst>
          </p:cNvPr>
          <p:cNvSpPr txBox="1"/>
          <p:nvPr/>
        </p:nvSpPr>
        <p:spPr>
          <a:xfrm>
            <a:off x="191344" y="116632"/>
            <a:ext cx="3937232" cy="369332"/>
          </a:xfrm>
          <a:prstGeom prst="rect">
            <a:avLst/>
          </a:prstGeom>
          <a:noFill/>
        </p:spPr>
        <p:txBody>
          <a:bodyPr wrap="none" rtlCol="0">
            <a:spAutoFit/>
          </a:bodyPr>
          <a:lstStyle/>
          <a:p>
            <a:r>
              <a:rPr lang="en-GB" dirty="0"/>
              <a:t>How much can you label from memory?</a:t>
            </a:r>
          </a:p>
        </p:txBody>
      </p:sp>
      <p:pic>
        <p:nvPicPr>
          <p:cNvPr id="6" name="Picture 5">
            <a:extLst>
              <a:ext uri="{FF2B5EF4-FFF2-40B4-BE49-F238E27FC236}">
                <a16:creationId xmlns:a16="http://schemas.microsoft.com/office/drawing/2014/main" id="{08947BB3-1609-B419-4D79-67033B22C447}"/>
              </a:ext>
            </a:extLst>
          </p:cNvPr>
          <p:cNvPicPr>
            <a:picLocks noChangeAspect="1"/>
          </p:cNvPicPr>
          <p:nvPr/>
        </p:nvPicPr>
        <p:blipFill rotWithShape="1">
          <a:blip r:embed="rId4"/>
          <a:srcRect l="7301" t="15350" r="45100" b="14300"/>
          <a:stretch/>
        </p:blipFill>
        <p:spPr>
          <a:xfrm>
            <a:off x="1415480" y="1671133"/>
            <a:ext cx="4032307" cy="3973008"/>
          </a:xfrm>
          <a:prstGeom prst="rect">
            <a:avLst/>
          </a:prstGeom>
        </p:spPr>
      </p:pic>
      <p:pic>
        <p:nvPicPr>
          <p:cNvPr id="9" name="Picture 8">
            <a:extLst>
              <a:ext uri="{FF2B5EF4-FFF2-40B4-BE49-F238E27FC236}">
                <a16:creationId xmlns:a16="http://schemas.microsoft.com/office/drawing/2014/main" id="{3252A249-55BF-042E-32F8-4ADFD0631653}"/>
              </a:ext>
            </a:extLst>
          </p:cNvPr>
          <p:cNvPicPr>
            <a:picLocks noChangeAspect="1"/>
          </p:cNvPicPr>
          <p:nvPr/>
        </p:nvPicPr>
        <p:blipFill rotWithShape="1">
          <a:blip r:embed="rId5"/>
          <a:srcRect l="24100" t="17700" r="21301" b="11151"/>
          <a:stretch/>
        </p:blipFill>
        <p:spPr>
          <a:xfrm>
            <a:off x="6672064" y="1525984"/>
            <a:ext cx="4724559" cy="4104457"/>
          </a:xfrm>
          <a:prstGeom prst="rect">
            <a:avLst/>
          </a:prstGeom>
        </p:spPr>
      </p:pic>
    </p:spTree>
    <p:extLst>
      <p:ext uri="{BB962C8B-B14F-4D97-AF65-F5344CB8AC3E}">
        <p14:creationId xmlns:p14="http://schemas.microsoft.com/office/powerpoint/2010/main" val="3604570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a:extLst>
              <a:ext uri="{FF2B5EF4-FFF2-40B4-BE49-F238E27FC236}">
                <a16:creationId xmlns:a16="http://schemas.microsoft.com/office/drawing/2014/main" id="{E03E0169-6C81-23B0-EA5B-26DEC2AD20E6}"/>
              </a:ext>
            </a:extLst>
          </p:cNvPr>
          <p:cNvGrpSpPr>
            <a:grpSpLocks/>
          </p:cNvGrpSpPr>
          <p:nvPr/>
        </p:nvGrpSpPr>
        <p:grpSpPr bwMode="auto">
          <a:xfrm flipH="1">
            <a:off x="6456040" y="2220470"/>
            <a:ext cx="4896544" cy="3101500"/>
            <a:chOff x="2123728" y="1485535"/>
            <a:chExt cx="5198644" cy="3413325"/>
          </a:xfrm>
        </p:grpSpPr>
        <p:sp>
          <p:nvSpPr>
            <p:cNvPr id="6" name="Rectangle 5">
              <a:extLst>
                <a:ext uri="{FF2B5EF4-FFF2-40B4-BE49-F238E27FC236}">
                  <a16:creationId xmlns:a16="http://schemas.microsoft.com/office/drawing/2014/main" id="{92CD9D2A-2B7E-AD33-7059-E734157EADF8}"/>
                </a:ext>
              </a:extLst>
            </p:cNvPr>
            <p:cNvSpPr/>
            <p:nvPr/>
          </p:nvSpPr>
          <p:spPr>
            <a:xfrm>
              <a:off x="6229427" y="1554958"/>
              <a:ext cx="863713" cy="289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7" name="Rectangle 6">
              <a:extLst>
                <a:ext uri="{FF2B5EF4-FFF2-40B4-BE49-F238E27FC236}">
                  <a16:creationId xmlns:a16="http://schemas.microsoft.com/office/drawing/2014/main" id="{5B89CC40-5BB7-1006-95C1-F8CA221E6B5F}"/>
                </a:ext>
              </a:extLst>
            </p:cNvPr>
            <p:cNvSpPr/>
            <p:nvPr/>
          </p:nvSpPr>
          <p:spPr>
            <a:xfrm>
              <a:off x="6458659" y="1751657"/>
              <a:ext cx="863713" cy="289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8" name="Rectangle 7">
              <a:extLst>
                <a:ext uri="{FF2B5EF4-FFF2-40B4-BE49-F238E27FC236}">
                  <a16:creationId xmlns:a16="http://schemas.microsoft.com/office/drawing/2014/main" id="{D650A10F-7C35-8756-8A33-8273B39AF98F}"/>
                </a:ext>
              </a:extLst>
            </p:cNvPr>
            <p:cNvSpPr/>
            <p:nvPr/>
          </p:nvSpPr>
          <p:spPr>
            <a:xfrm>
              <a:off x="5120112" y="4424467"/>
              <a:ext cx="1510471" cy="285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 name="Rectangle 8">
              <a:extLst>
                <a:ext uri="{FF2B5EF4-FFF2-40B4-BE49-F238E27FC236}">
                  <a16:creationId xmlns:a16="http://schemas.microsoft.com/office/drawing/2014/main" id="{C946ABE4-4E9B-1070-D723-B4DF8330C29E}"/>
                </a:ext>
              </a:extLst>
            </p:cNvPr>
            <p:cNvSpPr/>
            <p:nvPr/>
          </p:nvSpPr>
          <p:spPr>
            <a:xfrm>
              <a:off x="3302633" y="1485535"/>
              <a:ext cx="863710" cy="285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Rectangle 9">
              <a:extLst>
                <a:ext uri="{FF2B5EF4-FFF2-40B4-BE49-F238E27FC236}">
                  <a16:creationId xmlns:a16="http://schemas.microsoft.com/office/drawing/2014/main" id="{DA4A79F3-53CE-137B-F5BA-882BAF2B87BE}"/>
                </a:ext>
              </a:extLst>
            </p:cNvPr>
            <p:cNvSpPr/>
            <p:nvPr/>
          </p:nvSpPr>
          <p:spPr>
            <a:xfrm>
              <a:off x="3061120" y="1655237"/>
              <a:ext cx="863713" cy="289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 name="Rectangle 10">
              <a:extLst>
                <a:ext uri="{FF2B5EF4-FFF2-40B4-BE49-F238E27FC236}">
                  <a16:creationId xmlns:a16="http://schemas.microsoft.com/office/drawing/2014/main" id="{6E6580B4-DAFC-DA27-01AB-FB0DD3C89957}"/>
                </a:ext>
              </a:extLst>
            </p:cNvPr>
            <p:cNvSpPr/>
            <p:nvPr/>
          </p:nvSpPr>
          <p:spPr>
            <a:xfrm>
              <a:off x="2123728" y="2422752"/>
              <a:ext cx="1006981" cy="358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2" name="Rectangle 11">
              <a:extLst>
                <a:ext uri="{FF2B5EF4-FFF2-40B4-BE49-F238E27FC236}">
                  <a16:creationId xmlns:a16="http://schemas.microsoft.com/office/drawing/2014/main" id="{C58472ED-A949-7437-A9AB-C8BD6221CB3D}"/>
                </a:ext>
              </a:extLst>
            </p:cNvPr>
            <p:cNvSpPr/>
            <p:nvPr/>
          </p:nvSpPr>
          <p:spPr>
            <a:xfrm>
              <a:off x="2123728" y="2708160"/>
              <a:ext cx="863710" cy="289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3" name="Rectangle 12">
              <a:extLst>
                <a:ext uri="{FF2B5EF4-FFF2-40B4-BE49-F238E27FC236}">
                  <a16:creationId xmlns:a16="http://schemas.microsoft.com/office/drawing/2014/main" id="{558E33D9-8EA9-FD6A-D3EE-88FB595C49FD}"/>
                </a:ext>
              </a:extLst>
            </p:cNvPr>
            <p:cNvSpPr/>
            <p:nvPr/>
          </p:nvSpPr>
          <p:spPr>
            <a:xfrm>
              <a:off x="2443015" y="4609596"/>
              <a:ext cx="1150250" cy="289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6" name="Picture 25">
            <a:extLst>
              <a:ext uri="{FF2B5EF4-FFF2-40B4-BE49-F238E27FC236}">
                <a16:creationId xmlns:a16="http://schemas.microsoft.com/office/drawing/2014/main" id="{3A31BF1E-ACEC-572E-18BA-99D4AF729741}"/>
              </a:ext>
            </a:extLst>
          </p:cNvPr>
          <p:cNvPicPr>
            <a:picLocks noChangeAspect="1"/>
          </p:cNvPicPr>
          <p:nvPr/>
        </p:nvPicPr>
        <p:blipFill rotWithShape="1">
          <a:blip r:embed="rId3"/>
          <a:srcRect l="74500" t="48577" r="13601" b="35300"/>
          <a:stretch/>
        </p:blipFill>
        <p:spPr>
          <a:xfrm>
            <a:off x="8172451" y="1195934"/>
            <a:ext cx="3874553" cy="3499720"/>
          </a:xfrm>
          <a:prstGeom prst="rect">
            <a:avLst/>
          </a:prstGeom>
        </p:spPr>
      </p:pic>
      <p:sp>
        <p:nvSpPr>
          <p:cNvPr id="27" name="TextBox 26">
            <a:extLst>
              <a:ext uri="{FF2B5EF4-FFF2-40B4-BE49-F238E27FC236}">
                <a16:creationId xmlns:a16="http://schemas.microsoft.com/office/drawing/2014/main" id="{EB0E0588-F50F-8DDC-A121-B93F890A1123}"/>
              </a:ext>
            </a:extLst>
          </p:cNvPr>
          <p:cNvSpPr txBox="1"/>
          <p:nvPr/>
        </p:nvSpPr>
        <p:spPr>
          <a:xfrm>
            <a:off x="45116" y="10117"/>
            <a:ext cx="3355855" cy="369332"/>
          </a:xfrm>
          <a:prstGeom prst="rect">
            <a:avLst/>
          </a:prstGeom>
          <a:noFill/>
        </p:spPr>
        <p:txBody>
          <a:bodyPr wrap="none" rtlCol="0">
            <a:spAutoFit/>
          </a:bodyPr>
          <a:lstStyle/>
          <a:p>
            <a:r>
              <a:rPr lang="en-GB" b="1" dirty="0"/>
              <a:t>External structure (left side view)</a:t>
            </a:r>
          </a:p>
        </p:txBody>
      </p:sp>
      <p:pic>
        <p:nvPicPr>
          <p:cNvPr id="28" name="Picture 17" descr="1000px-Brain_stem_normal_human.svg.png">
            <a:extLst>
              <a:ext uri="{FF2B5EF4-FFF2-40B4-BE49-F238E27FC236}">
                <a16:creationId xmlns:a16="http://schemas.microsoft.com/office/drawing/2014/main" id="{74663EC8-EA64-A1EA-1D38-8096C0AC68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6228" y="692696"/>
            <a:ext cx="48958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8">
            <a:extLst>
              <a:ext uri="{FF2B5EF4-FFF2-40B4-BE49-F238E27FC236}">
                <a16:creationId xmlns:a16="http://schemas.microsoft.com/office/drawing/2014/main" id="{3892CF63-ABC6-932B-76E6-03F21DE4A20A}"/>
              </a:ext>
            </a:extLst>
          </p:cNvPr>
          <p:cNvSpPr txBox="1">
            <a:spLocks noChangeArrowheads="1"/>
          </p:cNvSpPr>
          <p:nvPr/>
        </p:nvSpPr>
        <p:spPr bwMode="auto">
          <a:xfrm>
            <a:off x="184678" y="870496"/>
            <a:ext cx="1401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t>Frontal lobe</a:t>
            </a:r>
          </a:p>
        </p:txBody>
      </p:sp>
      <p:sp>
        <p:nvSpPr>
          <p:cNvPr id="30" name="TextBox 19">
            <a:extLst>
              <a:ext uri="{FF2B5EF4-FFF2-40B4-BE49-F238E27FC236}">
                <a16:creationId xmlns:a16="http://schemas.microsoft.com/office/drawing/2014/main" id="{5067E35F-FDB2-14C6-9FBC-B171F5D90B53}"/>
              </a:ext>
            </a:extLst>
          </p:cNvPr>
          <p:cNvSpPr txBox="1">
            <a:spLocks noChangeArrowheads="1"/>
          </p:cNvSpPr>
          <p:nvPr/>
        </p:nvSpPr>
        <p:spPr bwMode="auto">
          <a:xfrm>
            <a:off x="5428190" y="840334"/>
            <a:ext cx="146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t>Parietal lobe</a:t>
            </a:r>
          </a:p>
        </p:txBody>
      </p:sp>
      <p:sp>
        <p:nvSpPr>
          <p:cNvPr id="31" name="TextBox 20">
            <a:extLst>
              <a:ext uri="{FF2B5EF4-FFF2-40B4-BE49-F238E27FC236}">
                <a16:creationId xmlns:a16="http://schemas.microsoft.com/office/drawing/2014/main" id="{4EC155EC-1A41-5D59-3046-F622590B393A}"/>
              </a:ext>
            </a:extLst>
          </p:cNvPr>
          <p:cNvSpPr txBox="1">
            <a:spLocks noChangeArrowheads="1"/>
          </p:cNvSpPr>
          <p:nvPr/>
        </p:nvSpPr>
        <p:spPr bwMode="auto">
          <a:xfrm>
            <a:off x="6314015" y="2450060"/>
            <a:ext cx="156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t>Occipital lobe</a:t>
            </a:r>
          </a:p>
        </p:txBody>
      </p:sp>
      <p:sp>
        <p:nvSpPr>
          <p:cNvPr id="32" name="TextBox 21">
            <a:extLst>
              <a:ext uri="{FF2B5EF4-FFF2-40B4-BE49-F238E27FC236}">
                <a16:creationId xmlns:a16="http://schemas.microsoft.com/office/drawing/2014/main" id="{D9F6C922-0F2A-68C9-9E4E-92E752F2BCFD}"/>
              </a:ext>
            </a:extLst>
          </p:cNvPr>
          <p:cNvSpPr txBox="1">
            <a:spLocks noChangeArrowheads="1"/>
          </p:cNvSpPr>
          <p:nvPr/>
        </p:nvSpPr>
        <p:spPr bwMode="auto">
          <a:xfrm>
            <a:off x="291040" y="3289846"/>
            <a:ext cx="163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t>Temporal lobe</a:t>
            </a:r>
          </a:p>
        </p:txBody>
      </p:sp>
      <p:sp>
        <p:nvSpPr>
          <p:cNvPr id="33" name="TextBox 16">
            <a:extLst>
              <a:ext uri="{FF2B5EF4-FFF2-40B4-BE49-F238E27FC236}">
                <a16:creationId xmlns:a16="http://schemas.microsoft.com/office/drawing/2014/main" id="{1C65CCFE-9E5F-824A-A111-A08C293E16AE}"/>
              </a:ext>
            </a:extLst>
          </p:cNvPr>
          <p:cNvSpPr txBox="1">
            <a:spLocks noChangeArrowheads="1"/>
          </p:cNvSpPr>
          <p:nvPr/>
        </p:nvSpPr>
        <p:spPr bwMode="auto">
          <a:xfrm>
            <a:off x="5478990" y="3778796"/>
            <a:ext cx="1365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t>Cerebellum</a:t>
            </a:r>
          </a:p>
        </p:txBody>
      </p:sp>
      <p:sp>
        <p:nvSpPr>
          <p:cNvPr id="34" name="TextBox 18">
            <a:extLst>
              <a:ext uri="{FF2B5EF4-FFF2-40B4-BE49-F238E27FC236}">
                <a16:creationId xmlns:a16="http://schemas.microsoft.com/office/drawing/2014/main" id="{3E42DF8B-1E28-5898-67AC-088F816B5F6C}"/>
              </a:ext>
            </a:extLst>
          </p:cNvPr>
          <p:cNvSpPr txBox="1">
            <a:spLocks noChangeArrowheads="1"/>
          </p:cNvSpPr>
          <p:nvPr/>
        </p:nvSpPr>
        <p:spPr bwMode="auto">
          <a:xfrm>
            <a:off x="1299103" y="4039147"/>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t>Brain stem</a:t>
            </a:r>
          </a:p>
        </p:txBody>
      </p:sp>
      <p:sp>
        <p:nvSpPr>
          <p:cNvPr id="35" name="TextBox 19">
            <a:extLst>
              <a:ext uri="{FF2B5EF4-FFF2-40B4-BE49-F238E27FC236}">
                <a16:creationId xmlns:a16="http://schemas.microsoft.com/office/drawing/2014/main" id="{C4FA4A51-EBF6-EC94-1FA6-BCA5067F7CF3}"/>
              </a:ext>
            </a:extLst>
          </p:cNvPr>
          <p:cNvSpPr txBox="1">
            <a:spLocks noChangeArrowheads="1"/>
          </p:cNvSpPr>
          <p:nvPr/>
        </p:nvSpPr>
        <p:spPr bwMode="auto">
          <a:xfrm>
            <a:off x="2048403" y="5363121"/>
            <a:ext cx="133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t>Spinal cord</a:t>
            </a:r>
          </a:p>
        </p:txBody>
      </p:sp>
      <p:cxnSp>
        <p:nvCxnSpPr>
          <p:cNvPr id="36" name="Straight Arrow Connector 35">
            <a:extLst>
              <a:ext uri="{FF2B5EF4-FFF2-40B4-BE49-F238E27FC236}">
                <a16:creationId xmlns:a16="http://schemas.microsoft.com/office/drawing/2014/main" id="{4CE1C4CC-DDD9-AEE7-0CBA-536CDD1C0292}"/>
              </a:ext>
            </a:extLst>
          </p:cNvPr>
          <p:cNvCxnSpPr/>
          <p:nvPr/>
        </p:nvCxnSpPr>
        <p:spPr>
          <a:xfrm>
            <a:off x="938740" y="119593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C0D7A2-1B87-A9AD-CC58-945BCA1D1D90}"/>
              </a:ext>
            </a:extLst>
          </p:cNvPr>
          <p:cNvCxnSpPr/>
          <p:nvPr/>
        </p:nvCxnSpPr>
        <p:spPr>
          <a:xfrm rot="10800000" flipV="1">
            <a:off x="4683653" y="1124496"/>
            <a:ext cx="792162" cy="503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D129D79-BD3A-4302-EF47-C150A68914E8}"/>
              </a:ext>
            </a:extLst>
          </p:cNvPr>
          <p:cNvCxnSpPr/>
          <p:nvPr/>
        </p:nvCxnSpPr>
        <p:spPr>
          <a:xfrm rot="10800000" flipV="1">
            <a:off x="5277378" y="2635797"/>
            <a:ext cx="990600" cy="428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FFB37EB-857A-B82D-D2C4-50A1B04EBD82}"/>
              </a:ext>
            </a:extLst>
          </p:cNvPr>
          <p:cNvCxnSpPr/>
          <p:nvPr/>
        </p:nvCxnSpPr>
        <p:spPr>
          <a:xfrm>
            <a:off x="1862665" y="3485110"/>
            <a:ext cx="86518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Left Brace 39">
            <a:extLst>
              <a:ext uri="{FF2B5EF4-FFF2-40B4-BE49-F238E27FC236}">
                <a16:creationId xmlns:a16="http://schemas.microsoft.com/office/drawing/2014/main" id="{35243311-8572-1368-18CB-63ED67963900}"/>
              </a:ext>
            </a:extLst>
          </p:cNvPr>
          <p:cNvSpPr/>
          <p:nvPr/>
        </p:nvSpPr>
        <p:spPr>
          <a:xfrm>
            <a:off x="2697691" y="3788322"/>
            <a:ext cx="792163" cy="11525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dirty="0"/>
          </a:p>
        </p:txBody>
      </p:sp>
      <p:cxnSp>
        <p:nvCxnSpPr>
          <p:cNvPr id="41" name="Straight Arrow Connector 40">
            <a:extLst>
              <a:ext uri="{FF2B5EF4-FFF2-40B4-BE49-F238E27FC236}">
                <a16:creationId xmlns:a16="http://schemas.microsoft.com/office/drawing/2014/main" id="{41730AB8-8362-1FFA-AB35-5CB465CE7D1D}"/>
              </a:ext>
            </a:extLst>
          </p:cNvPr>
          <p:cNvCxnSpPr>
            <a:stCxn id="33" idx="1"/>
          </p:cNvCxnSpPr>
          <p:nvPr/>
        </p:nvCxnSpPr>
        <p:spPr>
          <a:xfrm rot="10800000">
            <a:off x="4755090" y="3932784"/>
            <a:ext cx="723900" cy="31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3C4CCCD-697E-3C8E-E329-53338B8F3C75}"/>
              </a:ext>
            </a:extLst>
          </p:cNvPr>
          <p:cNvCxnSpPr>
            <a:stCxn id="35" idx="3"/>
          </p:cNvCxnSpPr>
          <p:nvPr/>
        </p:nvCxnSpPr>
        <p:spPr>
          <a:xfrm flipV="1">
            <a:off x="3386665" y="5517109"/>
            <a:ext cx="433388" cy="31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D88FC9-00E9-161E-6764-B26A1B860A53}"/>
              </a:ext>
            </a:extLst>
          </p:cNvPr>
          <p:cNvSpPr txBox="1"/>
          <p:nvPr/>
        </p:nvSpPr>
        <p:spPr>
          <a:xfrm>
            <a:off x="9197133" y="688482"/>
            <a:ext cx="1876026" cy="584775"/>
          </a:xfrm>
          <a:prstGeom prst="rect">
            <a:avLst/>
          </a:prstGeom>
          <a:noFill/>
        </p:spPr>
        <p:txBody>
          <a:bodyPr wrap="none" rtlCol="0">
            <a:spAutoFit/>
          </a:bodyPr>
          <a:lstStyle/>
          <a:p>
            <a:r>
              <a:rPr lang="en-GB" sz="3200" b="1" dirty="0"/>
              <a:t>Cerebrum</a:t>
            </a:r>
            <a:endParaRPr lang="en-GB" b="1" dirty="0"/>
          </a:p>
        </p:txBody>
      </p:sp>
    </p:spTree>
    <p:extLst>
      <p:ext uri="{BB962C8B-B14F-4D97-AF65-F5344CB8AC3E}">
        <p14:creationId xmlns:p14="http://schemas.microsoft.com/office/powerpoint/2010/main" val="232830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1" descr="1000px-Brain_human_sagittal_section.svg.png"/>
          <p:cNvPicPr>
            <a:picLocks noChangeAspect="1"/>
          </p:cNvPicPr>
          <p:nvPr/>
        </p:nvPicPr>
        <p:blipFill>
          <a:blip r:embed="rId3">
            <a:extLst>
              <a:ext uri="{28A0092B-C50C-407E-A947-70E740481C1C}">
                <a14:useLocalDpi xmlns:a14="http://schemas.microsoft.com/office/drawing/2010/main" val="0"/>
              </a:ext>
            </a:extLst>
          </a:blip>
          <a:srcRect b="18500"/>
          <a:stretch>
            <a:fillRect/>
          </a:stretch>
        </p:blipFill>
        <p:spPr bwMode="auto">
          <a:xfrm>
            <a:off x="3144838" y="979489"/>
            <a:ext cx="6119812"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stCxn id="4120" idx="3"/>
          </p:cNvCxnSpPr>
          <p:nvPr/>
        </p:nvCxnSpPr>
        <p:spPr>
          <a:xfrm>
            <a:off x="3287689" y="1787616"/>
            <a:ext cx="1063649" cy="554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111" idx="1"/>
          </p:cNvCxnSpPr>
          <p:nvPr/>
        </p:nvCxnSpPr>
        <p:spPr>
          <a:xfrm flipH="1">
            <a:off x="6383340" y="1504653"/>
            <a:ext cx="2251920" cy="8432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576638" y="3643313"/>
            <a:ext cx="2374900" cy="576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503614" y="4508500"/>
            <a:ext cx="1800225" cy="7191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6529388" y="5270500"/>
            <a:ext cx="1295400" cy="1009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56588" y="4724400"/>
            <a:ext cx="863600" cy="215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11" name="TextBox 24"/>
          <p:cNvSpPr txBox="1">
            <a:spLocks noChangeArrowheads="1"/>
          </p:cNvSpPr>
          <p:nvPr/>
        </p:nvSpPr>
        <p:spPr bwMode="auto">
          <a:xfrm>
            <a:off x="8635260" y="1042988"/>
            <a:ext cx="35567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t>corpus callosum – band of nerve fibres that connect the two hemispheres </a:t>
            </a:r>
          </a:p>
        </p:txBody>
      </p:sp>
      <p:sp>
        <p:nvSpPr>
          <p:cNvPr id="4113" name="TextBox 26"/>
          <p:cNvSpPr txBox="1">
            <a:spLocks noChangeArrowheads="1"/>
          </p:cNvSpPr>
          <p:nvPr/>
        </p:nvSpPr>
        <p:spPr bwMode="auto">
          <a:xfrm>
            <a:off x="9177338" y="4794251"/>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t>cerebellum</a:t>
            </a:r>
          </a:p>
        </p:txBody>
      </p:sp>
      <p:sp>
        <p:nvSpPr>
          <p:cNvPr id="4115" name="TextBox 28"/>
          <p:cNvSpPr txBox="1">
            <a:spLocks noChangeArrowheads="1"/>
          </p:cNvSpPr>
          <p:nvPr/>
        </p:nvSpPr>
        <p:spPr bwMode="auto">
          <a:xfrm>
            <a:off x="7881938" y="6154738"/>
            <a:ext cx="2051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t>medulla oblongata</a:t>
            </a:r>
          </a:p>
        </p:txBody>
      </p:sp>
      <p:sp>
        <p:nvSpPr>
          <p:cNvPr id="4117" name="TextBox 30"/>
          <p:cNvSpPr txBox="1">
            <a:spLocks noChangeArrowheads="1"/>
          </p:cNvSpPr>
          <p:nvPr/>
        </p:nvSpPr>
        <p:spPr bwMode="auto">
          <a:xfrm>
            <a:off x="1890713" y="5067301"/>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t>pituitary gland</a:t>
            </a:r>
          </a:p>
        </p:txBody>
      </p:sp>
      <p:sp>
        <p:nvSpPr>
          <p:cNvPr id="4118" name="TextBox 31"/>
          <p:cNvSpPr txBox="1">
            <a:spLocks noChangeArrowheads="1"/>
          </p:cNvSpPr>
          <p:nvPr/>
        </p:nvSpPr>
        <p:spPr bwMode="auto">
          <a:xfrm>
            <a:off x="1847850" y="4076701"/>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t>hypothalamus</a:t>
            </a:r>
          </a:p>
        </p:txBody>
      </p:sp>
      <p:sp>
        <p:nvSpPr>
          <p:cNvPr id="4120" name="TextBox 35"/>
          <p:cNvSpPr txBox="1">
            <a:spLocks noChangeArrowheads="1"/>
          </p:cNvSpPr>
          <p:nvPr/>
        </p:nvSpPr>
        <p:spPr bwMode="auto">
          <a:xfrm>
            <a:off x="695400" y="1187451"/>
            <a:ext cx="25922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t>cerebral cortex – outer layer of tissue surrounding the cerebrum</a:t>
            </a:r>
          </a:p>
        </p:txBody>
      </p:sp>
      <p:sp>
        <p:nvSpPr>
          <p:cNvPr id="4099" name="TextBox 25"/>
          <p:cNvSpPr txBox="1">
            <a:spLocks noChangeArrowheads="1"/>
          </p:cNvSpPr>
          <p:nvPr/>
        </p:nvSpPr>
        <p:spPr bwMode="auto">
          <a:xfrm>
            <a:off x="119336" y="29095"/>
            <a:ext cx="37561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Internal structure of the brain</a:t>
            </a:r>
          </a:p>
        </p:txBody>
      </p:sp>
      <p:sp>
        <p:nvSpPr>
          <p:cNvPr id="25" name="Action Button: Information 24">
            <a:hlinkClick r:id="rId4" highlightClick="1"/>
          </p:cNvPr>
          <p:cNvSpPr/>
          <p:nvPr/>
        </p:nvSpPr>
        <p:spPr>
          <a:xfrm>
            <a:off x="8332304" y="231228"/>
            <a:ext cx="302956" cy="308619"/>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6" name="TextBox 35"/>
          <p:cNvSpPr txBox="1">
            <a:spLocks noChangeArrowheads="1"/>
          </p:cNvSpPr>
          <p:nvPr/>
        </p:nvSpPr>
        <p:spPr bwMode="auto">
          <a:xfrm>
            <a:off x="8724900" y="146928"/>
            <a:ext cx="17502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200" dirty="0"/>
              <a:t>How the human brain works video</a:t>
            </a:r>
          </a:p>
        </p:txBody>
      </p:sp>
    </p:spTree>
    <p:extLst>
      <p:ext uri="{BB962C8B-B14F-4D97-AF65-F5344CB8AC3E}">
        <p14:creationId xmlns:p14="http://schemas.microsoft.com/office/powerpoint/2010/main" val="3961840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p:bldP spid="4113" grpId="0"/>
      <p:bldP spid="4115" grpId="0"/>
      <p:bldP spid="4117" grpId="0"/>
      <p:bldP spid="4118" grpId="0"/>
      <p:bldP spid="41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utiful view of the corpus callosum : nursing">
            <a:extLst>
              <a:ext uri="{FF2B5EF4-FFF2-40B4-BE49-F238E27FC236}">
                <a16:creationId xmlns:a16="http://schemas.microsoft.com/office/drawing/2014/main" id="{E5D0731E-E362-C85E-757C-42BDCEFBE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6" y="0"/>
            <a:ext cx="5951984" cy="68805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90108A-D455-A68B-2EA9-2015A5F37DBF}"/>
              </a:ext>
            </a:extLst>
          </p:cNvPr>
          <p:cNvSpPr txBox="1"/>
          <p:nvPr/>
        </p:nvSpPr>
        <p:spPr>
          <a:xfrm>
            <a:off x="1343472" y="1412776"/>
            <a:ext cx="3312368" cy="3416320"/>
          </a:xfrm>
          <a:prstGeom prst="rect">
            <a:avLst/>
          </a:prstGeom>
          <a:noFill/>
        </p:spPr>
        <p:txBody>
          <a:bodyPr wrap="square">
            <a:spAutoFit/>
          </a:bodyPr>
          <a:lstStyle/>
          <a:p>
            <a:pPr algn="ctr" eaLnBrk="1" hangingPunct="1"/>
            <a:r>
              <a:rPr lang="en-GB" sz="3600" u="sng" dirty="0"/>
              <a:t>Corpus callosum </a:t>
            </a:r>
          </a:p>
          <a:p>
            <a:pPr algn="ctr" eaLnBrk="1" hangingPunct="1"/>
            <a:endParaRPr lang="en-GB" sz="3600" u="sng" dirty="0"/>
          </a:p>
          <a:p>
            <a:pPr algn="ctr" eaLnBrk="1" hangingPunct="1"/>
            <a:r>
              <a:rPr lang="en-GB" sz="3600" dirty="0"/>
              <a:t>Band of nerve fibres that connect the two hemispheres </a:t>
            </a:r>
          </a:p>
        </p:txBody>
      </p:sp>
    </p:spTree>
    <p:extLst>
      <p:ext uri="{BB962C8B-B14F-4D97-AF65-F5344CB8AC3E}">
        <p14:creationId xmlns:p14="http://schemas.microsoft.com/office/powerpoint/2010/main" val="142129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63D93D-DD02-B87F-2906-3BD28ABF293A}"/>
              </a:ext>
            </a:extLst>
          </p:cNvPr>
          <p:cNvSpPr txBox="1"/>
          <p:nvPr/>
        </p:nvSpPr>
        <p:spPr>
          <a:xfrm>
            <a:off x="8904312" y="116632"/>
            <a:ext cx="3336032" cy="1815882"/>
          </a:xfrm>
          <a:prstGeom prst="rect">
            <a:avLst/>
          </a:prstGeom>
          <a:noFill/>
        </p:spPr>
        <p:txBody>
          <a:bodyPr wrap="square">
            <a:spAutoFit/>
          </a:bodyPr>
          <a:lstStyle/>
          <a:p>
            <a:r>
              <a:rPr lang="en-GB" sz="1600" b="0" i="1" dirty="0">
                <a:solidFill>
                  <a:srgbClr val="111111"/>
                </a:solidFill>
                <a:effectLst/>
                <a:latin typeface="Roboto" panose="02000000000000000000" pitchFamily="2" charset="0"/>
              </a:rPr>
              <a:t>Careful!</a:t>
            </a:r>
          </a:p>
          <a:p>
            <a:r>
              <a:rPr lang="en-GB" sz="1600" b="0" i="1" dirty="0">
                <a:solidFill>
                  <a:srgbClr val="111111"/>
                </a:solidFill>
                <a:effectLst/>
                <a:latin typeface="Roboto" panose="02000000000000000000" pitchFamily="2" charset="0"/>
              </a:rPr>
              <a:t>The </a:t>
            </a:r>
            <a:r>
              <a:rPr lang="en-GB" sz="1600" b="1" i="1" dirty="0">
                <a:solidFill>
                  <a:srgbClr val="111111"/>
                </a:solidFill>
                <a:effectLst/>
                <a:latin typeface="Roboto" panose="02000000000000000000" pitchFamily="2" charset="0"/>
              </a:rPr>
              <a:t>cerebrum</a:t>
            </a:r>
            <a:r>
              <a:rPr lang="en-GB" sz="1600" b="0" i="1" dirty="0">
                <a:solidFill>
                  <a:srgbClr val="111111"/>
                </a:solidFill>
                <a:effectLst/>
                <a:latin typeface="Roboto" panose="02000000000000000000" pitchFamily="2" charset="0"/>
              </a:rPr>
              <a:t> is one of the 5 main regions of the brain, while the </a:t>
            </a:r>
            <a:r>
              <a:rPr lang="en-GB" sz="1600" b="1" i="1" dirty="0">
                <a:solidFill>
                  <a:srgbClr val="111111"/>
                </a:solidFill>
                <a:effectLst/>
                <a:latin typeface="Roboto" panose="02000000000000000000" pitchFamily="2" charset="0"/>
              </a:rPr>
              <a:t>cerebral</a:t>
            </a:r>
            <a:r>
              <a:rPr lang="en-GB" sz="1600" b="0" i="1" dirty="0">
                <a:solidFill>
                  <a:srgbClr val="111111"/>
                </a:solidFill>
                <a:effectLst/>
                <a:latin typeface="Roboto" panose="02000000000000000000" pitchFamily="2" charset="0"/>
              </a:rPr>
              <a:t> </a:t>
            </a:r>
            <a:r>
              <a:rPr lang="en-GB" sz="1600" b="1" i="1" dirty="0">
                <a:solidFill>
                  <a:srgbClr val="111111"/>
                </a:solidFill>
                <a:effectLst/>
                <a:latin typeface="Roboto" panose="02000000000000000000" pitchFamily="2" charset="0"/>
              </a:rPr>
              <a:t>cortex</a:t>
            </a:r>
            <a:r>
              <a:rPr lang="en-GB" sz="1600" b="0" i="1" dirty="0">
                <a:solidFill>
                  <a:srgbClr val="111111"/>
                </a:solidFill>
                <a:effectLst/>
                <a:latin typeface="Roboto" panose="02000000000000000000" pitchFamily="2" charset="0"/>
              </a:rPr>
              <a:t> is a thin layer of that covers the surface of the cerebrum. So they can be labelled in the same location!</a:t>
            </a:r>
            <a:endParaRPr lang="en-GB" sz="1600" i="1" dirty="0"/>
          </a:p>
        </p:txBody>
      </p:sp>
      <p:sp>
        <p:nvSpPr>
          <p:cNvPr id="4" name="TextBox 3">
            <a:extLst>
              <a:ext uri="{FF2B5EF4-FFF2-40B4-BE49-F238E27FC236}">
                <a16:creationId xmlns:a16="http://schemas.microsoft.com/office/drawing/2014/main" id="{ED43156A-F424-25F9-4B48-7A328AAC277C}"/>
              </a:ext>
            </a:extLst>
          </p:cNvPr>
          <p:cNvSpPr txBox="1"/>
          <p:nvPr/>
        </p:nvSpPr>
        <p:spPr>
          <a:xfrm>
            <a:off x="119337" y="116632"/>
            <a:ext cx="7128791" cy="5693866"/>
          </a:xfrm>
          <a:prstGeom prst="rect">
            <a:avLst/>
          </a:prstGeom>
          <a:noFill/>
        </p:spPr>
        <p:txBody>
          <a:bodyPr wrap="square" rtlCol="0">
            <a:spAutoFit/>
          </a:bodyPr>
          <a:lstStyle/>
          <a:p>
            <a:r>
              <a:rPr lang="en-GB" sz="2800" b="1" u="sng" dirty="0"/>
              <a:t>Cerebrum</a:t>
            </a:r>
            <a:endParaRPr lang="en-GB" sz="2800" dirty="0"/>
          </a:p>
          <a:p>
            <a:endParaRPr lang="en-GB" sz="2800" b="1" u="sng" dirty="0"/>
          </a:p>
          <a:p>
            <a:pPr marL="457200" indent="-457200">
              <a:buFont typeface="Arial" panose="020B0604020202020204" pitchFamily="34" charset="0"/>
              <a:buChar char="•"/>
            </a:pPr>
            <a:r>
              <a:rPr lang="en-GB" sz="2800" b="1" dirty="0"/>
              <a:t>Split into two hemispheres </a:t>
            </a:r>
            <a:r>
              <a:rPr lang="en-GB" sz="2800" dirty="0"/>
              <a:t>(left and right) each controlling one side of the body.</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b="1" dirty="0"/>
              <a:t>High convoluted </a:t>
            </a:r>
            <a:r>
              <a:rPr lang="en-GB" sz="2800" dirty="0"/>
              <a:t>– increases surface area to help perform complex activities.</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Nerve impulses </a:t>
            </a:r>
            <a:r>
              <a:rPr lang="en-GB" sz="2800" b="1" dirty="0"/>
              <a:t>cross over </a:t>
            </a:r>
            <a:r>
              <a:rPr lang="en-GB" sz="2800" dirty="0"/>
              <a:t>at the base of your brain so your left side of the brain controls the right side of your body. </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endParaRPr lang="en-GB" sz="2800" dirty="0"/>
          </a:p>
        </p:txBody>
      </p:sp>
      <p:pic>
        <p:nvPicPr>
          <p:cNvPr id="2050" name="Picture 2" descr="Anterior corticospinal tract - wikidoc">
            <a:extLst>
              <a:ext uri="{FF2B5EF4-FFF2-40B4-BE49-F238E27FC236}">
                <a16:creationId xmlns:a16="http://schemas.microsoft.com/office/drawing/2014/main" id="{5C79B033-F1F6-0D43-B686-BC4385A90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177" y="2204864"/>
            <a:ext cx="3051701" cy="4498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07CF9BB-F811-7A17-CA6C-E3127DF1AE71}"/>
              </a:ext>
            </a:extLst>
          </p:cNvPr>
          <p:cNvSpPr/>
          <p:nvPr/>
        </p:nvSpPr>
        <p:spPr>
          <a:xfrm>
            <a:off x="9768408" y="4581128"/>
            <a:ext cx="792088" cy="7200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3B8582E-5F21-3A3B-DDF0-B8794DFBA134}"/>
              </a:ext>
            </a:extLst>
          </p:cNvPr>
          <p:cNvPicPr>
            <a:picLocks noChangeAspect="1"/>
          </p:cNvPicPr>
          <p:nvPr/>
        </p:nvPicPr>
        <p:blipFill rotWithShape="1">
          <a:blip r:embed="rId4"/>
          <a:srcRect l="74500" t="48577" r="13601" b="35300"/>
          <a:stretch/>
        </p:blipFill>
        <p:spPr>
          <a:xfrm>
            <a:off x="6384032" y="4269780"/>
            <a:ext cx="2736304" cy="2471588"/>
          </a:xfrm>
          <a:prstGeom prst="rect">
            <a:avLst/>
          </a:prstGeom>
        </p:spPr>
      </p:pic>
    </p:spTree>
    <p:extLst>
      <p:ext uri="{BB962C8B-B14F-4D97-AF65-F5344CB8AC3E}">
        <p14:creationId xmlns:p14="http://schemas.microsoft.com/office/powerpoint/2010/main" val="416031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43156A-F424-25F9-4B48-7A328AAC277C}"/>
              </a:ext>
            </a:extLst>
          </p:cNvPr>
          <p:cNvSpPr txBox="1"/>
          <p:nvPr/>
        </p:nvSpPr>
        <p:spPr>
          <a:xfrm>
            <a:off x="119337" y="116632"/>
            <a:ext cx="7128791" cy="5262979"/>
          </a:xfrm>
          <a:prstGeom prst="rect">
            <a:avLst/>
          </a:prstGeom>
          <a:noFill/>
        </p:spPr>
        <p:txBody>
          <a:bodyPr wrap="square" rtlCol="0">
            <a:spAutoFit/>
          </a:bodyPr>
          <a:lstStyle/>
          <a:p>
            <a:r>
              <a:rPr lang="en-GB" sz="2800" b="1" u="sng" dirty="0"/>
              <a:t>Pituitary</a:t>
            </a:r>
            <a:endParaRPr lang="en-GB" sz="2800" dirty="0"/>
          </a:p>
          <a:p>
            <a:endParaRPr lang="en-GB" sz="2800" b="1" u="sng" dirty="0"/>
          </a:p>
          <a:p>
            <a:r>
              <a:rPr lang="en-GB" sz="2800" dirty="0"/>
              <a:t>Divided into two sections</a:t>
            </a:r>
          </a:p>
          <a:p>
            <a:endParaRPr lang="en-GB" sz="2800" dirty="0"/>
          </a:p>
          <a:p>
            <a:pPr marL="457200" indent="-457200">
              <a:buFont typeface="Arial" panose="020B0604020202020204" pitchFamily="34" charset="0"/>
              <a:buChar char="•"/>
            </a:pPr>
            <a:r>
              <a:rPr lang="en-GB" sz="2800" b="1" dirty="0"/>
              <a:t>Anterior pituitary</a:t>
            </a:r>
            <a:r>
              <a:rPr lang="en-GB" sz="2800" dirty="0"/>
              <a:t> (front) – Produces six hormones (including FSH)</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b="1" dirty="0"/>
              <a:t>Posterior pituitary </a:t>
            </a:r>
            <a:r>
              <a:rPr lang="en-GB" sz="2800" dirty="0"/>
              <a:t>(back) – Stores and releases hormones produced by the hypothalamus (including ADH)</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endParaRPr lang="en-GB" sz="2800" dirty="0"/>
          </a:p>
        </p:txBody>
      </p:sp>
      <p:pic>
        <p:nvPicPr>
          <p:cNvPr id="7" name="Picture 6">
            <a:extLst>
              <a:ext uri="{FF2B5EF4-FFF2-40B4-BE49-F238E27FC236}">
                <a16:creationId xmlns:a16="http://schemas.microsoft.com/office/drawing/2014/main" id="{208D1706-B3B6-F7AE-C646-3A0B2AFE8463}"/>
              </a:ext>
            </a:extLst>
          </p:cNvPr>
          <p:cNvPicPr>
            <a:picLocks noChangeAspect="1"/>
          </p:cNvPicPr>
          <p:nvPr/>
        </p:nvPicPr>
        <p:blipFill rotWithShape="1">
          <a:blip r:embed="rId3"/>
          <a:srcRect l="13601" t="53150" r="74499" b="33200"/>
          <a:stretch/>
        </p:blipFill>
        <p:spPr>
          <a:xfrm>
            <a:off x="6744071" y="550442"/>
            <a:ext cx="5328591" cy="4074805"/>
          </a:xfrm>
          <a:prstGeom prst="rect">
            <a:avLst/>
          </a:prstGeom>
        </p:spPr>
      </p:pic>
    </p:spTree>
    <p:extLst>
      <p:ext uri="{BB962C8B-B14F-4D97-AF65-F5344CB8AC3E}">
        <p14:creationId xmlns:p14="http://schemas.microsoft.com/office/powerpoint/2010/main" val="139099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7C5BD-5834-D636-ED74-1B93F2D21C97}"/>
              </a:ext>
            </a:extLst>
          </p:cNvPr>
          <p:cNvSpPr txBox="1"/>
          <p:nvPr/>
        </p:nvSpPr>
        <p:spPr>
          <a:xfrm>
            <a:off x="839416" y="1844824"/>
            <a:ext cx="10545836" cy="2308324"/>
          </a:xfrm>
          <a:prstGeom prst="rect">
            <a:avLst/>
          </a:prstGeom>
          <a:noFill/>
        </p:spPr>
        <p:txBody>
          <a:bodyPr wrap="none" rtlCol="0">
            <a:spAutoFit/>
          </a:bodyPr>
          <a:lstStyle/>
          <a:p>
            <a:pPr algn="ctr"/>
            <a:r>
              <a:rPr lang="en-GB" sz="4800" dirty="0"/>
              <a:t>Why is performing brain surgery difficult?</a:t>
            </a:r>
          </a:p>
          <a:p>
            <a:pPr algn="ctr"/>
            <a:endParaRPr lang="en-GB" sz="4800" dirty="0"/>
          </a:p>
          <a:p>
            <a:pPr algn="ctr"/>
            <a:r>
              <a:rPr lang="en-GB" sz="4800" dirty="0"/>
              <a:t>How are they usually performed?</a:t>
            </a:r>
          </a:p>
        </p:txBody>
      </p:sp>
    </p:spTree>
    <p:extLst>
      <p:ext uri="{BB962C8B-B14F-4D97-AF65-F5344CB8AC3E}">
        <p14:creationId xmlns:p14="http://schemas.microsoft.com/office/powerpoint/2010/main" val="3548627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Brain tumor patient plays guitar during awake craniotomy surgery">
            <a:hlinkClick r:id="" action="ppaction://media"/>
            <a:extLst>
              <a:ext uri="{FF2B5EF4-FFF2-40B4-BE49-F238E27FC236}">
                <a16:creationId xmlns:a16="http://schemas.microsoft.com/office/drawing/2014/main" id="{1E06E96D-EB9A-C705-00E7-5D272FCA894B}"/>
              </a:ext>
            </a:extLst>
          </p:cNvPr>
          <p:cNvPicPr>
            <a:picLocks noRot="1" noChangeAspect="1"/>
          </p:cNvPicPr>
          <p:nvPr>
            <a:videoFile r:link="rId1"/>
          </p:nvPr>
        </p:nvPicPr>
        <p:blipFill>
          <a:blip r:embed="rId4"/>
          <a:stretch>
            <a:fillRect/>
          </a:stretch>
        </p:blipFill>
        <p:spPr>
          <a:xfrm>
            <a:off x="0" y="-3574"/>
            <a:ext cx="12192000" cy="6888480"/>
          </a:xfrm>
          <a:prstGeom prst="rect">
            <a:avLst/>
          </a:prstGeom>
        </p:spPr>
      </p:pic>
    </p:spTree>
    <p:extLst>
      <p:ext uri="{BB962C8B-B14F-4D97-AF65-F5344CB8AC3E}">
        <p14:creationId xmlns:p14="http://schemas.microsoft.com/office/powerpoint/2010/main" val="16750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D5CA6-FAA8-9EF3-2D89-F03B13E3BA6E}"/>
              </a:ext>
            </a:extLst>
          </p:cNvPr>
          <p:cNvPicPr>
            <a:picLocks noChangeAspect="1"/>
          </p:cNvPicPr>
          <p:nvPr/>
        </p:nvPicPr>
        <p:blipFill rotWithShape="1">
          <a:blip r:embed="rId2"/>
          <a:srcRect l="28300" t="30050" r="26201" b="26900"/>
          <a:stretch/>
        </p:blipFill>
        <p:spPr>
          <a:xfrm>
            <a:off x="3358" y="584775"/>
            <a:ext cx="5904656" cy="5400601"/>
          </a:xfrm>
          <a:prstGeom prst="rect">
            <a:avLst/>
          </a:prstGeom>
        </p:spPr>
      </p:pic>
      <p:sp>
        <p:nvSpPr>
          <p:cNvPr id="6" name="TextBox 5">
            <a:extLst>
              <a:ext uri="{FF2B5EF4-FFF2-40B4-BE49-F238E27FC236}">
                <a16:creationId xmlns:a16="http://schemas.microsoft.com/office/drawing/2014/main" id="{72ACB614-7B9B-880B-629C-21CA8796D5F5}"/>
              </a:ext>
            </a:extLst>
          </p:cNvPr>
          <p:cNvSpPr txBox="1"/>
          <p:nvPr/>
        </p:nvSpPr>
        <p:spPr>
          <a:xfrm>
            <a:off x="551384" y="0"/>
            <a:ext cx="4964436" cy="584775"/>
          </a:xfrm>
          <a:prstGeom prst="rect">
            <a:avLst/>
          </a:prstGeom>
          <a:noFill/>
        </p:spPr>
        <p:txBody>
          <a:bodyPr wrap="none" rtlCol="0">
            <a:spAutoFit/>
          </a:bodyPr>
          <a:lstStyle/>
          <a:p>
            <a:r>
              <a:rPr lang="en-GB" sz="3200" b="1" u="sng" dirty="0"/>
              <a:t>Independent exam question</a:t>
            </a:r>
          </a:p>
        </p:txBody>
      </p:sp>
      <p:sp>
        <p:nvSpPr>
          <p:cNvPr id="4" name="TextBox 3">
            <a:extLst>
              <a:ext uri="{FF2B5EF4-FFF2-40B4-BE49-F238E27FC236}">
                <a16:creationId xmlns:a16="http://schemas.microsoft.com/office/drawing/2014/main" id="{FAC12757-2483-A28F-248C-D7DA27221A3E}"/>
              </a:ext>
            </a:extLst>
          </p:cNvPr>
          <p:cNvSpPr txBox="1"/>
          <p:nvPr/>
        </p:nvSpPr>
        <p:spPr>
          <a:xfrm>
            <a:off x="6096000" y="-171400"/>
            <a:ext cx="5948427" cy="3170099"/>
          </a:xfrm>
          <a:prstGeom prst="rect">
            <a:avLst/>
          </a:prstGeom>
          <a:noFill/>
        </p:spPr>
        <p:txBody>
          <a:bodyPr wrap="square">
            <a:spAutoFit/>
          </a:bodyPr>
          <a:lstStyle/>
          <a:p>
            <a:br>
              <a:rPr lang="en-GB" sz="2000" b="1" dirty="0"/>
            </a:br>
            <a:r>
              <a:rPr lang="en-GB" sz="2000" b="1" dirty="0"/>
              <a:t>Descriptions</a:t>
            </a:r>
            <a:br>
              <a:rPr lang="en-GB" sz="2000" b="1" dirty="0"/>
            </a:br>
            <a:r>
              <a:rPr lang="en-GB" sz="2000" b="1" dirty="0"/>
              <a:t>Dopamine neurone:</a:t>
            </a:r>
          </a:p>
          <a:p>
            <a:pPr marL="285750" indent="-285750">
              <a:buFont typeface="Arial" panose="020B0604020202020204" pitchFamily="34" charset="0"/>
              <a:buChar char="•"/>
            </a:pPr>
            <a:r>
              <a:rPr lang="en-GB" sz="2000" dirty="0">
                <a:solidFill>
                  <a:srgbClr val="0070C0"/>
                </a:solidFill>
              </a:rPr>
              <a:t>Is less polarised / has a less negative resting potential</a:t>
            </a:r>
          </a:p>
          <a:p>
            <a:pPr marL="285750" indent="-285750">
              <a:buFont typeface="Arial" panose="020B0604020202020204" pitchFamily="34" charset="0"/>
              <a:buChar char="•"/>
            </a:pPr>
            <a:r>
              <a:rPr lang="en-GB" sz="2000" dirty="0">
                <a:solidFill>
                  <a:srgbClr val="0070C0"/>
                </a:solidFill>
              </a:rPr>
              <a:t>Depolarisation shows less change</a:t>
            </a:r>
          </a:p>
          <a:p>
            <a:pPr marL="285750" indent="-285750">
              <a:buFont typeface="Arial" panose="020B0604020202020204" pitchFamily="34" charset="0"/>
              <a:buChar char="•"/>
            </a:pPr>
            <a:r>
              <a:rPr lang="en-GB" sz="2000" dirty="0">
                <a:solidFill>
                  <a:srgbClr val="0070C0"/>
                </a:solidFill>
              </a:rPr>
              <a:t>Action potential peak is lower/less positive</a:t>
            </a:r>
          </a:p>
          <a:p>
            <a:pPr marL="285750" indent="-285750">
              <a:buFont typeface="Arial" panose="020B0604020202020204" pitchFamily="34" charset="0"/>
              <a:buChar char="•"/>
            </a:pPr>
            <a:r>
              <a:rPr lang="en-GB" sz="2000" dirty="0">
                <a:solidFill>
                  <a:srgbClr val="0070C0"/>
                </a:solidFill>
              </a:rPr>
              <a:t>No clear refractory period</a:t>
            </a:r>
          </a:p>
          <a:p>
            <a:pPr marL="285750" indent="-285750">
              <a:buFont typeface="Arial" panose="020B0604020202020204" pitchFamily="34" charset="0"/>
              <a:buChar char="•"/>
            </a:pPr>
            <a:r>
              <a:rPr lang="en-GB" sz="2000" dirty="0">
                <a:solidFill>
                  <a:srgbClr val="0070C0"/>
                </a:solidFill>
              </a:rPr>
              <a:t>Action potential duration is longer</a:t>
            </a:r>
          </a:p>
          <a:p>
            <a:pPr marL="285750" indent="-285750">
              <a:buFont typeface="Arial" panose="020B0604020202020204" pitchFamily="34" charset="0"/>
              <a:buChar char="•"/>
            </a:pPr>
            <a:r>
              <a:rPr lang="en-GB" sz="2000" dirty="0">
                <a:solidFill>
                  <a:srgbClr val="0070C0"/>
                </a:solidFill>
              </a:rPr>
              <a:t>Repolarisation is slower</a:t>
            </a:r>
          </a:p>
        </p:txBody>
      </p:sp>
      <p:sp>
        <p:nvSpPr>
          <p:cNvPr id="8" name="TextBox 7">
            <a:extLst>
              <a:ext uri="{FF2B5EF4-FFF2-40B4-BE49-F238E27FC236}">
                <a16:creationId xmlns:a16="http://schemas.microsoft.com/office/drawing/2014/main" id="{F06D64F3-4B43-2E77-F626-088AEC5270F2}"/>
              </a:ext>
            </a:extLst>
          </p:cNvPr>
          <p:cNvSpPr txBox="1"/>
          <p:nvPr/>
        </p:nvSpPr>
        <p:spPr>
          <a:xfrm>
            <a:off x="6102363" y="3256085"/>
            <a:ext cx="6219662" cy="3477875"/>
          </a:xfrm>
          <a:prstGeom prst="rect">
            <a:avLst/>
          </a:prstGeom>
          <a:noFill/>
        </p:spPr>
        <p:txBody>
          <a:bodyPr wrap="square">
            <a:spAutoFit/>
          </a:bodyPr>
          <a:lstStyle/>
          <a:p>
            <a:r>
              <a:rPr lang="en-GB" sz="2000" b="1" dirty="0"/>
              <a:t>Explanations</a:t>
            </a:r>
            <a:br>
              <a:rPr lang="en-GB" sz="2000" b="1" dirty="0"/>
            </a:br>
            <a:r>
              <a:rPr lang="en-GB" sz="2000" b="1" dirty="0"/>
              <a:t>Resting potential set up by:</a:t>
            </a:r>
          </a:p>
          <a:p>
            <a:pPr marL="285750" indent="-285750">
              <a:buFont typeface="Arial" panose="020B0604020202020204" pitchFamily="34" charset="0"/>
              <a:buChar char="•"/>
            </a:pPr>
            <a:r>
              <a:rPr lang="en-GB" sz="2000" dirty="0">
                <a:solidFill>
                  <a:srgbClr val="0070C0"/>
                </a:solidFill>
              </a:rPr>
              <a:t>Different type/number of sodium/potassium pumps in neuron membrane</a:t>
            </a:r>
          </a:p>
          <a:p>
            <a:pPr marL="285750" indent="-285750">
              <a:buFont typeface="Arial" panose="020B0604020202020204" pitchFamily="34" charset="0"/>
              <a:buChar char="•"/>
            </a:pPr>
            <a:r>
              <a:rPr lang="en-GB" sz="2000" dirty="0">
                <a:solidFill>
                  <a:srgbClr val="0070C0"/>
                </a:solidFill>
              </a:rPr>
              <a:t>Different type/number of sodium / potassium ion channels</a:t>
            </a:r>
          </a:p>
          <a:p>
            <a:pPr marL="285750" indent="-285750">
              <a:buFont typeface="Arial" panose="020B0604020202020204" pitchFamily="34" charset="0"/>
              <a:buChar char="•"/>
            </a:pPr>
            <a:r>
              <a:rPr lang="en-GB" sz="2000" dirty="0">
                <a:solidFill>
                  <a:srgbClr val="0070C0"/>
                </a:solidFill>
              </a:rPr>
              <a:t>Steeper sodium ion gradient in the </a:t>
            </a:r>
            <a:r>
              <a:rPr lang="en-GB" sz="2000" dirty="0" err="1">
                <a:solidFill>
                  <a:srgbClr val="0070C0"/>
                </a:solidFill>
              </a:rPr>
              <a:t>Purkyne</a:t>
            </a:r>
            <a:r>
              <a:rPr lang="en-GB" sz="2000" dirty="0">
                <a:solidFill>
                  <a:srgbClr val="0070C0"/>
                </a:solidFill>
              </a:rPr>
              <a:t> neurone</a:t>
            </a:r>
          </a:p>
          <a:p>
            <a:pPr marL="285750" indent="-285750">
              <a:buFont typeface="Arial" panose="020B0604020202020204" pitchFamily="34" charset="0"/>
              <a:buChar char="•"/>
            </a:pPr>
            <a:r>
              <a:rPr lang="en-GB" sz="2000" dirty="0">
                <a:solidFill>
                  <a:srgbClr val="0070C0"/>
                </a:solidFill>
              </a:rPr>
              <a:t>Steeper potassium ion gradient in the dopamine neurone</a:t>
            </a:r>
          </a:p>
          <a:p>
            <a:pPr marL="285750" indent="-285750">
              <a:buFont typeface="Arial" panose="020B0604020202020204" pitchFamily="34" charset="0"/>
              <a:buChar char="•"/>
            </a:pPr>
            <a:r>
              <a:rPr lang="en-GB" sz="2000" dirty="0">
                <a:solidFill>
                  <a:srgbClr val="0070C0"/>
                </a:solidFill>
              </a:rPr>
              <a:t>More voltage-gated potassium ion channels in the </a:t>
            </a:r>
            <a:r>
              <a:rPr lang="en-GB" sz="2000" dirty="0" err="1">
                <a:solidFill>
                  <a:srgbClr val="0070C0"/>
                </a:solidFill>
              </a:rPr>
              <a:t>Purkyne</a:t>
            </a:r>
            <a:r>
              <a:rPr lang="en-GB" sz="2000" dirty="0">
                <a:solidFill>
                  <a:srgbClr val="0070C0"/>
                </a:solidFill>
              </a:rPr>
              <a:t> neurone</a:t>
            </a:r>
          </a:p>
        </p:txBody>
      </p:sp>
    </p:spTree>
    <p:extLst>
      <p:ext uri="{BB962C8B-B14F-4D97-AF65-F5344CB8AC3E}">
        <p14:creationId xmlns:p14="http://schemas.microsoft.com/office/powerpoint/2010/main" val="38177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 calcmode="lin" valueType="num">
                                      <p:cBhvr additive="base">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 calcmode="lin" valueType="num">
                                      <p:cBhvr additive="base">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additive="base">
                                        <p:cTn id="4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 calcmode="lin" valueType="num">
                                      <p:cBhvr additive="base">
                                        <p:cTn id="5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 calcmode="lin" valueType="num">
                                      <p:cBhvr additive="base">
                                        <p:cTn id="5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8">
                                            <p:txEl>
                                              <p:pRg st="5" end="5"/>
                                            </p:txEl>
                                          </p:spTgt>
                                        </p:tgtEl>
                                        <p:attrNameLst>
                                          <p:attrName>style.visibility</p:attrName>
                                        </p:attrNameLst>
                                      </p:cBhvr>
                                      <p:to>
                                        <p:strVal val="visible"/>
                                      </p:to>
                                    </p:set>
                                    <p:anim calcmode="lin" valueType="num">
                                      <p:cBhvr additive="base">
                                        <p:cTn id="6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B2325-CD5C-DF32-1FC2-24BE9DC58CF8}"/>
              </a:ext>
            </a:extLst>
          </p:cNvPr>
          <p:cNvPicPr>
            <a:picLocks noChangeAspect="1"/>
          </p:cNvPicPr>
          <p:nvPr/>
        </p:nvPicPr>
        <p:blipFill rotWithShape="1">
          <a:blip r:embed="rId3"/>
          <a:srcRect l="52099" t="16401" r="13601" b="60500"/>
          <a:stretch/>
        </p:blipFill>
        <p:spPr>
          <a:xfrm>
            <a:off x="335360" y="620688"/>
            <a:ext cx="11665296" cy="5237480"/>
          </a:xfrm>
          <a:prstGeom prst="rect">
            <a:avLst/>
          </a:prstGeom>
        </p:spPr>
      </p:pic>
      <p:sp>
        <p:nvSpPr>
          <p:cNvPr id="4" name="TextBox 3">
            <a:extLst>
              <a:ext uri="{FF2B5EF4-FFF2-40B4-BE49-F238E27FC236}">
                <a16:creationId xmlns:a16="http://schemas.microsoft.com/office/drawing/2014/main" id="{52F125F6-92CF-82FB-EB42-42BD347C9DA2}"/>
              </a:ext>
            </a:extLst>
          </p:cNvPr>
          <p:cNvSpPr txBox="1"/>
          <p:nvPr/>
        </p:nvSpPr>
        <p:spPr>
          <a:xfrm>
            <a:off x="551384" y="116632"/>
            <a:ext cx="9435532" cy="584775"/>
          </a:xfrm>
          <a:prstGeom prst="rect">
            <a:avLst/>
          </a:prstGeom>
          <a:noFill/>
        </p:spPr>
        <p:txBody>
          <a:bodyPr wrap="none" rtlCol="0">
            <a:spAutoFit/>
          </a:bodyPr>
          <a:lstStyle/>
          <a:p>
            <a:r>
              <a:rPr lang="en-GB" sz="3200" b="1" u="sng" dirty="0"/>
              <a:t>Studying the brain – Read and answer question below </a:t>
            </a:r>
          </a:p>
        </p:txBody>
      </p:sp>
    </p:spTree>
    <p:extLst>
      <p:ext uri="{BB962C8B-B14F-4D97-AF65-F5344CB8AC3E}">
        <p14:creationId xmlns:p14="http://schemas.microsoft.com/office/powerpoint/2010/main" val="3406788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7A56E9-0491-6F43-1583-9DAA7A3BECD2}"/>
              </a:ext>
            </a:extLst>
          </p:cNvPr>
          <p:cNvSpPr txBox="1"/>
          <p:nvPr/>
        </p:nvSpPr>
        <p:spPr>
          <a:xfrm>
            <a:off x="335360" y="188640"/>
            <a:ext cx="3567387" cy="584775"/>
          </a:xfrm>
          <a:prstGeom prst="rect">
            <a:avLst/>
          </a:prstGeom>
          <a:noFill/>
        </p:spPr>
        <p:txBody>
          <a:bodyPr wrap="none" rtlCol="0">
            <a:spAutoFit/>
          </a:bodyPr>
          <a:lstStyle/>
          <a:p>
            <a:r>
              <a:rPr lang="en-GB" sz="3200" b="1" u="sng" dirty="0"/>
              <a:t>Past paper question</a:t>
            </a:r>
          </a:p>
        </p:txBody>
      </p:sp>
      <p:sp>
        <p:nvSpPr>
          <p:cNvPr id="4" name="TextBox 3">
            <a:extLst>
              <a:ext uri="{FF2B5EF4-FFF2-40B4-BE49-F238E27FC236}">
                <a16:creationId xmlns:a16="http://schemas.microsoft.com/office/drawing/2014/main" id="{2A79A5FD-65E2-1770-285E-A1CE6C3CC14B}"/>
              </a:ext>
            </a:extLst>
          </p:cNvPr>
          <p:cNvSpPr txBox="1"/>
          <p:nvPr/>
        </p:nvSpPr>
        <p:spPr>
          <a:xfrm>
            <a:off x="263352" y="1196752"/>
            <a:ext cx="11665296" cy="1383199"/>
          </a:xfrm>
          <a:prstGeom prst="rect">
            <a:avLst/>
          </a:prstGeom>
          <a:noFill/>
        </p:spPr>
        <p:txBody>
          <a:bodyPr wrap="square" lIns="91440" tIns="45720" rIns="91440" bIns="45720" anchor="t">
            <a:spAutoFit/>
          </a:bodyPr>
          <a:lstStyle/>
          <a:p>
            <a:pPr>
              <a:lnSpc>
                <a:spcPct val="115000"/>
              </a:lnSpc>
              <a:spcAft>
                <a:spcPts val="1000"/>
              </a:spcAft>
            </a:pPr>
            <a:r>
              <a:rPr lang="en-GB" sz="2800" dirty="0">
                <a:effectLst/>
                <a:latin typeface="Calibri"/>
                <a:ea typeface="Calibri" panose="020F0502020204030204" pitchFamily="34" charset="0"/>
                <a:cs typeface="Times New Roman"/>
              </a:rPr>
              <a:t>Explain how CT, MRI and fMRI scans enable scientists and doctors to look at the </a:t>
            </a:r>
            <a:r>
              <a:rPr lang="en-GB" sz="2800" b="1" dirty="0">
                <a:effectLst/>
                <a:latin typeface="Calibri"/>
                <a:ea typeface="Calibri" panose="020F0502020204030204" pitchFamily="34" charset="0"/>
                <a:cs typeface="Times New Roman"/>
              </a:rPr>
              <a:t>structure and functioning </a:t>
            </a:r>
            <a:r>
              <a:rPr lang="en-GB" sz="2800" dirty="0">
                <a:effectLst/>
                <a:latin typeface="Calibri"/>
                <a:ea typeface="Calibri" panose="020F0502020204030204" pitchFamily="34" charset="0"/>
                <a:cs typeface="Times New Roman"/>
              </a:rPr>
              <a:t>of the brain</a:t>
            </a:r>
            <a:r>
              <a:rPr lang="en-GB" sz="2800" dirty="0">
                <a:latin typeface="Calibri"/>
                <a:ea typeface="Calibri" panose="020F0502020204030204" pitchFamily="34" charset="0"/>
                <a:cs typeface="Times New Roman"/>
              </a:rPr>
              <a:t> after a </a:t>
            </a:r>
            <a:r>
              <a:rPr lang="en-GB" sz="2800" b="1" dirty="0">
                <a:latin typeface="Calibri"/>
                <a:ea typeface="Calibri" panose="020F0502020204030204" pitchFamily="34" charset="0"/>
                <a:cs typeface="Times New Roman"/>
              </a:rPr>
              <a:t>stroke</a:t>
            </a:r>
            <a:r>
              <a:rPr lang="en-GB" sz="2800" dirty="0">
                <a:latin typeface="Calibri"/>
                <a:ea typeface="Calibri" panose="020F0502020204030204" pitchFamily="34" charset="0"/>
                <a:cs typeface="Times New Roman"/>
              </a:rPr>
              <a:t> has occurred (3 marks)</a:t>
            </a:r>
            <a:br>
              <a:rPr lang="en-GB" sz="2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solidFill>
                <a:srgbClr val="D9D9D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805125B-E6C7-B9B0-E28C-ADBFAB9111D8}"/>
              </a:ext>
            </a:extLst>
          </p:cNvPr>
          <p:cNvSpPr txBox="1"/>
          <p:nvPr/>
        </p:nvSpPr>
        <p:spPr>
          <a:xfrm>
            <a:off x="407368" y="2708920"/>
            <a:ext cx="11350014" cy="3046988"/>
          </a:xfrm>
          <a:prstGeom prst="rect">
            <a:avLst/>
          </a:prstGeom>
          <a:noFill/>
        </p:spPr>
        <p:txBody>
          <a:bodyPr wrap="square">
            <a:spAutoFit/>
          </a:bodyPr>
          <a:lstStyle/>
          <a:p>
            <a:pPr marL="342900" indent="-342900">
              <a:buFont typeface="Arial" panose="020B0604020202020204" pitchFamily="34" charset="0"/>
              <a:buChar char="•"/>
            </a:pPr>
            <a:r>
              <a:rPr lang="en-GB" sz="3200" b="1" i="0" u="none" strike="noStrike" dirty="0">
                <a:solidFill>
                  <a:srgbClr val="00B0F0"/>
                </a:solidFill>
                <a:effectLst/>
                <a:latin typeface="Calibri" panose="020F0502020204030204" pitchFamily="34" charset="0"/>
              </a:rPr>
              <a:t>CT, MRI</a:t>
            </a:r>
            <a:r>
              <a:rPr lang="en-GB" sz="3200" b="1" dirty="0">
                <a:solidFill>
                  <a:srgbClr val="00B0F0"/>
                </a:solidFill>
                <a:latin typeface="Calibri" panose="020F0502020204030204" pitchFamily="34" charset="0"/>
              </a:rPr>
              <a:t>, fMRI</a:t>
            </a:r>
            <a:r>
              <a:rPr lang="en-GB" sz="3200" b="1" i="0" u="none" strike="noStrike" dirty="0">
                <a:solidFill>
                  <a:srgbClr val="00B0F0"/>
                </a:solidFill>
                <a:effectLst/>
                <a:latin typeface="Calibri" panose="020F0502020204030204" pitchFamily="34" charset="0"/>
              </a:rPr>
              <a:t> </a:t>
            </a:r>
            <a:r>
              <a:rPr lang="en-GB" sz="3200" b="0" i="0" u="none" strike="noStrike" dirty="0">
                <a:solidFill>
                  <a:srgbClr val="00B0F0"/>
                </a:solidFill>
                <a:effectLst/>
                <a:latin typeface="Calibri" panose="020F0502020204030204" pitchFamily="34" charset="0"/>
              </a:rPr>
              <a:t>- </a:t>
            </a:r>
            <a:r>
              <a:rPr lang="en-GB" sz="3200" dirty="0">
                <a:solidFill>
                  <a:srgbClr val="00B0F0"/>
                </a:solidFill>
                <a:latin typeface="Calibri" panose="020F0502020204030204" pitchFamily="34" charset="0"/>
              </a:rPr>
              <a:t>Can scan the brain (magnetics or x-rays)</a:t>
            </a:r>
            <a:endParaRPr lang="en-GB" sz="3200" b="0" i="0" u="none" strike="noStrike" dirty="0">
              <a:solidFill>
                <a:srgbClr val="00B0F0"/>
              </a:solidFill>
              <a:effectLst/>
              <a:latin typeface="Calibri" panose="020F0502020204030204" pitchFamily="34" charset="0"/>
            </a:endParaRPr>
          </a:p>
          <a:p>
            <a:pPr marL="342900" indent="-342900">
              <a:buFont typeface="Arial" panose="020B0604020202020204" pitchFamily="34" charset="0"/>
              <a:buChar char="•"/>
            </a:pPr>
            <a:r>
              <a:rPr lang="en-GB" sz="3200" b="0" i="0" u="none" strike="noStrike" dirty="0">
                <a:solidFill>
                  <a:srgbClr val="00B0F0"/>
                </a:solidFill>
                <a:effectLst/>
                <a:latin typeface="Calibri" panose="020F0502020204030204" pitchFamily="34" charset="0"/>
              </a:rPr>
              <a:t>Allowed scientists to pinpoint exactly what parts of the brain have been damaged after a stroke</a:t>
            </a:r>
          </a:p>
          <a:p>
            <a:pPr marL="342900" indent="-342900">
              <a:buFont typeface="Arial" panose="020B0604020202020204" pitchFamily="34" charset="0"/>
              <a:buChar char="•"/>
            </a:pPr>
            <a:r>
              <a:rPr lang="en-GB" sz="3200" dirty="0">
                <a:solidFill>
                  <a:srgbClr val="00B0F0"/>
                </a:solidFill>
                <a:latin typeface="Calibri" panose="020F0502020204030204" pitchFamily="34" charset="0"/>
              </a:rPr>
              <a:t>T</a:t>
            </a:r>
            <a:r>
              <a:rPr lang="en-GB" sz="3200" b="0" i="0" u="none" strike="noStrike" dirty="0">
                <a:solidFill>
                  <a:srgbClr val="00B0F0"/>
                </a:solidFill>
                <a:effectLst/>
                <a:latin typeface="Calibri" panose="020F0502020204030204" pitchFamily="34" charset="0"/>
              </a:rPr>
              <a:t>his can then be </a:t>
            </a:r>
            <a:r>
              <a:rPr lang="en-GB" sz="3200" b="1" i="0" u="none" strike="noStrike" dirty="0">
                <a:solidFill>
                  <a:srgbClr val="00B0F0"/>
                </a:solidFill>
                <a:effectLst/>
                <a:latin typeface="Calibri" panose="020F0502020204030204" pitchFamily="34" charset="0"/>
              </a:rPr>
              <a:t>linked</a:t>
            </a:r>
            <a:r>
              <a:rPr lang="en-GB" sz="3200" b="0" i="0" u="none" strike="noStrike" dirty="0">
                <a:solidFill>
                  <a:srgbClr val="00B0F0"/>
                </a:solidFill>
                <a:effectLst/>
                <a:latin typeface="Calibri" panose="020F0502020204030204" pitchFamily="34" charset="0"/>
              </a:rPr>
              <a:t> to changes in </a:t>
            </a:r>
            <a:r>
              <a:rPr lang="en-GB" sz="3200" b="1" i="0" u="none" strike="noStrike" dirty="0">
                <a:solidFill>
                  <a:srgbClr val="00B0F0"/>
                </a:solidFill>
                <a:effectLst/>
                <a:latin typeface="Calibri" panose="020F0502020204030204" pitchFamily="34" charset="0"/>
              </a:rPr>
              <a:t>behaviour</a:t>
            </a:r>
          </a:p>
          <a:p>
            <a:pPr marL="342900" indent="-342900">
              <a:buFont typeface="Arial" panose="020B0604020202020204" pitchFamily="34" charset="0"/>
              <a:buChar char="•"/>
            </a:pPr>
            <a:r>
              <a:rPr lang="en-GB" sz="3200" b="1" dirty="0">
                <a:solidFill>
                  <a:srgbClr val="00B0F0"/>
                </a:solidFill>
                <a:latin typeface="Calibri" panose="020F0502020204030204" pitchFamily="34" charset="0"/>
              </a:rPr>
              <a:t>fMRI</a:t>
            </a:r>
            <a:r>
              <a:rPr lang="en-GB" sz="3200" dirty="0">
                <a:solidFill>
                  <a:srgbClr val="00B0F0"/>
                </a:solidFill>
                <a:latin typeface="Calibri" panose="020F0502020204030204" pitchFamily="34" charset="0"/>
              </a:rPr>
              <a:t> allow for movement, which can be linked to cerebellum damage</a:t>
            </a:r>
            <a:endParaRPr lang="en-GB" sz="3200" dirty="0"/>
          </a:p>
        </p:txBody>
      </p:sp>
    </p:spTree>
    <p:extLst>
      <p:ext uri="{BB962C8B-B14F-4D97-AF65-F5344CB8AC3E}">
        <p14:creationId xmlns:p14="http://schemas.microsoft.com/office/powerpoint/2010/main" val="427009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 calcmode="lin" valueType="num">
                                      <p:cBhvr additive="base">
                                        <p:cTn id="2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F6956E-0887-CCBA-798A-D5A2E8B834A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 name="How the human brain work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24140" y="-12664"/>
            <a:ext cx="9343720" cy="6837512"/>
          </a:xfrm>
        </p:spPr>
      </p:pic>
    </p:spTree>
    <p:extLst>
      <p:ext uri="{BB962C8B-B14F-4D97-AF65-F5344CB8AC3E}">
        <p14:creationId xmlns:p14="http://schemas.microsoft.com/office/powerpoint/2010/main" val="1353204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F6258C-B967-BBAD-3070-3B24DF29CFE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26" name="Picture 2" descr="See the source image">
            <a:extLst>
              <a:ext uri="{FF2B5EF4-FFF2-40B4-BE49-F238E27FC236}">
                <a16:creationId xmlns:a16="http://schemas.microsoft.com/office/drawing/2014/main" id="{497E7460-14B7-1565-EDAA-53866F0772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63" t="6906" r="4693" b="5492"/>
          <a:stretch/>
        </p:blipFill>
        <p:spPr bwMode="auto">
          <a:xfrm>
            <a:off x="1898535" y="770551"/>
            <a:ext cx="8394931" cy="5499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178812-F459-34CA-4911-33F45854DCAF}"/>
              </a:ext>
            </a:extLst>
          </p:cNvPr>
          <p:cNvSpPr txBox="1"/>
          <p:nvPr/>
        </p:nvSpPr>
        <p:spPr>
          <a:xfrm>
            <a:off x="1366984" y="91168"/>
            <a:ext cx="9250417" cy="523220"/>
          </a:xfrm>
          <a:prstGeom prst="rect">
            <a:avLst/>
          </a:prstGeom>
          <a:noFill/>
        </p:spPr>
        <p:txBody>
          <a:bodyPr wrap="none" rtlCol="0">
            <a:spAutoFit/>
          </a:bodyPr>
          <a:lstStyle/>
          <a:p>
            <a:pPr algn="ctr"/>
            <a:r>
              <a:rPr lang="en-GB" sz="2800" b="1" dirty="0">
                <a:solidFill>
                  <a:schemeClr val="bg1"/>
                </a:solidFill>
              </a:rPr>
              <a:t>Work down the list – no words – no numbers – pictures only!</a:t>
            </a:r>
          </a:p>
        </p:txBody>
      </p:sp>
    </p:spTree>
    <p:extLst>
      <p:ext uri="{BB962C8B-B14F-4D97-AF65-F5344CB8AC3E}">
        <p14:creationId xmlns:p14="http://schemas.microsoft.com/office/powerpoint/2010/main" val="1372767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98CBE2-76D3-38D2-8E04-4E5589DDFE64}"/>
              </a:ext>
            </a:extLst>
          </p:cNvPr>
          <p:cNvSpPr>
            <a:spLocks noGrp="1"/>
          </p:cNvSpPr>
          <p:nvPr>
            <p:ph idx="1"/>
          </p:nvPr>
        </p:nvSpPr>
        <p:spPr>
          <a:xfrm>
            <a:off x="617306" y="829032"/>
            <a:ext cx="2624190" cy="4351338"/>
          </a:xfrm>
        </p:spPr>
        <p:txBody>
          <a:bodyPr>
            <a:normAutofit/>
          </a:bodyPr>
          <a:lstStyle/>
          <a:p>
            <a:pPr marL="0" indent="0">
              <a:buNone/>
            </a:pPr>
            <a:r>
              <a:rPr lang="en-GB" sz="2000" dirty="0"/>
              <a:t>Islet of Langerhans</a:t>
            </a:r>
          </a:p>
          <a:p>
            <a:pPr marL="0" indent="0">
              <a:buNone/>
            </a:pPr>
            <a:endParaRPr lang="en-GB" sz="2000" dirty="0"/>
          </a:p>
          <a:p>
            <a:pPr marL="0" indent="0">
              <a:buNone/>
            </a:pPr>
            <a:r>
              <a:rPr lang="en-GB" sz="2000" dirty="0"/>
              <a:t>Insulin</a:t>
            </a:r>
          </a:p>
          <a:p>
            <a:pPr marL="0" indent="0">
              <a:buNone/>
            </a:pPr>
            <a:endParaRPr lang="en-GB" sz="2000" dirty="0"/>
          </a:p>
          <a:p>
            <a:pPr marL="0" indent="0">
              <a:buNone/>
            </a:pPr>
            <a:r>
              <a:rPr lang="en-GB" sz="2000" dirty="0"/>
              <a:t>Nodes of Ranvier</a:t>
            </a:r>
          </a:p>
          <a:p>
            <a:pPr marL="0" indent="0">
              <a:buNone/>
            </a:pPr>
            <a:endParaRPr lang="en-GB" sz="2000" dirty="0"/>
          </a:p>
          <a:p>
            <a:pPr marL="0" indent="0">
              <a:buNone/>
            </a:pPr>
            <a:r>
              <a:rPr lang="en-GB" sz="2000" dirty="0"/>
              <a:t>Thymus </a:t>
            </a:r>
          </a:p>
          <a:p>
            <a:pPr marL="0" indent="0">
              <a:buNone/>
            </a:pPr>
            <a:endParaRPr lang="en-GB" sz="2000" dirty="0"/>
          </a:p>
          <a:p>
            <a:pPr marL="0" indent="0">
              <a:buNone/>
            </a:pPr>
            <a:r>
              <a:rPr lang="en-GB" sz="2000" dirty="0"/>
              <a:t>Depolarisation</a:t>
            </a:r>
          </a:p>
        </p:txBody>
      </p:sp>
      <p:sp>
        <p:nvSpPr>
          <p:cNvPr id="4" name="Content Placeholder 2">
            <a:extLst>
              <a:ext uri="{FF2B5EF4-FFF2-40B4-BE49-F238E27FC236}">
                <a16:creationId xmlns:a16="http://schemas.microsoft.com/office/drawing/2014/main" id="{C7CBF35A-0F80-B6D7-A0A1-3EC5357D8841}"/>
              </a:ext>
            </a:extLst>
          </p:cNvPr>
          <p:cNvSpPr txBox="1">
            <a:spLocks/>
          </p:cNvSpPr>
          <p:nvPr/>
        </p:nvSpPr>
        <p:spPr>
          <a:xfrm>
            <a:off x="4832707" y="873553"/>
            <a:ext cx="26241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Schwann cells</a:t>
            </a:r>
          </a:p>
          <a:p>
            <a:pPr marL="0" indent="0">
              <a:buFont typeface="Arial" panose="020B0604020202020204" pitchFamily="34" charset="0"/>
              <a:buNone/>
            </a:pPr>
            <a:endParaRPr lang="en-GB" sz="2000" dirty="0"/>
          </a:p>
          <a:p>
            <a:pPr marL="0" indent="0">
              <a:buFont typeface="Arial" panose="020B0604020202020204" pitchFamily="34" charset="0"/>
              <a:buNone/>
            </a:pPr>
            <a:r>
              <a:rPr lang="en-GB" sz="2000" dirty="0"/>
              <a:t>Glucagon</a:t>
            </a:r>
          </a:p>
          <a:p>
            <a:pPr marL="0" indent="0">
              <a:buFont typeface="Arial" panose="020B0604020202020204" pitchFamily="34" charset="0"/>
              <a:buNone/>
            </a:pPr>
            <a:endParaRPr lang="en-GB" sz="2000" dirty="0"/>
          </a:p>
          <a:p>
            <a:pPr marL="0" indent="0">
              <a:buFont typeface="Arial" panose="020B0604020202020204" pitchFamily="34" charset="0"/>
              <a:buNone/>
            </a:pPr>
            <a:r>
              <a:rPr lang="en-GB" sz="2000" dirty="0"/>
              <a:t>Hepatocytes</a:t>
            </a:r>
          </a:p>
          <a:p>
            <a:pPr marL="0" indent="0">
              <a:buFont typeface="Arial" panose="020B0604020202020204" pitchFamily="34" charset="0"/>
              <a:buNone/>
            </a:pPr>
            <a:endParaRPr lang="en-GB" sz="2000" dirty="0"/>
          </a:p>
          <a:p>
            <a:pPr marL="0" indent="0">
              <a:buFont typeface="Arial" panose="020B0604020202020204" pitchFamily="34" charset="0"/>
              <a:buNone/>
            </a:pPr>
            <a:r>
              <a:rPr lang="en-GB" sz="2000" dirty="0"/>
              <a:t>Pineal gland</a:t>
            </a:r>
          </a:p>
          <a:p>
            <a:pPr marL="0" indent="0">
              <a:buFont typeface="Arial" panose="020B0604020202020204" pitchFamily="34" charset="0"/>
              <a:buNone/>
            </a:pPr>
            <a:endParaRPr lang="en-GB" sz="2000" dirty="0"/>
          </a:p>
          <a:p>
            <a:pPr marL="0" indent="0">
              <a:buFont typeface="Arial" panose="020B0604020202020204" pitchFamily="34" charset="0"/>
              <a:buNone/>
            </a:pPr>
            <a:r>
              <a:rPr lang="en-GB" sz="2000" dirty="0"/>
              <a:t>Repolarisation</a:t>
            </a:r>
          </a:p>
        </p:txBody>
      </p:sp>
      <p:sp>
        <p:nvSpPr>
          <p:cNvPr id="5" name="Content Placeholder 2">
            <a:extLst>
              <a:ext uri="{FF2B5EF4-FFF2-40B4-BE49-F238E27FC236}">
                <a16:creationId xmlns:a16="http://schemas.microsoft.com/office/drawing/2014/main" id="{DFFB6D64-CE7A-ACED-762B-C39B24296450}"/>
              </a:ext>
            </a:extLst>
          </p:cNvPr>
          <p:cNvSpPr txBox="1">
            <a:spLocks/>
          </p:cNvSpPr>
          <p:nvPr/>
        </p:nvSpPr>
        <p:spPr>
          <a:xfrm>
            <a:off x="9048108" y="873553"/>
            <a:ext cx="26241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Kupffer cells</a:t>
            </a:r>
          </a:p>
          <a:p>
            <a:pPr marL="0" indent="0">
              <a:buFont typeface="Arial" panose="020B0604020202020204" pitchFamily="34" charset="0"/>
              <a:buNone/>
            </a:pPr>
            <a:endParaRPr lang="en-GB" sz="2000" dirty="0"/>
          </a:p>
          <a:p>
            <a:pPr marL="0" indent="0">
              <a:buFont typeface="Arial" panose="020B0604020202020204" pitchFamily="34" charset="0"/>
              <a:buNone/>
            </a:pPr>
            <a:r>
              <a:rPr lang="en-GB" sz="2000" dirty="0"/>
              <a:t>Noradrenaline</a:t>
            </a:r>
          </a:p>
          <a:p>
            <a:pPr marL="0" indent="0">
              <a:buFont typeface="Arial" panose="020B0604020202020204" pitchFamily="34" charset="0"/>
              <a:buNone/>
            </a:pPr>
            <a:endParaRPr lang="en-GB" sz="2000" dirty="0"/>
          </a:p>
          <a:p>
            <a:pPr marL="0" indent="0">
              <a:buFont typeface="Arial" panose="020B0604020202020204" pitchFamily="34" charset="0"/>
              <a:buNone/>
            </a:pPr>
            <a:r>
              <a:rPr lang="en-GB" sz="2000" dirty="0"/>
              <a:t>Myelin sheath</a:t>
            </a:r>
          </a:p>
          <a:p>
            <a:pPr marL="0" indent="0">
              <a:buFont typeface="Arial" panose="020B0604020202020204" pitchFamily="34" charset="0"/>
              <a:buNone/>
            </a:pPr>
            <a:endParaRPr lang="en-GB" sz="2000" dirty="0"/>
          </a:p>
          <a:p>
            <a:pPr marL="0" indent="0">
              <a:buFont typeface="Arial" panose="020B0604020202020204" pitchFamily="34" charset="0"/>
              <a:buNone/>
            </a:pPr>
            <a:r>
              <a:rPr lang="en-GB" sz="2000" dirty="0"/>
              <a:t>Ion channel</a:t>
            </a:r>
          </a:p>
          <a:p>
            <a:pPr marL="0" indent="0">
              <a:buFont typeface="Arial" panose="020B0604020202020204" pitchFamily="34" charset="0"/>
              <a:buNone/>
            </a:pPr>
            <a:endParaRPr lang="en-GB" sz="2000" dirty="0"/>
          </a:p>
          <a:p>
            <a:pPr marL="0" indent="0">
              <a:buFont typeface="Arial" panose="020B0604020202020204" pitchFamily="34" charset="0"/>
              <a:buNone/>
            </a:pPr>
            <a:r>
              <a:rPr lang="en-GB" sz="2000" dirty="0"/>
              <a:t>Resting potential</a:t>
            </a:r>
          </a:p>
        </p:txBody>
      </p:sp>
    </p:spTree>
    <p:extLst>
      <p:ext uri="{BB962C8B-B14F-4D97-AF65-F5344CB8AC3E}">
        <p14:creationId xmlns:p14="http://schemas.microsoft.com/office/powerpoint/2010/main" val="3947655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9B7B6D8-C611-E850-9015-E02B68AC3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800" y="404663"/>
            <a:ext cx="7848872" cy="6032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92E5A0-E642-55A5-73D7-275227E8FD3D}"/>
              </a:ext>
            </a:extLst>
          </p:cNvPr>
          <p:cNvSpPr txBox="1"/>
          <p:nvPr/>
        </p:nvSpPr>
        <p:spPr>
          <a:xfrm>
            <a:off x="119336" y="31492"/>
            <a:ext cx="6096000" cy="6463308"/>
          </a:xfrm>
          <a:prstGeom prst="rect">
            <a:avLst/>
          </a:prstGeom>
          <a:noFill/>
        </p:spPr>
        <p:txBody>
          <a:bodyPr wrap="square">
            <a:spAutoFit/>
          </a:bodyPr>
          <a:lstStyle/>
          <a:p>
            <a:pPr algn="l" rtl="0" fontAlgn="base"/>
            <a:r>
              <a:rPr lang="en-GB" sz="1800" b="0" i="0" u="sng" dirty="0">
                <a:solidFill>
                  <a:srgbClr val="000000"/>
                </a:solidFill>
                <a:effectLst/>
                <a:latin typeface="Comic Sans MS" panose="030F0702030302020204" pitchFamily="66" charset="0"/>
              </a:rPr>
              <a:t>Across</a:t>
            </a:r>
            <a:r>
              <a:rPr lang="en-GB" sz="1800" b="0" i="0" dirty="0">
                <a:solidFill>
                  <a:srgbClr val="00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5. Responsible for intelligence, conscious thought and reasoning. Lines the cerebrum.</a:t>
            </a:r>
            <a:r>
              <a:rPr lang="en-GB" sz="1800" b="0" i="0" dirty="0">
                <a:solidFill>
                  <a:srgbClr val="FF0000"/>
                </a:solidFill>
                <a:effectLst/>
                <a:latin typeface="Comic Sans MS" panose="030F0702030302020204" pitchFamily="66" charset="0"/>
              </a:rPr>
              <a:t> </a:t>
            </a:r>
          </a:p>
          <a:p>
            <a:pPr algn="l" rtl="0" fontAlgn="base"/>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7. Site of release of ADH.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u="sng" dirty="0">
                <a:solidFill>
                  <a:srgbClr val="000000"/>
                </a:solidFill>
                <a:effectLst/>
                <a:latin typeface="Comic Sans MS" panose="030F0702030302020204" pitchFamily="66" charset="0"/>
              </a:rPr>
              <a:t>Down</a:t>
            </a:r>
            <a:r>
              <a:rPr lang="en-GB" sz="1800" b="0" i="0" dirty="0">
                <a:solidFill>
                  <a:srgbClr val="00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marL="342900" indent="-342900" algn="l" rtl="0" fontAlgn="base">
              <a:buAutoNum type="arabicPeriod"/>
            </a:pPr>
            <a:r>
              <a:rPr lang="en-GB" sz="1800" b="0" i="0" dirty="0">
                <a:solidFill>
                  <a:srgbClr val="000000"/>
                </a:solidFill>
                <a:effectLst/>
                <a:latin typeface="Comic Sans MS" panose="030F0702030302020204" pitchFamily="66" charset="0"/>
              </a:rPr>
              <a:t>Regulates heart rate. </a:t>
            </a:r>
          </a:p>
          <a:p>
            <a:pPr marL="342900" indent="-342900" algn="l" rtl="0" fontAlgn="base">
              <a:buAutoNum type="arabicPeriod"/>
            </a:pP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2. Term used to describe each half of the cerebrum </a:t>
            </a:r>
            <a:endParaRPr lang="en-GB" dirty="0">
              <a:solidFill>
                <a:srgbClr val="000000"/>
              </a:solidFill>
              <a:latin typeface="Comic Sans MS" panose="030F0702030302020204" pitchFamily="66" charset="0"/>
            </a:endParaRPr>
          </a:p>
          <a:p>
            <a:pPr algn="l" rtl="0" fontAlgn="base"/>
            <a:r>
              <a:rPr lang="en-GB" sz="1800" b="0" i="0" dirty="0">
                <a:solidFill>
                  <a:srgbClr val="FF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3. Site of osmoreceptors that regulate the release of ADH. </a:t>
            </a:r>
          </a:p>
          <a:p>
            <a:pPr algn="l" rtl="0" fontAlgn="base"/>
            <a:r>
              <a:rPr lang="en-GB" sz="1800" b="0" i="0" dirty="0">
                <a:solidFill>
                  <a:srgbClr val="FF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4. Largest part of the brain. </a:t>
            </a:r>
            <a:endParaRPr lang="en-GB" sz="1800" b="0" i="0" dirty="0">
              <a:solidFill>
                <a:srgbClr val="FF0000"/>
              </a:solidFill>
              <a:effectLst/>
              <a:latin typeface="Comic Sans MS" panose="030F0702030302020204" pitchFamily="66" charset="0"/>
            </a:endParaRPr>
          </a:p>
          <a:p>
            <a:pPr algn="l" rtl="0" fontAlgn="base"/>
            <a:r>
              <a:rPr lang="en-GB" sz="1800" b="0" i="0" dirty="0">
                <a:solidFill>
                  <a:srgbClr val="FF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5. Connects the left and right cerebral hemispheres</a:t>
            </a:r>
            <a:r>
              <a:rPr lang="en-GB" sz="1800" b="0" i="0" dirty="0">
                <a:solidFill>
                  <a:srgbClr val="FF0000"/>
                </a:solidFill>
                <a:effectLst/>
                <a:latin typeface="Comic Sans MS" panose="030F0702030302020204" pitchFamily="66" charset="0"/>
              </a:rPr>
              <a:t>. </a:t>
            </a:r>
          </a:p>
          <a:p>
            <a:pPr algn="l" rtl="0" fontAlgn="base"/>
            <a:r>
              <a:rPr lang="en-GB" sz="1800" b="0" i="0" dirty="0">
                <a:solidFill>
                  <a:srgbClr val="FF0000"/>
                </a:solidFill>
                <a:effectLst/>
                <a:latin typeface="Comic Sans MS" panose="030F0702030302020204" pitchFamily="66" charset="0"/>
              </a:rPr>
              <a:t> </a:t>
            </a:r>
          </a:p>
          <a:p>
            <a:pPr algn="l" rtl="0" fontAlgn="base"/>
            <a:r>
              <a:rPr lang="en-GB" sz="1800" b="0" i="0" dirty="0">
                <a:solidFill>
                  <a:srgbClr val="FF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6. Responsible for balance. </a:t>
            </a:r>
            <a:endParaRPr lang="en-GB" sz="1800" b="0" i="0" dirty="0">
              <a:solidFill>
                <a:srgbClr val="FF0000"/>
              </a:solidFill>
              <a:effectLst/>
              <a:latin typeface="Comic Sans MS" panose="030F0702030302020204" pitchFamily="66" charset="0"/>
            </a:endParaRPr>
          </a:p>
          <a:p>
            <a:pPr algn="l" rtl="0" fontAlgn="base"/>
            <a:r>
              <a:rPr lang="en-GB" sz="1800" b="0" i="0" dirty="0">
                <a:solidFill>
                  <a:srgbClr val="FF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152562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9B7B6D8-C611-E850-9015-E02B68AC3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800" y="404663"/>
            <a:ext cx="7416824" cy="6032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92E5A0-E642-55A5-73D7-275227E8FD3D}"/>
              </a:ext>
            </a:extLst>
          </p:cNvPr>
          <p:cNvSpPr txBox="1"/>
          <p:nvPr/>
        </p:nvSpPr>
        <p:spPr>
          <a:xfrm>
            <a:off x="119336" y="31492"/>
            <a:ext cx="6096000" cy="4801314"/>
          </a:xfrm>
          <a:prstGeom prst="rect">
            <a:avLst/>
          </a:prstGeom>
          <a:noFill/>
        </p:spPr>
        <p:txBody>
          <a:bodyPr wrap="square">
            <a:spAutoFit/>
          </a:bodyPr>
          <a:lstStyle/>
          <a:p>
            <a:pPr algn="l" rtl="0" fontAlgn="base"/>
            <a:r>
              <a:rPr lang="en-GB" sz="1800" b="0" i="0" u="sng" dirty="0">
                <a:solidFill>
                  <a:srgbClr val="000000"/>
                </a:solidFill>
                <a:effectLst/>
                <a:latin typeface="Comic Sans MS" panose="030F0702030302020204" pitchFamily="66" charset="0"/>
              </a:rPr>
              <a:t>Across</a:t>
            </a:r>
            <a:r>
              <a:rPr lang="en-GB" sz="1800" b="0" i="0" dirty="0">
                <a:solidFill>
                  <a:srgbClr val="00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5. Responsible for intelligence, conscious thought and reasoning. Lines the cerebrum </a:t>
            </a:r>
            <a:r>
              <a:rPr lang="en-GB" sz="1800" b="0" i="0" dirty="0">
                <a:solidFill>
                  <a:srgbClr val="FF0000"/>
                </a:solidFill>
                <a:effectLst/>
                <a:latin typeface="Comic Sans MS" panose="030F0702030302020204" pitchFamily="66" charset="0"/>
              </a:rPr>
              <a:t>Cerebral cortex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7. Site of release of ADH. </a:t>
            </a:r>
            <a:r>
              <a:rPr lang="en-GB" sz="1800" b="0" i="0" dirty="0">
                <a:solidFill>
                  <a:srgbClr val="FF0000"/>
                </a:solidFill>
                <a:effectLst/>
                <a:latin typeface="Comic Sans MS" panose="030F0702030302020204" pitchFamily="66" charset="0"/>
              </a:rPr>
              <a:t>Pituitary gland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u="sng" dirty="0">
                <a:solidFill>
                  <a:srgbClr val="000000"/>
                </a:solidFill>
                <a:effectLst/>
                <a:latin typeface="Comic Sans MS" panose="030F0702030302020204" pitchFamily="66" charset="0"/>
              </a:rPr>
              <a:t>Down</a:t>
            </a:r>
            <a:r>
              <a:rPr lang="en-GB" sz="1800" b="0" i="0" dirty="0">
                <a:solidFill>
                  <a:srgbClr val="00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1. Regulates heart rate. </a:t>
            </a:r>
            <a:r>
              <a:rPr lang="en-GB" sz="1800" b="0" i="0" dirty="0">
                <a:solidFill>
                  <a:srgbClr val="FF0000"/>
                </a:solidFill>
                <a:effectLst/>
                <a:latin typeface="Comic Sans MS" panose="030F0702030302020204" pitchFamily="66" charset="0"/>
              </a:rPr>
              <a:t>Medulla oblongata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2. Term used to describe each half of the cerebrum </a:t>
            </a:r>
            <a:r>
              <a:rPr lang="en-GB" sz="1800" b="0" i="0" dirty="0">
                <a:solidFill>
                  <a:srgbClr val="FF0000"/>
                </a:solidFill>
                <a:effectLst/>
                <a:latin typeface="Comic Sans MS" panose="030F0702030302020204" pitchFamily="66" charset="0"/>
              </a:rPr>
              <a:t>Hemisphere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3. Site of osmoreceptors that regulate the release of ADH. </a:t>
            </a:r>
            <a:r>
              <a:rPr lang="en-GB" sz="1800" b="0" i="0" dirty="0">
                <a:solidFill>
                  <a:srgbClr val="FF0000"/>
                </a:solidFill>
                <a:effectLst/>
                <a:latin typeface="Comic Sans MS" panose="030F0702030302020204" pitchFamily="66" charset="0"/>
              </a:rPr>
              <a:t>Hypothalamus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4. Largest part of the brain. </a:t>
            </a:r>
            <a:r>
              <a:rPr lang="en-GB" sz="1800" b="0" i="0" dirty="0">
                <a:solidFill>
                  <a:srgbClr val="FF0000"/>
                </a:solidFill>
                <a:effectLst/>
                <a:latin typeface="Comic Sans MS" panose="030F0702030302020204" pitchFamily="66" charset="0"/>
              </a:rPr>
              <a:t>Cerebrum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5. Connects the left and right cerebral hemispheres</a:t>
            </a:r>
            <a:r>
              <a:rPr lang="en-GB" sz="1800" b="0" i="0" dirty="0">
                <a:solidFill>
                  <a:srgbClr val="FF0000"/>
                </a:solidFill>
                <a:effectLst/>
                <a:latin typeface="Comic Sans MS" panose="030F0702030302020204" pitchFamily="66" charset="0"/>
              </a:rPr>
              <a:t>. Corpus callosum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mic Sans MS" panose="030F0702030302020204" pitchFamily="66" charset="0"/>
              </a:rPr>
              <a:t>6. Responsible for balance. </a:t>
            </a:r>
            <a:r>
              <a:rPr lang="en-GB" sz="1800" b="0" i="0" dirty="0">
                <a:solidFill>
                  <a:srgbClr val="FF0000"/>
                </a:solidFill>
                <a:effectLst/>
                <a:latin typeface="Comic Sans MS" panose="030F0702030302020204" pitchFamily="66" charset="0"/>
              </a:rPr>
              <a:t>Cerebellum </a:t>
            </a:r>
            <a:endParaRPr lang="en-GB"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35793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CE7486-ADED-7E74-2E4C-96934C4AAEBF}"/>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u="sng" kern="1200">
                <a:solidFill>
                  <a:srgbClr val="FFFFFF"/>
                </a:solidFill>
                <a:latin typeface="+mj-lt"/>
                <a:ea typeface="+mj-ea"/>
                <a:cs typeface="+mj-cs"/>
              </a:rPr>
              <a:t>Additional questions</a:t>
            </a:r>
          </a:p>
        </p:txBody>
      </p:sp>
      <p:pic>
        <p:nvPicPr>
          <p:cNvPr id="4" name="Picture 3" descr="A screenshot of a computer&#10;&#10;Description automatically generated">
            <a:extLst>
              <a:ext uri="{FF2B5EF4-FFF2-40B4-BE49-F238E27FC236}">
                <a16:creationId xmlns:a16="http://schemas.microsoft.com/office/drawing/2014/main" id="{1A74E1B5-091C-4F20-C2F5-275CC316978D}"/>
              </a:ext>
            </a:extLst>
          </p:cNvPr>
          <p:cNvPicPr>
            <a:picLocks noChangeAspect="1"/>
          </p:cNvPicPr>
          <p:nvPr/>
        </p:nvPicPr>
        <p:blipFill>
          <a:blip r:embed="rId2"/>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617464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20" y="692696"/>
            <a:ext cx="5486400" cy="3683000"/>
          </a:xfrm>
          <a:prstGeom prst="rect">
            <a:avLst/>
          </a:prstGeom>
        </p:spPr>
      </p:pic>
      <p:sp>
        <p:nvSpPr>
          <p:cNvPr id="3" name="TextBox 2"/>
          <p:cNvSpPr txBox="1"/>
          <p:nvPr/>
        </p:nvSpPr>
        <p:spPr>
          <a:xfrm>
            <a:off x="2279576" y="4797153"/>
            <a:ext cx="7776864" cy="646331"/>
          </a:xfrm>
          <a:prstGeom prst="rect">
            <a:avLst/>
          </a:prstGeom>
          <a:noFill/>
        </p:spPr>
        <p:txBody>
          <a:bodyPr wrap="square" rtlCol="0">
            <a:spAutoFit/>
          </a:bodyPr>
          <a:lstStyle/>
          <a:p>
            <a:r>
              <a:rPr lang="en-GB" dirty="0"/>
              <a:t>Imagine you are a Doctor on your rounds. Read the descriptions of the symptoms experienced by different patients and decide which area of their brain </a:t>
            </a:r>
            <a:r>
              <a:rPr lang="en-GB"/>
              <a:t>is affected.</a:t>
            </a:r>
          </a:p>
        </p:txBody>
      </p:sp>
    </p:spTree>
    <p:extLst>
      <p:ext uri="{BB962C8B-B14F-4D97-AF65-F5344CB8AC3E}">
        <p14:creationId xmlns:p14="http://schemas.microsoft.com/office/powerpoint/2010/main" val="1542680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1000px-Brain_human_sagittal_section.svg.png"/>
          <p:cNvPicPr>
            <a:picLocks noChangeAspect="1"/>
          </p:cNvPicPr>
          <p:nvPr/>
        </p:nvPicPr>
        <p:blipFill>
          <a:blip r:embed="rId3" cstate="print">
            <a:extLst>
              <a:ext uri="{28A0092B-C50C-407E-A947-70E740481C1C}">
                <a14:useLocalDpi xmlns:a14="http://schemas.microsoft.com/office/drawing/2010/main" val="0"/>
              </a:ext>
            </a:extLst>
          </a:blip>
          <a:srcRect b="18500"/>
          <a:stretch>
            <a:fillRect/>
          </a:stretch>
        </p:blipFill>
        <p:spPr bwMode="auto">
          <a:xfrm>
            <a:off x="4224338" y="1816101"/>
            <a:ext cx="424815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stCxn id="49" idx="3"/>
          </p:cNvCxnSpPr>
          <p:nvPr/>
        </p:nvCxnSpPr>
        <p:spPr bwMode="auto">
          <a:xfrm>
            <a:off x="4038830" y="1128491"/>
            <a:ext cx="592104" cy="13147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7179" idx="1"/>
          </p:cNvCxnSpPr>
          <p:nvPr/>
        </p:nvCxnSpPr>
        <p:spPr bwMode="auto">
          <a:xfrm flipH="1">
            <a:off x="6379989" y="357403"/>
            <a:ext cx="1543050" cy="23312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185" idx="3"/>
          </p:cNvCxnSpPr>
          <p:nvPr/>
        </p:nvCxnSpPr>
        <p:spPr bwMode="auto">
          <a:xfrm>
            <a:off x="3678120" y="2398520"/>
            <a:ext cx="2565890" cy="11744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184" idx="3"/>
          </p:cNvCxnSpPr>
          <p:nvPr/>
        </p:nvCxnSpPr>
        <p:spPr bwMode="auto">
          <a:xfrm flipV="1">
            <a:off x="3969951" y="4292601"/>
            <a:ext cx="1740033" cy="3972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183" idx="0"/>
          </p:cNvCxnSpPr>
          <p:nvPr/>
        </p:nvCxnSpPr>
        <p:spPr bwMode="auto">
          <a:xfrm flipV="1">
            <a:off x="5282098" y="3915103"/>
            <a:ext cx="1029926" cy="16872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H="1" flipV="1">
            <a:off x="6600825" y="4797426"/>
            <a:ext cx="1290638" cy="7715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H="1" flipV="1">
            <a:off x="6383338" y="4292601"/>
            <a:ext cx="2626518" cy="4386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180" idx="1"/>
          </p:cNvCxnSpPr>
          <p:nvPr/>
        </p:nvCxnSpPr>
        <p:spPr bwMode="auto">
          <a:xfrm flipH="1">
            <a:off x="7535864" y="3360921"/>
            <a:ext cx="1485104" cy="644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9" name="TextBox 24"/>
          <p:cNvSpPr txBox="1">
            <a:spLocks noChangeArrowheads="1"/>
          </p:cNvSpPr>
          <p:nvPr/>
        </p:nvSpPr>
        <p:spPr bwMode="auto">
          <a:xfrm>
            <a:off x="7923040" y="157378"/>
            <a:ext cx="2236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corpus </a:t>
            </a:r>
            <a:r>
              <a:rPr lang="en-GB" sz="2000" b="1" dirty="0" err="1"/>
              <a:t>collosum</a:t>
            </a:r>
            <a:endParaRPr lang="en-GB" sz="2000" b="1" dirty="0"/>
          </a:p>
        </p:txBody>
      </p:sp>
      <p:sp>
        <p:nvSpPr>
          <p:cNvPr id="7180" name="TextBox 26"/>
          <p:cNvSpPr txBox="1">
            <a:spLocks noChangeArrowheads="1"/>
          </p:cNvSpPr>
          <p:nvPr/>
        </p:nvSpPr>
        <p:spPr bwMode="auto">
          <a:xfrm>
            <a:off x="9020968" y="3160895"/>
            <a:ext cx="1538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cerebellum</a:t>
            </a:r>
          </a:p>
        </p:txBody>
      </p:sp>
      <p:sp>
        <p:nvSpPr>
          <p:cNvPr id="7181" name="TextBox 27"/>
          <p:cNvSpPr txBox="1">
            <a:spLocks noChangeArrowheads="1"/>
          </p:cNvSpPr>
          <p:nvPr/>
        </p:nvSpPr>
        <p:spPr bwMode="auto">
          <a:xfrm>
            <a:off x="9041433" y="4397375"/>
            <a:ext cx="800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pons</a:t>
            </a:r>
          </a:p>
        </p:txBody>
      </p:sp>
      <p:sp>
        <p:nvSpPr>
          <p:cNvPr id="7182" name="TextBox 28"/>
          <p:cNvSpPr txBox="1">
            <a:spLocks noChangeArrowheads="1"/>
          </p:cNvSpPr>
          <p:nvPr/>
        </p:nvSpPr>
        <p:spPr bwMode="auto">
          <a:xfrm>
            <a:off x="7104063" y="5568994"/>
            <a:ext cx="2449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medulla oblongata</a:t>
            </a:r>
          </a:p>
        </p:txBody>
      </p:sp>
      <p:sp>
        <p:nvSpPr>
          <p:cNvPr id="7183" name="TextBox 29"/>
          <p:cNvSpPr txBox="1">
            <a:spLocks noChangeArrowheads="1"/>
          </p:cNvSpPr>
          <p:nvPr/>
        </p:nvSpPr>
        <p:spPr bwMode="auto">
          <a:xfrm>
            <a:off x="4648686" y="5602331"/>
            <a:ext cx="1266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midbrain</a:t>
            </a:r>
          </a:p>
        </p:txBody>
      </p:sp>
      <p:sp>
        <p:nvSpPr>
          <p:cNvPr id="7184" name="TextBox 30"/>
          <p:cNvSpPr txBox="1">
            <a:spLocks noChangeArrowheads="1"/>
          </p:cNvSpPr>
          <p:nvPr/>
        </p:nvSpPr>
        <p:spPr bwMode="auto">
          <a:xfrm>
            <a:off x="2020500" y="4489824"/>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pituitary gland</a:t>
            </a:r>
          </a:p>
        </p:txBody>
      </p:sp>
      <p:sp>
        <p:nvSpPr>
          <p:cNvPr id="7185" name="TextBox 31"/>
          <p:cNvSpPr txBox="1">
            <a:spLocks noChangeArrowheads="1"/>
          </p:cNvSpPr>
          <p:nvPr/>
        </p:nvSpPr>
        <p:spPr bwMode="auto">
          <a:xfrm>
            <a:off x="1754070" y="2198495"/>
            <a:ext cx="192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hypothalamus</a:t>
            </a:r>
          </a:p>
        </p:txBody>
      </p:sp>
      <p:sp>
        <p:nvSpPr>
          <p:cNvPr id="7186" name="TextBox 35"/>
          <p:cNvSpPr txBox="1">
            <a:spLocks noChangeArrowheads="1"/>
          </p:cNvSpPr>
          <p:nvPr/>
        </p:nvSpPr>
        <p:spPr bwMode="auto">
          <a:xfrm>
            <a:off x="2088295" y="44624"/>
            <a:ext cx="16514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Frontal lobe</a:t>
            </a:r>
          </a:p>
        </p:txBody>
      </p:sp>
      <p:sp>
        <p:nvSpPr>
          <p:cNvPr id="37" name="Rectangle 36"/>
          <p:cNvSpPr/>
          <p:nvPr/>
        </p:nvSpPr>
        <p:spPr>
          <a:xfrm>
            <a:off x="1600746" y="2780929"/>
            <a:ext cx="2269902" cy="12223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rPr>
              <a:t>Homeostasis: control of body temperature and osmoregulation. Secretes hormones.</a:t>
            </a:r>
          </a:p>
        </p:txBody>
      </p:sp>
      <p:sp>
        <p:nvSpPr>
          <p:cNvPr id="38" name="Rectangle 37"/>
          <p:cNvSpPr/>
          <p:nvPr/>
        </p:nvSpPr>
        <p:spPr>
          <a:xfrm>
            <a:off x="2540378" y="6075465"/>
            <a:ext cx="3527425" cy="71928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rPr>
              <a:t>Involved in control of visual and auditory systems. Also controls  body movement</a:t>
            </a:r>
          </a:p>
        </p:txBody>
      </p:sp>
      <p:sp>
        <p:nvSpPr>
          <p:cNvPr id="39" name="Rectangle 38"/>
          <p:cNvSpPr/>
          <p:nvPr/>
        </p:nvSpPr>
        <p:spPr>
          <a:xfrm>
            <a:off x="1593850" y="4941169"/>
            <a:ext cx="2916386" cy="9620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rPr>
              <a:t>Produces  hormones that control growth, sexual development and metabolism</a:t>
            </a:r>
          </a:p>
        </p:txBody>
      </p:sp>
      <p:sp>
        <p:nvSpPr>
          <p:cNvPr id="47" name="Rectangle 46"/>
          <p:cNvSpPr/>
          <p:nvPr/>
        </p:nvSpPr>
        <p:spPr>
          <a:xfrm>
            <a:off x="6743701" y="6002381"/>
            <a:ext cx="3554413" cy="7912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rPr>
              <a:t>Controls breathing, heart rate and blood pressure; reflex actions such as vomiting and sneezing</a:t>
            </a:r>
          </a:p>
        </p:txBody>
      </p:sp>
      <p:sp>
        <p:nvSpPr>
          <p:cNvPr id="48" name="Rectangle 47"/>
          <p:cNvSpPr/>
          <p:nvPr/>
        </p:nvSpPr>
        <p:spPr>
          <a:xfrm>
            <a:off x="8472488" y="4866069"/>
            <a:ext cx="1825625" cy="6342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rPr>
              <a:t>Links the medulla with the thalamus</a:t>
            </a:r>
          </a:p>
        </p:txBody>
      </p:sp>
      <p:sp>
        <p:nvSpPr>
          <p:cNvPr id="49" name="Rectangle 48"/>
          <p:cNvSpPr/>
          <p:nvPr/>
        </p:nvSpPr>
        <p:spPr>
          <a:xfrm>
            <a:off x="1593850" y="404814"/>
            <a:ext cx="2444980" cy="14473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rPr>
              <a:t>Higher brain functions such as decision making, reasoning, planning and consciousness of emotions. Contains primary motor cortex.</a:t>
            </a:r>
          </a:p>
        </p:txBody>
      </p:sp>
      <p:sp>
        <p:nvSpPr>
          <p:cNvPr id="50" name="Rectangle 49"/>
          <p:cNvSpPr/>
          <p:nvPr/>
        </p:nvSpPr>
        <p:spPr>
          <a:xfrm>
            <a:off x="7891464" y="552070"/>
            <a:ext cx="2320925" cy="85627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rPr>
              <a:t>Connects the left and right hemispheres to coordinate information</a:t>
            </a:r>
          </a:p>
        </p:txBody>
      </p:sp>
      <p:sp>
        <p:nvSpPr>
          <p:cNvPr id="51" name="Rectangle 50"/>
          <p:cNvSpPr/>
          <p:nvPr/>
        </p:nvSpPr>
        <p:spPr>
          <a:xfrm>
            <a:off x="8967787" y="3621505"/>
            <a:ext cx="1644650" cy="68341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rPr>
              <a:t>Fine motor control, posture and balance</a:t>
            </a:r>
          </a:p>
        </p:txBody>
      </p:sp>
      <p:sp>
        <p:nvSpPr>
          <p:cNvPr id="29" name="TextBox 35"/>
          <p:cNvSpPr txBox="1">
            <a:spLocks noChangeArrowheads="1"/>
          </p:cNvSpPr>
          <p:nvPr/>
        </p:nvSpPr>
        <p:spPr bwMode="auto">
          <a:xfrm>
            <a:off x="4630935" y="14803"/>
            <a:ext cx="17075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Parietal lobe</a:t>
            </a:r>
          </a:p>
        </p:txBody>
      </p:sp>
      <p:sp>
        <p:nvSpPr>
          <p:cNvPr id="30" name="Rectangle 29"/>
          <p:cNvSpPr/>
          <p:nvPr/>
        </p:nvSpPr>
        <p:spPr>
          <a:xfrm>
            <a:off x="4149900" y="400705"/>
            <a:ext cx="2970039" cy="7226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rPr>
              <a:t>Orientation, movement, sensation, calculation and some types of recognition</a:t>
            </a:r>
          </a:p>
        </p:txBody>
      </p:sp>
      <p:sp>
        <p:nvSpPr>
          <p:cNvPr id="31" name="TextBox 35"/>
          <p:cNvSpPr txBox="1">
            <a:spLocks noChangeArrowheads="1"/>
          </p:cNvSpPr>
          <p:nvPr/>
        </p:nvSpPr>
        <p:spPr bwMode="auto">
          <a:xfrm>
            <a:off x="8360650" y="1557320"/>
            <a:ext cx="19495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Occipital Lobe</a:t>
            </a:r>
          </a:p>
        </p:txBody>
      </p:sp>
      <p:sp>
        <p:nvSpPr>
          <p:cNvPr id="32" name="Rectangle 31"/>
          <p:cNvSpPr/>
          <p:nvPr/>
        </p:nvSpPr>
        <p:spPr>
          <a:xfrm>
            <a:off x="8225624" y="1978483"/>
            <a:ext cx="2319350" cy="11786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rPr>
              <a:t>Processing information from eyes, including vision, colour, shape recognition and perception</a:t>
            </a:r>
          </a:p>
        </p:txBody>
      </p:sp>
      <p:sp>
        <p:nvSpPr>
          <p:cNvPr id="33" name="TextBox 35"/>
          <p:cNvSpPr txBox="1">
            <a:spLocks noChangeArrowheads="1"/>
          </p:cNvSpPr>
          <p:nvPr/>
        </p:nvSpPr>
        <p:spPr bwMode="auto">
          <a:xfrm>
            <a:off x="5241878" y="2688663"/>
            <a:ext cx="2004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Temporal Lobe</a:t>
            </a:r>
          </a:p>
        </p:txBody>
      </p:sp>
      <p:sp>
        <p:nvSpPr>
          <p:cNvPr id="34" name="Rectangle 33"/>
          <p:cNvSpPr/>
          <p:nvPr/>
        </p:nvSpPr>
        <p:spPr>
          <a:xfrm>
            <a:off x="4374820" y="3030787"/>
            <a:ext cx="3385964" cy="7226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dirty="0">
                <a:solidFill>
                  <a:schemeClr val="tx1"/>
                </a:solidFill>
              </a:rPr>
              <a:t>Processing of auditory information (hearing, sound recognition and speech)</a:t>
            </a:r>
          </a:p>
        </p:txBody>
      </p:sp>
      <p:cxnSp>
        <p:nvCxnSpPr>
          <p:cNvPr id="43" name="Straight Arrow Connector 42"/>
          <p:cNvCxnSpPr/>
          <p:nvPr/>
        </p:nvCxnSpPr>
        <p:spPr bwMode="auto">
          <a:xfrm>
            <a:off x="5484693" y="1181127"/>
            <a:ext cx="1685922" cy="11524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241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86"/>
                                        </p:tgtEl>
                                        <p:attrNameLst>
                                          <p:attrName>style.visibility</p:attrName>
                                        </p:attrNameLst>
                                      </p:cBhvr>
                                      <p:to>
                                        <p:strVal val="visible"/>
                                      </p:to>
                                    </p:set>
                                    <p:animEffect transition="in" filter="fade">
                                      <p:cBhvr>
                                        <p:cTn id="31" dur="500"/>
                                        <p:tgtEl>
                                          <p:spTgt spid="718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185"/>
                                        </p:tgtEl>
                                        <p:attrNameLst>
                                          <p:attrName>style.visibility</p:attrName>
                                        </p:attrNameLst>
                                      </p:cBhvr>
                                      <p:to>
                                        <p:strVal val="visible"/>
                                      </p:to>
                                    </p:set>
                                    <p:animEffect transition="in" filter="fade">
                                      <p:cBhvr>
                                        <p:cTn id="34" dur="500"/>
                                        <p:tgtEl>
                                          <p:spTgt spid="718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184"/>
                                        </p:tgtEl>
                                        <p:attrNameLst>
                                          <p:attrName>style.visibility</p:attrName>
                                        </p:attrNameLst>
                                      </p:cBhvr>
                                      <p:to>
                                        <p:strVal val="visible"/>
                                      </p:to>
                                    </p:set>
                                    <p:animEffect transition="in" filter="fade">
                                      <p:cBhvr>
                                        <p:cTn id="37" dur="500"/>
                                        <p:tgtEl>
                                          <p:spTgt spid="71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183"/>
                                        </p:tgtEl>
                                        <p:attrNameLst>
                                          <p:attrName>style.visibility</p:attrName>
                                        </p:attrNameLst>
                                      </p:cBhvr>
                                      <p:to>
                                        <p:strVal val="visible"/>
                                      </p:to>
                                    </p:set>
                                    <p:animEffect transition="in" filter="fade">
                                      <p:cBhvr>
                                        <p:cTn id="40" dur="500"/>
                                        <p:tgtEl>
                                          <p:spTgt spid="718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182"/>
                                        </p:tgtEl>
                                        <p:attrNameLst>
                                          <p:attrName>style.visibility</p:attrName>
                                        </p:attrNameLst>
                                      </p:cBhvr>
                                      <p:to>
                                        <p:strVal val="visible"/>
                                      </p:to>
                                    </p:set>
                                    <p:animEffect transition="in" filter="fade">
                                      <p:cBhvr>
                                        <p:cTn id="43" dur="500"/>
                                        <p:tgtEl>
                                          <p:spTgt spid="718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181"/>
                                        </p:tgtEl>
                                        <p:attrNameLst>
                                          <p:attrName>style.visibility</p:attrName>
                                        </p:attrNameLst>
                                      </p:cBhvr>
                                      <p:to>
                                        <p:strVal val="visible"/>
                                      </p:to>
                                    </p:set>
                                    <p:animEffect transition="in" filter="fade">
                                      <p:cBhvr>
                                        <p:cTn id="46" dur="500"/>
                                        <p:tgtEl>
                                          <p:spTgt spid="718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80"/>
                                        </p:tgtEl>
                                        <p:attrNameLst>
                                          <p:attrName>style.visibility</p:attrName>
                                        </p:attrNameLst>
                                      </p:cBhvr>
                                      <p:to>
                                        <p:strVal val="visible"/>
                                      </p:to>
                                    </p:set>
                                    <p:animEffect transition="in" filter="fade">
                                      <p:cBhvr>
                                        <p:cTn id="49" dur="500"/>
                                        <p:tgtEl>
                                          <p:spTgt spid="718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179"/>
                                        </p:tgtEl>
                                        <p:attrNameLst>
                                          <p:attrName>style.visibility</p:attrName>
                                        </p:attrNameLst>
                                      </p:cBhvr>
                                      <p:to>
                                        <p:strVal val="visible"/>
                                      </p:to>
                                    </p:set>
                                    <p:animEffect transition="in" filter="fade">
                                      <p:cBhvr>
                                        <p:cTn id="52" dur="500"/>
                                        <p:tgtEl>
                                          <p:spTgt spid="717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9" grpId="0"/>
      <p:bldP spid="7180" grpId="0"/>
      <p:bldP spid="7181" grpId="0"/>
      <p:bldP spid="7182" grpId="0"/>
      <p:bldP spid="7183" grpId="0"/>
      <p:bldP spid="7184" grpId="0"/>
      <p:bldP spid="7185" grpId="0"/>
      <p:bldP spid="7186" grpId="0"/>
      <p:bldP spid="37" grpId="0" animBg="1"/>
      <p:bldP spid="38" grpId="0" animBg="1"/>
      <p:bldP spid="39" grpId="0" animBg="1"/>
      <p:bldP spid="47" grpId="0" animBg="1"/>
      <p:bldP spid="48" grpId="0" animBg="1"/>
      <p:bldP spid="49" grpId="0" animBg="1"/>
      <p:bldP spid="50" grpId="0" animBg="1"/>
      <p:bldP spid="51" grpId="0" animBg="1"/>
      <p:bldP spid="29" grpId="0"/>
      <p:bldP spid="30" grpId="0" animBg="1"/>
      <p:bldP spid="31" grpId="0"/>
      <p:bldP spid="32" grpId="0" animBg="1"/>
      <p:bldP spid="33" grpId="0"/>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705F2-CE46-41D4-B9DD-A781C4F9E561}"/>
              </a:ext>
            </a:extLst>
          </p:cNvPr>
          <p:cNvSpPr>
            <a:spLocks noGrp="1"/>
          </p:cNvSpPr>
          <p:nvPr>
            <p:ph type="ctrTitle"/>
          </p:nvPr>
        </p:nvSpPr>
        <p:spPr/>
        <p:txBody>
          <a:bodyPr>
            <a:normAutofit/>
          </a:bodyPr>
          <a:lstStyle/>
          <a:p>
            <a:r>
              <a:rPr lang="en-GB" sz="5400" dirty="0">
                <a:cs typeface="Calibri"/>
              </a:rPr>
              <a:t>Brain structure and function</a:t>
            </a:r>
            <a:endParaRPr lang="en-GB" sz="5400" dirty="0"/>
          </a:p>
        </p:txBody>
      </p:sp>
    </p:spTree>
    <p:extLst>
      <p:ext uri="{BB962C8B-B14F-4D97-AF65-F5344CB8AC3E}">
        <p14:creationId xmlns:p14="http://schemas.microsoft.com/office/powerpoint/2010/main" val="3255595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D4B07-A046-7360-B451-B4DB05F6A5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7164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38EF1-B494-F420-40C1-E7291B5FEEC9}"/>
              </a:ext>
            </a:extLst>
          </p:cNvPr>
          <p:cNvSpPr txBox="1"/>
          <p:nvPr/>
        </p:nvSpPr>
        <p:spPr>
          <a:xfrm>
            <a:off x="191344" y="116632"/>
            <a:ext cx="6696744" cy="6901889"/>
          </a:xfrm>
          <a:prstGeom prst="rect">
            <a:avLst/>
          </a:prstGeom>
          <a:noFill/>
        </p:spPr>
        <p:txBody>
          <a:bodyPr wrap="square" rtlCol="0">
            <a:spAutoFit/>
          </a:bodyPr>
          <a:lstStyle/>
          <a:p>
            <a:r>
              <a:rPr lang="en-GB" sz="1600" b="1" u="sng" dirty="0"/>
              <a:t>Knowledge retreival questions</a:t>
            </a:r>
            <a:endParaRPr lang="en-GB" sz="1600" u="sng" dirty="0"/>
          </a:p>
          <a:p>
            <a:endParaRPr lang="en-GB" sz="1600" b="0" i="0" u="sng" dirty="0">
              <a:solidFill>
                <a:srgbClr val="222222"/>
              </a:solidFill>
              <a:effectLst/>
              <a:latin typeface="Arial" panose="020B0604020202020204" pitchFamily="34" charset="0"/>
            </a:endParaRPr>
          </a:p>
          <a:p>
            <a:r>
              <a:rPr lang="en-GB" sz="1600" b="0" i="0" dirty="0">
                <a:solidFill>
                  <a:srgbClr val="222222"/>
                </a:solidFill>
                <a:effectLst/>
                <a:latin typeface="Arial" panose="020B0604020202020204" pitchFamily="34" charset="0"/>
              </a:rPr>
              <a:t>The diagram shows a section through the spinal cord.</a:t>
            </a:r>
          </a:p>
          <a:p>
            <a:endParaRPr lang="en-GB" sz="1600" dirty="0">
              <a:solidFill>
                <a:srgbClr val="222222"/>
              </a:solidFill>
              <a:latin typeface="Arial" panose="020B0604020202020204" pitchFamily="34" charset="0"/>
            </a:endParaRPr>
          </a:p>
          <a:p>
            <a:pPr algn="l">
              <a:spcBef>
                <a:spcPts val="1200"/>
              </a:spcBef>
              <a:spcAft>
                <a:spcPts val="0"/>
              </a:spcAft>
            </a:pPr>
            <a:r>
              <a:rPr lang="en-GB" sz="1600" b="0" i="0" dirty="0">
                <a:solidFill>
                  <a:srgbClr val="222222"/>
                </a:solidFill>
                <a:effectLst/>
                <a:latin typeface="Arial" panose="020B0604020202020204" pitchFamily="34" charset="0"/>
              </a:rPr>
              <a:t>Coordination of a reflex movement of the arm, in response to the hand touching a hot object, involves three neurones. One of these, the relay neurone, is shown in the diagram. Complete the nerve pathway between the receptor and the muscle on the diagram by drawing and labelling:</a:t>
            </a:r>
          </a:p>
          <a:p>
            <a:pPr algn="l">
              <a:spcBef>
                <a:spcPts val="1200"/>
              </a:spcBef>
              <a:spcAft>
                <a:spcPts val="0"/>
              </a:spcAft>
            </a:pPr>
            <a:r>
              <a:rPr lang="en-GB" sz="1600" b="0" i="0" dirty="0">
                <a:solidFill>
                  <a:srgbClr val="222222"/>
                </a:solidFill>
                <a:effectLst/>
                <a:latin typeface="Arial" panose="020B0604020202020204" pitchFamily="34" charset="0"/>
              </a:rPr>
              <a:t>(</a:t>
            </a:r>
            <a:r>
              <a:rPr lang="en-GB" sz="1600" b="0" i="0" dirty="0" err="1">
                <a:solidFill>
                  <a:srgbClr val="222222"/>
                </a:solidFill>
                <a:effectLst/>
                <a:latin typeface="Arial" panose="020B0604020202020204" pitchFamily="34" charset="0"/>
              </a:rPr>
              <a:t>i</a:t>
            </a:r>
            <a:r>
              <a:rPr lang="en-GB" sz="1600" b="0" i="0" dirty="0">
                <a:solidFill>
                  <a:srgbClr val="222222"/>
                </a:solidFill>
                <a:effectLst/>
                <a:latin typeface="Arial" panose="020B0604020202020204" pitchFamily="34" charset="0"/>
              </a:rPr>
              <a:t>)      the sensory neurone;</a:t>
            </a:r>
          </a:p>
          <a:p>
            <a:pPr algn="l">
              <a:spcBef>
                <a:spcPts val="1200"/>
              </a:spcBef>
              <a:spcAft>
                <a:spcPts val="0"/>
              </a:spcAft>
            </a:pPr>
            <a:r>
              <a:rPr lang="en-GB" sz="1600" b="0" i="0" dirty="0">
                <a:solidFill>
                  <a:srgbClr val="222222"/>
                </a:solidFill>
                <a:effectLst/>
                <a:latin typeface="Arial" panose="020B0604020202020204" pitchFamily="34" charset="0"/>
              </a:rPr>
              <a:t>(ii)     the motor neurone.</a:t>
            </a:r>
          </a:p>
          <a:p>
            <a:pPr marL="0" marR="0" algn="r">
              <a:lnSpc>
                <a:spcPts val="1200"/>
              </a:lnSpc>
              <a:spcBef>
                <a:spcPts val="300"/>
              </a:spcBef>
              <a:spcAft>
                <a:spcPts val="0"/>
              </a:spcAft>
            </a:pPr>
            <a:r>
              <a:rPr lang="en-GB" sz="1600" b="1" i="0" dirty="0">
                <a:solidFill>
                  <a:srgbClr val="222222"/>
                </a:solidFill>
                <a:effectLst/>
                <a:latin typeface="Arial" panose="020B0604020202020204" pitchFamily="34" charset="0"/>
              </a:rPr>
              <a:t>(2)</a:t>
            </a:r>
          </a:p>
          <a:p>
            <a:pPr algn="l">
              <a:spcBef>
                <a:spcPts val="1200"/>
              </a:spcBef>
              <a:spcAft>
                <a:spcPts val="0"/>
              </a:spcAft>
            </a:pPr>
            <a:r>
              <a:rPr lang="en-GB" sz="1600" b="0" i="0" dirty="0">
                <a:solidFill>
                  <a:srgbClr val="222222"/>
                </a:solidFill>
                <a:effectLst/>
                <a:latin typeface="Arial" panose="020B0604020202020204" pitchFamily="34" charset="0"/>
              </a:rPr>
              <a:t>(b)     The nerve pathway linking the heat receptor in the hand with the arm muscle is about 1.5 metres in length. It would take the nervous impulse 0.02 seconds to travel this distance along a neurone. However, it takes about 0.5 seconds for the arm to start moving during the reflex response to the heat stimulus.</a:t>
            </a:r>
          </a:p>
          <a:p>
            <a:pPr algn="l">
              <a:spcBef>
                <a:spcPts val="1200"/>
              </a:spcBef>
              <a:spcAft>
                <a:spcPts val="0"/>
              </a:spcAft>
            </a:pPr>
            <a:r>
              <a:rPr lang="en-GB" sz="1600" b="0" i="0" dirty="0">
                <a:solidFill>
                  <a:srgbClr val="222222"/>
                </a:solidFill>
                <a:effectLst/>
                <a:latin typeface="Arial" panose="020B0604020202020204" pitchFamily="34" charset="0"/>
              </a:rPr>
              <a:t>Explain the difference. (2 marks)</a:t>
            </a:r>
          </a:p>
          <a:p>
            <a:r>
              <a:rPr lang="en-GB" sz="1800" b="0" i="0">
                <a:solidFill>
                  <a:srgbClr val="222222"/>
                </a:solidFill>
                <a:effectLst/>
                <a:latin typeface="Arial" panose="020B0604020202020204" pitchFamily="34" charset="0"/>
              </a:rPr>
              <a:t>____________________________________________________________________________________________________________________________________________________________________________________________________________</a:t>
            </a:r>
            <a:endParaRPr lang="en-GB" sz="1800" b="0" i="0" dirty="0">
              <a:solidFill>
                <a:srgbClr val="222222"/>
              </a:solidFill>
              <a:effectLst/>
              <a:latin typeface="Arial" panose="020B0604020202020204" pitchFamily="34" charset="0"/>
            </a:endParaRPr>
          </a:p>
          <a:p>
            <a:br>
              <a:rPr lang="en-GB" dirty="0"/>
            </a:br>
            <a:endParaRPr lang="en-GB" b="1" u="sng" dirty="0"/>
          </a:p>
        </p:txBody>
      </p:sp>
      <p:pic>
        <p:nvPicPr>
          <p:cNvPr id="1026" name="Picture 2">
            <a:extLst>
              <a:ext uri="{FF2B5EF4-FFF2-40B4-BE49-F238E27FC236}">
                <a16:creationId xmlns:a16="http://schemas.microsoft.com/office/drawing/2014/main" id="{AB093F98-22BC-7E39-4C76-13B07E82D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188640"/>
            <a:ext cx="4848225"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900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38EF1-B494-F420-40C1-E7291B5FEEC9}"/>
              </a:ext>
            </a:extLst>
          </p:cNvPr>
          <p:cNvSpPr txBox="1"/>
          <p:nvPr/>
        </p:nvSpPr>
        <p:spPr>
          <a:xfrm>
            <a:off x="191344" y="116632"/>
            <a:ext cx="6696744" cy="7702108"/>
          </a:xfrm>
          <a:prstGeom prst="rect">
            <a:avLst/>
          </a:prstGeom>
          <a:noFill/>
        </p:spPr>
        <p:txBody>
          <a:bodyPr wrap="square" rtlCol="0">
            <a:spAutoFit/>
          </a:bodyPr>
          <a:lstStyle/>
          <a:p>
            <a:r>
              <a:rPr lang="en-GB" sz="1700" b="1" u="sng" dirty="0">
                <a:latin typeface="+mj-lt"/>
              </a:rPr>
              <a:t>Knowledge retreival questions</a:t>
            </a:r>
            <a:endParaRPr lang="en-GB" sz="1700" u="sng" dirty="0">
              <a:latin typeface="+mj-lt"/>
            </a:endParaRPr>
          </a:p>
          <a:p>
            <a:endParaRPr lang="en-GB" sz="1700" b="0" i="0" u="sng" dirty="0">
              <a:solidFill>
                <a:srgbClr val="222222"/>
              </a:solidFill>
              <a:effectLst/>
              <a:latin typeface="+mj-lt"/>
            </a:endParaRPr>
          </a:p>
          <a:p>
            <a:r>
              <a:rPr lang="en-GB" sz="1700" b="0" i="0" dirty="0">
                <a:solidFill>
                  <a:srgbClr val="222222"/>
                </a:solidFill>
                <a:effectLst/>
                <a:latin typeface="+mj-lt"/>
              </a:rPr>
              <a:t>The diagram shows a section through the spinal cord.</a:t>
            </a:r>
          </a:p>
          <a:p>
            <a:endParaRPr lang="en-GB" sz="1700" dirty="0">
              <a:solidFill>
                <a:srgbClr val="222222"/>
              </a:solidFill>
              <a:latin typeface="+mj-lt"/>
            </a:endParaRPr>
          </a:p>
          <a:p>
            <a:pPr algn="l">
              <a:spcBef>
                <a:spcPts val="1200"/>
              </a:spcBef>
              <a:spcAft>
                <a:spcPts val="0"/>
              </a:spcAft>
            </a:pPr>
            <a:r>
              <a:rPr lang="en-GB" sz="1700" b="0" i="0" dirty="0">
                <a:solidFill>
                  <a:srgbClr val="222222"/>
                </a:solidFill>
                <a:effectLst/>
                <a:latin typeface="+mj-lt"/>
              </a:rPr>
              <a:t>Coordination of a reflex movement of the arm, in response to the hand touching a hot object, involves three neurones. One of these, the relay neurone, is shown in the diagram. Complete the nerve pathway between the receptor and the muscle on the diagram by drawing and labelling:</a:t>
            </a:r>
          </a:p>
          <a:p>
            <a:pPr algn="l">
              <a:spcBef>
                <a:spcPts val="1200"/>
              </a:spcBef>
              <a:spcAft>
                <a:spcPts val="0"/>
              </a:spcAft>
            </a:pPr>
            <a:r>
              <a:rPr lang="en-GB" sz="1700" b="0" i="0" dirty="0">
                <a:solidFill>
                  <a:srgbClr val="222222"/>
                </a:solidFill>
                <a:effectLst/>
                <a:latin typeface="+mj-lt"/>
              </a:rPr>
              <a:t>(</a:t>
            </a:r>
            <a:r>
              <a:rPr lang="en-GB" sz="1700" b="0" i="0" dirty="0" err="1">
                <a:solidFill>
                  <a:srgbClr val="222222"/>
                </a:solidFill>
                <a:effectLst/>
                <a:latin typeface="+mj-lt"/>
              </a:rPr>
              <a:t>i</a:t>
            </a:r>
            <a:r>
              <a:rPr lang="en-GB" sz="1700" b="0" i="0" dirty="0">
                <a:solidFill>
                  <a:srgbClr val="222222"/>
                </a:solidFill>
                <a:effectLst/>
                <a:latin typeface="+mj-lt"/>
              </a:rPr>
              <a:t>)      the sensory neurone;</a:t>
            </a:r>
          </a:p>
          <a:p>
            <a:pPr algn="l">
              <a:spcBef>
                <a:spcPts val="1200"/>
              </a:spcBef>
              <a:spcAft>
                <a:spcPts val="0"/>
              </a:spcAft>
            </a:pPr>
            <a:r>
              <a:rPr lang="en-GB" sz="1700" b="0" i="0" dirty="0">
                <a:solidFill>
                  <a:srgbClr val="222222"/>
                </a:solidFill>
                <a:effectLst/>
                <a:latin typeface="+mj-lt"/>
              </a:rPr>
              <a:t>(ii)     the motor neurone.</a:t>
            </a:r>
          </a:p>
          <a:p>
            <a:pPr marL="0" marR="0" algn="r">
              <a:lnSpc>
                <a:spcPts val="1200"/>
              </a:lnSpc>
              <a:spcBef>
                <a:spcPts val="300"/>
              </a:spcBef>
              <a:spcAft>
                <a:spcPts val="0"/>
              </a:spcAft>
            </a:pPr>
            <a:r>
              <a:rPr lang="en-GB" sz="1700" b="1" i="0" dirty="0">
                <a:solidFill>
                  <a:srgbClr val="222222"/>
                </a:solidFill>
                <a:effectLst/>
                <a:latin typeface="+mj-lt"/>
              </a:rPr>
              <a:t>(2)</a:t>
            </a:r>
          </a:p>
          <a:p>
            <a:pPr algn="l">
              <a:spcBef>
                <a:spcPts val="1200"/>
              </a:spcBef>
              <a:spcAft>
                <a:spcPts val="0"/>
              </a:spcAft>
            </a:pPr>
            <a:r>
              <a:rPr lang="en-GB" sz="1700" b="0" i="0" dirty="0">
                <a:solidFill>
                  <a:srgbClr val="222222"/>
                </a:solidFill>
                <a:effectLst/>
                <a:latin typeface="+mj-lt"/>
              </a:rPr>
              <a:t>(b)     The nerve pathway linking the heat receptor in the hand with the arm muscle is about 1.5 metres in length. It would take the nervous impulse 0.02 seconds to travel this distance along a neurone. However, it takes about 0.5 seconds for the arm to start moving during the reflex response to the heat stimulus.</a:t>
            </a:r>
          </a:p>
          <a:p>
            <a:pPr algn="l">
              <a:spcBef>
                <a:spcPts val="1200"/>
              </a:spcBef>
              <a:spcAft>
                <a:spcPts val="0"/>
              </a:spcAft>
            </a:pPr>
            <a:r>
              <a:rPr lang="en-GB" sz="1700" b="0" i="0" dirty="0">
                <a:solidFill>
                  <a:srgbClr val="222222"/>
                </a:solidFill>
                <a:effectLst/>
                <a:latin typeface="+mj-lt"/>
              </a:rPr>
              <a:t>Explain the difference. (2 marks)</a:t>
            </a:r>
          </a:p>
          <a:p>
            <a:pPr marL="285750" indent="-285750" algn="l">
              <a:spcBef>
                <a:spcPts val="1200"/>
              </a:spcBef>
              <a:spcAft>
                <a:spcPts val="0"/>
              </a:spcAft>
              <a:buFont typeface="Arial" panose="020B0604020202020204" pitchFamily="34" charset="0"/>
              <a:buChar char="•"/>
            </a:pPr>
            <a:r>
              <a:rPr lang="en-GB" sz="1700" b="0" i="0" dirty="0">
                <a:solidFill>
                  <a:srgbClr val="00B0F0"/>
                </a:solidFill>
                <a:effectLst/>
                <a:latin typeface="+mj-lt"/>
              </a:rPr>
              <a:t>reference to synapses / gaps between neurones</a:t>
            </a:r>
          </a:p>
          <a:p>
            <a:pPr marL="285750" indent="-285750" algn="l">
              <a:spcBef>
                <a:spcPts val="1200"/>
              </a:spcBef>
              <a:spcAft>
                <a:spcPts val="0"/>
              </a:spcAft>
              <a:buFont typeface="Arial" panose="020B0604020202020204" pitchFamily="34" charset="0"/>
              <a:buChar char="•"/>
            </a:pPr>
            <a:r>
              <a:rPr lang="en-GB" sz="1700" b="0" i="0" dirty="0">
                <a:solidFill>
                  <a:srgbClr val="00B0F0"/>
                </a:solidFill>
                <a:effectLst/>
                <a:latin typeface="+mj-lt"/>
              </a:rPr>
              <a:t>extra time for release / movement of chemical neurotransmitters</a:t>
            </a:r>
          </a:p>
          <a:p>
            <a:pPr marL="285750" indent="-285750" algn="l">
              <a:spcBef>
                <a:spcPts val="1200"/>
              </a:spcBef>
              <a:spcAft>
                <a:spcPts val="0"/>
              </a:spcAft>
              <a:buFont typeface="Arial" panose="020B0604020202020204" pitchFamily="34" charset="0"/>
              <a:buChar char="•"/>
            </a:pPr>
            <a:r>
              <a:rPr lang="en-GB" sz="1700" b="0" i="0" dirty="0">
                <a:solidFill>
                  <a:srgbClr val="00B0F0"/>
                </a:solidFill>
                <a:effectLst/>
                <a:latin typeface="+mj-lt"/>
              </a:rPr>
              <a:t>extra time for development of muscle ‘tone’ / tension</a:t>
            </a:r>
          </a:p>
          <a:p>
            <a:pPr algn="l">
              <a:spcBef>
                <a:spcPts val="1200"/>
              </a:spcBef>
              <a:spcAft>
                <a:spcPts val="0"/>
              </a:spcAft>
            </a:pPr>
            <a:endParaRPr lang="en-GB" sz="1800" b="0" i="0" dirty="0">
              <a:solidFill>
                <a:srgbClr val="222222"/>
              </a:solidFill>
              <a:effectLst/>
              <a:latin typeface="Arial" panose="020B0604020202020204" pitchFamily="34" charset="0"/>
            </a:endParaRPr>
          </a:p>
          <a:p>
            <a:endParaRPr lang="en-GB" sz="1800" b="0" i="0" dirty="0">
              <a:solidFill>
                <a:srgbClr val="222222"/>
              </a:solidFill>
              <a:effectLst/>
              <a:latin typeface="Arial" panose="020B0604020202020204" pitchFamily="34" charset="0"/>
            </a:endParaRPr>
          </a:p>
          <a:p>
            <a:br>
              <a:rPr lang="en-GB" dirty="0"/>
            </a:br>
            <a:endParaRPr lang="en-GB" b="1" u="sng" dirty="0"/>
          </a:p>
        </p:txBody>
      </p:sp>
      <p:pic>
        <p:nvPicPr>
          <p:cNvPr id="1026" name="Picture 2">
            <a:extLst>
              <a:ext uri="{FF2B5EF4-FFF2-40B4-BE49-F238E27FC236}">
                <a16:creationId xmlns:a16="http://schemas.microsoft.com/office/drawing/2014/main" id="{AB093F98-22BC-7E39-4C76-13B07E82D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188640"/>
            <a:ext cx="4848225" cy="3990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CC31100-E12B-04C2-230A-C463602B7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221" y="116632"/>
            <a:ext cx="5273779" cy="410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14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anim calcmode="lin" valueType="num">
                                      <p:cBhvr additive="base">
                                        <p:cTn id="13"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anim calcmode="lin" valueType="num">
                                      <p:cBhvr additive="base">
                                        <p:cTn id="19"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2" end="12"/>
                                            </p:txEl>
                                          </p:spTgt>
                                        </p:tgtEl>
                                        <p:attrNameLst>
                                          <p:attrName>style.visibility</p:attrName>
                                        </p:attrNameLst>
                                      </p:cBhvr>
                                      <p:to>
                                        <p:strVal val="visible"/>
                                      </p:to>
                                    </p:set>
                                    <p:anim calcmode="lin" valueType="num">
                                      <p:cBhvr additive="base">
                                        <p:cTn id="25"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Universe Brain GIF by Percolate Galactic - Find &amp; Share on GIPHY">
            <a:extLst>
              <a:ext uri="{FF2B5EF4-FFF2-40B4-BE49-F238E27FC236}">
                <a16:creationId xmlns:a16="http://schemas.microsoft.com/office/drawing/2014/main" id="{86DAF314-6A50-BA19-B278-59D15C20E0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01" b="10101"/>
          <a:stretch/>
        </p:blipFill>
        <p:spPr bwMode="auto">
          <a:xfrm>
            <a:off x="0" y="-27384"/>
            <a:ext cx="12216680"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82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0124-4516-2269-5F8A-0341019C36A1}"/>
              </a:ext>
            </a:extLst>
          </p:cNvPr>
          <p:cNvSpPr>
            <a:spLocks noGrp="1"/>
          </p:cNvSpPr>
          <p:nvPr>
            <p:ph type="title"/>
          </p:nvPr>
        </p:nvSpPr>
        <p:spPr>
          <a:xfrm>
            <a:off x="407368" y="188640"/>
            <a:ext cx="10972800" cy="1143000"/>
          </a:xfrm>
        </p:spPr>
        <p:txBody>
          <a:bodyPr/>
          <a:lstStyle/>
          <a:p>
            <a:pPr algn="l"/>
            <a:r>
              <a:rPr lang="en-GB" u="sng" dirty="0"/>
              <a:t>Five main gross structures of the brain</a:t>
            </a:r>
          </a:p>
        </p:txBody>
      </p:sp>
      <p:graphicFrame>
        <p:nvGraphicFramePr>
          <p:cNvPr id="4" name="Table 4">
            <a:extLst>
              <a:ext uri="{FF2B5EF4-FFF2-40B4-BE49-F238E27FC236}">
                <a16:creationId xmlns:a16="http://schemas.microsoft.com/office/drawing/2014/main" id="{926B6EDF-B4E7-BE52-3F32-327AD5A447E4}"/>
              </a:ext>
            </a:extLst>
          </p:cNvPr>
          <p:cNvGraphicFramePr>
            <a:graphicFrameLocks noGrp="1"/>
          </p:cNvGraphicFramePr>
          <p:nvPr>
            <p:extLst>
              <p:ext uri="{D42A27DB-BD31-4B8C-83A1-F6EECF244321}">
                <p14:modId xmlns:p14="http://schemas.microsoft.com/office/powerpoint/2010/main" val="497760701"/>
              </p:ext>
            </p:extLst>
          </p:nvPr>
        </p:nvGraphicFramePr>
        <p:xfrm>
          <a:off x="335360" y="1628800"/>
          <a:ext cx="11593288" cy="4896544"/>
        </p:xfrm>
        <a:graphic>
          <a:graphicData uri="http://schemas.openxmlformats.org/drawingml/2006/table">
            <a:tbl>
              <a:tblPr firstRow="1" bandRow="1">
                <a:tableStyleId>{5C22544A-7EE6-4342-B048-85BDC9FD1C3A}</a:tableStyleId>
              </a:tblPr>
              <a:tblGrid>
                <a:gridCol w="5796644">
                  <a:extLst>
                    <a:ext uri="{9D8B030D-6E8A-4147-A177-3AD203B41FA5}">
                      <a16:colId xmlns:a16="http://schemas.microsoft.com/office/drawing/2014/main" val="1867259153"/>
                    </a:ext>
                  </a:extLst>
                </a:gridCol>
                <a:gridCol w="5796644">
                  <a:extLst>
                    <a:ext uri="{9D8B030D-6E8A-4147-A177-3AD203B41FA5}">
                      <a16:colId xmlns:a16="http://schemas.microsoft.com/office/drawing/2014/main" val="1640191479"/>
                    </a:ext>
                  </a:extLst>
                </a:gridCol>
              </a:tblGrid>
              <a:tr h="549920">
                <a:tc>
                  <a:txBody>
                    <a:bodyPr/>
                    <a:lstStyle/>
                    <a:p>
                      <a:pPr algn="ctr"/>
                      <a:r>
                        <a:rPr lang="en-GB" sz="2000" dirty="0"/>
                        <a:t>Gross structure of the brain</a:t>
                      </a:r>
                    </a:p>
                  </a:txBody>
                  <a:tcPr/>
                </a:tc>
                <a:tc>
                  <a:txBody>
                    <a:bodyPr/>
                    <a:lstStyle/>
                    <a:p>
                      <a:pPr algn="ctr"/>
                      <a:r>
                        <a:rPr lang="en-GB" sz="2000" dirty="0"/>
                        <a:t>Function</a:t>
                      </a:r>
                    </a:p>
                  </a:txBody>
                  <a:tcPr/>
                </a:tc>
                <a:extLst>
                  <a:ext uri="{0D108BD9-81ED-4DB2-BD59-A6C34878D82A}">
                    <a16:rowId xmlns:a16="http://schemas.microsoft.com/office/drawing/2014/main" val="2359909640"/>
                  </a:ext>
                </a:extLst>
              </a:tr>
              <a:tr h="949176">
                <a:tc>
                  <a:txBody>
                    <a:bodyPr/>
                    <a:lstStyle/>
                    <a:p>
                      <a:pPr algn="ctr"/>
                      <a:r>
                        <a:rPr lang="en-GB" sz="2000" dirty="0"/>
                        <a:t>C</a:t>
                      </a:r>
                      <a:r>
                        <a:rPr lang="en-GB" sz="2000" dirty="0">
                          <a:highlight>
                            <a:srgbClr val="FFFF00"/>
                          </a:highlight>
                        </a:rPr>
                        <a:t>………….</a:t>
                      </a:r>
                    </a:p>
                  </a:txBody>
                  <a:tcPr/>
                </a:tc>
                <a:tc>
                  <a:txBody>
                    <a:bodyPr/>
                    <a:lstStyle/>
                    <a:p>
                      <a:pPr algn="ctr"/>
                      <a:r>
                        <a:rPr lang="en-GB" sz="2000" dirty="0"/>
                        <a:t>controls </a:t>
                      </a:r>
                      <a:r>
                        <a:rPr lang="en-GB" sz="2000" dirty="0">
                          <a:highlight>
                            <a:srgbClr val="FFFF00"/>
                          </a:highlight>
                        </a:rPr>
                        <a:t>………….</a:t>
                      </a:r>
                      <a:r>
                        <a:rPr lang="en-GB" sz="2000" dirty="0"/>
                        <a:t> action, such as learning, memory, personality and conscious thought</a:t>
                      </a:r>
                    </a:p>
                  </a:txBody>
                  <a:tcPr/>
                </a:tc>
                <a:extLst>
                  <a:ext uri="{0D108BD9-81ED-4DB2-BD59-A6C34878D82A}">
                    <a16:rowId xmlns:a16="http://schemas.microsoft.com/office/drawing/2014/main" val="690772561"/>
                  </a:ext>
                </a:extLst>
              </a:tr>
              <a:tr h="949176">
                <a:tc>
                  <a:txBody>
                    <a:bodyPr/>
                    <a:lstStyle/>
                    <a:p>
                      <a:pPr algn="ctr"/>
                      <a:r>
                        <a:rPr lang="en-GB" sz="2000" dirty="0"/>
                        <a:t>C</a:t>
                      </a:r>
                      <a:r>
                        <a:rPr lang="en-GB" sz="2000" dirty="0">
                          <a:highlight>
                            <a:srgbClr val="FFFF00"/>
                          </a:highlight>
                        </a:rPr>
                        <a:t>………….</a:t>
                      </a:r>
                    </a:p>
                  </a:txBody>
                  <a:tcPr/>
                </a:tc>
                <a:tc>
                  <a:txBody>
                    <a:bodyPr/>
                    <a:lstStyle/>
                    <a:p>
                      <a:pPr algn="ctr"/>
                      <a:r>
                        <a:rPr lang="en-GB" sz="2000" dirty="0"/>
                        <a:t>Controls </a:t>
                      </a:r>
                      <a:r>
                        <a:rPr lang="en-GB" sz="2000" dirty="0">
                          <a:highlight>
                            <a:srgbClr val="FFFF00"/>
                          </a:highlight>
                        </a:rPr>
                        <a:t>………….</a:t>
                      </a:r>
                      <a:r>
                        <a:rPr lang="en-GB" sz="2000" dirty="0"/>
                        <a:t> functions such as posture, balance and non-voluntary movement</a:t>
                      </a:r>
                    </a:p>
                  </a:txBody>
                  <a:tcPr/>
                </a:tc>
                <a:extLst>
                  <a:ext uri="{0D108BD9-81ED-4DB2-BD59-A6C34878D82A}">
                    <a16:rowId xmlns:a16="http://schemas.microsoft.com/office/drawing/2014/main" val="2241098876"/>
                  </a:ext>
                </a:extLst>
              </a:tr>
              <a:tr h="949176">
                <a:tc>
                  <a:txBody>
                    <a:bodyPr/>
                    <a:lstStyle/>
                    <a:p>
                      <a:pPr algn="ctr"/>
                      <a:r>
                        <a:rPr lang="en-GB" sz="2000" dirty="0"/>
                        <a:t>M</a:t>
                      </a:r>
                      <a:r>
                        <a:rPr lang="en-GB" sz="2000" dirty="0">
                          <a:highlight>
                            <a:srgbClr val="FFFF00"/>
                          </a:highlight>
                        </a:rPr>
                        <a:t>………….</a:t>
                      </a:r>
                      <a:r>
                        <a:rPr lang="en-GB" sz="2000" dirty="0"/>
                        <a:t> o</a:t>
                      </a:r>
                      <a:r>
                        <a:rPr lang="en-GB" sz="2000" dirty="0">
                          <a:highlight>
                            <a:srgbClr val="FFFF00"/>
                          </a:highlight>
                        </a:rPr>
                        <a:t>………….</a:t>
                      </a:r>
                      <a:r>
                        <a:rPr lang="en-GB" sz="2000" dirty="0"/>
                        <a:t> </a:t>
                      </a:r>
                    </a:p>
                  </a:txBody>
                  <a:tcPr/>
                </a:tc>
                <a:tc>
                  <a:txBody>
                    <a:bodyPr/>
                    <a:lstStyle/>
                    <a:p>
                      <a:pPr algn="ctr"/>
                      <a:r>
                        <a:rPr lang="en-GB" sz="2000" dirty="0"/>
                        <a:t>Used in autonomic control, for example controlling </a:t>
                      </a:r>
                      <a:r>
                        <a:rPr lang="en-GB" sz="2000" dirty="0">
                          <a:highlight>
                            <a:srgbClr val="FFFF00"/>
                          </a:highlight>
                        </a:rPr>
                        <a:t>………….</a:t>
                      </a:r>
                      <a:r>
                        <a:rPr lang="en-GB" sz="2000" dirty="0"/>
                        <a:t> rate and </a:t>
                      </a:r>
                      <a:r>
                        <a:rPr lang="en-GB" sz="2000" dirty="0">
                          <a:highlight>
                            <a:srgbClr val="FFFF00"/>
                          </a:highlight>
                        </a:rPr>
                        <a:t>………….</a:t>
                      </a:r>
                      <a:r>
                        <a:rPr lang="en-GB" sz="2000" dirty="0"/>
                        <a:t> rate</a:t>
                      </a:r>
                    </a:p>
                  </a:txBody>
                  <a:tcPr/>
                </a:tc>
                <a:extLst>
                  <a:ext uri="{0D108BD9-81ED-4DB2-BD59-A6C34878D82A}">
                    <a16:rowId xmlns:a16="http://schemas.microsoft.com/office/drawing/2014/main" val="262388126"/>
                  </a:ext>
                </a:extLst>
              </a:tr>
              <a:tr h="549920">
                <a:tc>
                  <a:txBody>
                    <a:bodyPr/>
                    <a:lstStyle/>
                    <a:p>
                      <a:pPr algn="ctr"/>
                      <a:r>
                        <a:rPr lang="en-GB" sz="2000" dirty="0"/>
                        <a:t>H</a:t>
                      </a:r>
                      <a:r>
                        <a:rPr lang="en-GB" sz="2000" dirty="0">
                          <a:highlight>
                            <a:srgbClr val="FFFF00"/>
                          </a:highlight>
                        </a:rPr>
                        <a:t>………….</a:t>
                      </a:r>
                    </a:p>
                  </a:txBody>
                  <a:tcPr/>
                </a:tc>
                <a:tc>
                  <a:txBody>
                    <a:bodyPr/>
                    <a:lstStyle/>
                    <a:p>
                      <a:pPr algn="ctr"/>
                      <a:r>
                        <a:rPr lang="en-GB" sz="2000" dirty="0"/>
                        <a:t>Regulatory centre for </a:t>
                      </a:r>
                      <a:r>
                        <a:rPr lang="en-GB" sz="2000" dirty="0">
                          <a:highlight>
                            <a:srgbClr val="FFFF00"/>
                          </a:highlight>
                        </a:rPr>
                        <a:t>………….</a:t>
                      </a:r>
                      <a:r>
                        <a:rPr lang="en-GB" sz="2000" dirty="0"/>
                        <a:t> and </a:t>
                      </a:r>
                      <a:r>
                        <a:rPr lang="en-GB" sz="2000" dirty="0">
                          <a:highlight>
                            <a:srgbClr val="FFFF00"/>
                          </a:highlight>
                        </a:rPr>
                        <a:t>………….</a:t>
                      </a:r>
                      <a:r>
                        <a:rPr lang="en-GB" sz="2000" dirty="0"/>
                        <a:t> balance</a:t>
                      </a:r>
                    </a:p>
                  </a:txBody>
                  <a:tcPr/>
                </a:tc>
                <a:extLst>
                  <a:ext uri="{0D108BD9-81ED-4DB2-BD59-A6C34878D82A}">
                    <a16:rowId xmlns:a16="http://schemas.microsoft.com/office/drawing/2014/main" val="2245598833"/>
                  </a:ext>
                </a:extLst>
              </a:tr>
              <a:tr h="949176">
                <a:tc>
                  <a:txBody>
                    <a:bodyPr/>
                    <a:lstStyle/>
                    <a:p>
                      <a:pPr algn="ctr"/>
                      <a:r>
                        <a:rPr lang="en-GB" sz="2000" dirty="0"/>
                        <a:t>P</a:t>
                      </a:r>
                      <a:r>
                        <a:rPr lang="en-GB" sz="2000" dirty="0">
                          <a:highlight>
                            <a:srgbClr val="FFFF00"/>
                          </a:highlight>
                        </a:rPr>
                        <a:t>………….</a:t>
                      </a:r>
                      <a:r>
                        <a:rPr lang="en-GB" sz="2000" dirty="0"/>
                        <a:t> g</a:t>
                      </a:r>
                      <a:r>
                        <a:rPr lang="en-GB" sz="2000" dirty="0">
                          <a:highlight>
                            <a:srgbClr val="FFFF00"/>
                          </a:highlight>
                        </a:rPr>
                        <a:t>………….</a:t>
                      </a:r>
                    </a:p>
                  </a:txBody>
                  <a:tcPr/>
                </a:tc>
                <a:tc>
                  <a:txBody>
                    <a:bodyPr/>
                    <a:lstStyle/>
                    <a:p>
                      <a:pPr algn="ctr"/>
                      <a:r>
                        <a:rPr lang="en-GB" sz="2000" dirty="0"/>
                        <a:t>Stores and releases </a:t>
                      </a:r>
                      <a:r>
                        <a:rPr lang="en-GB" sz="2000" dirty="0">
                          <a:highlight>
                            <a:srgbClr val="FFFF00"/>
                          </a:highlight>
                        </a:rPr>
                        <a:t>…….……….</a:t>
                      </a:r>
                      <a:r>
                        <a:rPr lang="en-GB" sz="2000" dirty="0"/>
                        <a:t> that regulate many body </a:t>
                      </a:r>
                      <a:r>
                        <a:rPr lang="en-GB" sz="2000" dirty="0">
                          <a:highlight>
                            <a:srgbClr val="FFFF00"/>
                          </a:highlight>
                        </a:rPr>
                        <a:t>………….</a:t>
                      </a:r>
                    </a:p>
                  </a:txBody>
                  <a:tcPr/>
                </a:tc>
                <a:extLst>
                  <a:ext uri="{0D108BD9-81ED-4DB2-BD59-A6C34878D82A}">
                    <a16:rowId xmlns:a16="http://schemas.microsoft.com/office/drawing/2014/main" val="2108492983"/>
                  </a:ext>
                </a:extLst>
              </a:tr>
            </a:tbl>
          </a:graphicData>
        </a:graphic>
      </p:graphicFrame>
    </p:spTree>
    <p:extLst>
      <p:ext uri="{BB962C8B-B14F-4D97-AF65-F5344CB8AC3E}">
        <p14:creationId xmlns:p14="http://schemas.microsoft.com/office/powerpoint/2010/main" val="3662141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0124-4516-2269-5F8A-0341019C36A1}"/>
              </a:ext>
            </a:extLst>
          </p:cNvPr>
          <p:cNvSpPr>
            <a:spLocks noGrp="1"/>
          </p:cNvSpPr>
          <p:nvPr>
            <p:ph type="title"/>
          </p:nvPr>
        </p:nvSpPr>
        <p:spPr>
          <a:xfrm>
            <a:off x="407368" y="188640"/>
            <a:ext cx="10972800" cy="1143000"/>
          </a:xfrm>
        </p:spPr>
        <p:txBody>
          <a:bodyPr/>
          <a:lstStyle/>
          <a:p>
            <a:pPr algn="l"/>
            <a:r>
              <a:rPr lang="en-GB" u="sng" dirty="0"/>
              <a:t>Five main gross structures of the brain</a:t>
            </a:r>
          </a:p>
        </p:txBody>
      </p:sp>
      <p:graphicFrame>
        <p:nvGraphicFramePr>
          <p:cNvPr id="4" name="Table 4">
            <a:extLst>
              <a:ext uri="{FF2B5EF4-FFF2-40B4-BE49-F238E27FC236}">
                <a16:creationId xmlns:a16="http://schemas.microsoft.com/office/drawing/2014/main" id="{926B6EDF-B4E7-BE52-3F32-327AD5A447E4}"/>
              </a:ext>
            </a:extLst>
          </p:cNvPr>
          <p:cNvGraphicFramePr>
            <a:graphicFrameLocks noGrp="1"/>
          </p:cNvGraphicFramePr>
          <p:nvPr>
            <p:extLst>
              <p:ext uri="{D42A27DB-BD31-4B8C-83A1-F6EECF244321}">
                <p14:modId xmlns:p14="http://schemas.microsoft.com/office/powerpoint/2010/main" val="2590429006"/>
              </p:ext>
            </p:extLst>
          </p:nvPr>
        </p:nvGraphicFramePr>
        <p:xfrm>
          <a:off x="335360" y="1628800"/>
          <a:ext cx="11593288" cy="4896544"/>
        </p:xfrm>
        <a:graphic>
          <a:graphicData uri="http://schemas.openxmlformats.org/drawingml/2006/table">
            <a:tbl>
              <a:tblPr firstRow="1" bandRow="1">
                <a:tableStyleId>{5C22544A-7EE6-4342-B048-85BDC9FD1C3A}</a:tableStyleId>
              </a:tblPr>
              <a:tblGrid>
                <a:gridCol w="5796644">
                  <a:extLst>
                    <a:ext uri="{9D8B030D-6E8A-4147-A177-3AD203B41FA5}">
                      <a16:colId xmlns:a16="http://schemas.microsoft.com/office/drawing/2014/main" val="1867259153"/>
                    </a:ext>
                  </a:extLst>
                </a:gridCol>
                <a:gridCol w="5796644">
                  <a:extLst>
                    <a:ext uri="{9D8B030D-6E8A-4147-A177-3AD203B41FA5}">
                      <a16:colId xmlns:a16="http://schemas.microsoft.com/office/drawing/2014/main" val="1640191479"/>
                    </a:ext>
                  </a:extLst>
                </a:gridCol>
              </a:tblGrid>
              <a:tr h="549920">
                <a:tc>
                  <a:txBody>
                    <a:bodyPr/>
                    <a:lstStyle/>
                    <a:p>
                      <a:pPr algn="ctr"/>
                      <a:r>
                        <a:rPr lang="en-GB" sz="2000" dirty="0"/>
                        <a:t>Gross structure of the brain</a:t>
                      </a:r>
                    </a:p>
                  </a:txBody>
                  <a:tcPr/>
                </a:tc>
                <a:tc>
                  <a:txBody>
                    <a:bodyPr/>
                    <a:lstStyle/>
                    <a:p>
                      <a:pPr algn="ctr"/>
                      <a:r>
                        <a:rPr lang="en-GB" sz="2000" dirty="0"/>
                        <a:t>Function</a:t>
                      </a:r>
                    </a:p>
                  </a:txBody>
                  <a:tcPr/>
                </a:tc>
                <a:extLst>
                  <a:ext uri="{0D108BD9-81ED-4DB2-BD59-A6C34878D82A}">
                    <a16:rowId xmlns:a16="http://schemas.microsoft.com/office/drawing/2014/main" val="2359909640"/>
                  </a:ext>
                </a:extLst>
              </a:tr>
              <a:tr h="949176">
                <a:tc>
                  <a:txBody>
                    <a:bodyPr/>
                    <a:lstStyle/>
                    <a:p>
                      <a:pPr algn="ctr"/>
                      <a:r>
                        <a:rPr lang="en-GB" sz="2000" dirty="0"/>
                        <a:t>C</a:t>
                      </a:r>
                      <a:r>
                        <a:rPr lang="en-GB" sz="2000" dirty="0">
                          <a:highlight>
                            <a:srgbClr val="FFFF00"/>
                          </a:highlight>
                        </a:rPr>
                        <a:t>erebrum</a:t>
                      </a:r>
                    </a:p>
                  </a:txBody>
                  <a:tcPr/>
                </a:tc>
                <a:tc>
                  <a:txBody>
                    <a:bodyPr/>
                    <a:lstStyle/>
                    <a:p>
                      <a:pPr algn="ctr"/>
                      <a:r>
                        <a:rPr lang="en-GB" sz="2000" dirty="0"/>
                        <a:t>controls </a:t>
                      </a:r>
                      <a:r>
                        <a:rPr lang="en-GB" sz="2000" dirty="0">
                          <a:highlight>
                            <a:srgbClr val="FFFF00"/>
                          </a:highlight>
                        </a:rPr>
                        <a:t>voluntary</a:t>
                      </a:r>
                      <a:r>
                        <a:rPr lang="en-GB" sz="2000" dirty="0"/>
                        <a:t> action, such as learning, memory, personality and conscious thought</a:t>
                      </a:r>
                    </a:p>
                  </a:txBody>
                  <a:tcPr/>
                </a:tc>
                <a:extLst>
                  <a:ext uri="{0D108BD9-81ED-4DB2-BD59-A6C34878D82A}">
                    <a16:rowId xmlns:a16="http://schemas.microsoft.com/office/drawing/2014/main" val="690772561"/>
                  </a:ext>
                </a:extLst>
              </a:tr>
              <a:tr h="949176">
                <a:tc>
                  <a:txBody>
                    <a:bodyPr/>
                    <a:lstStyle/>
                    <a:p>
                      <a:pPr algn="ctr"/>
                      <a:r>
                        <a:rPr lang="en-GB" sz="2000" dirty="0"/>
                        <a:t>C</a:t>
                      </a:r>
                      <a:r>
                        <a:rPr lang="en-GB" sz="2000" dirty="0">
                          <a:highlight>
                            <a:srgbClr val="FFFF00"/>
                          </a:highlight>
                        </a:rPr>
                        <a:t>erebellum</a:t>
                      </a:r>
                    </a:p>
                  </a:txBody>
                  <a:tcPr/>
                </a:tc>
                <a:tc>
                  <a:txBody>
                    <a:bodyPr/>
                    <a:lstStyle/>
                    <a:p>
                      <a:pPr algn="ctr"/>
                      <a:r>
                        <a:rPr lang="en-GB" sz="2000" dirty="0"/>
                        <a:t>Controls </a:t>
                      </a:r>
                      <a:r>
                        <a:rPr lang="en-GB" sz="2000" dirty="0">
                          <a:highlight>
                            <a:srgbClr val="FFFF00"/>
                          </a:highlight>
                        </a:rPr>
                        <a:t>unconscious</a:t>
                      </a:r>
                      <a:r>
                        <a:rPr lang="en-GB" sz="2000" dirty="0"/>
                        <a:t> functions such as posture, balance and non-voluntary movement</a:t>
                      </a:r>
                    </a:p>
                  </a:txBody>
                  <a:tcPr/>
                </a:tc>
                <a:extLst>
                  <a:ext uri="{0D108BD9-81ED-4DB2-BD59-A6C34878D82A}">
                    <a16:rowId xmlns:a16="http://schemas.microsoft.com/office/drawing/2014/main" val="2241098876"/>
                  </a:ext>
                </a:extLst>
              </a:tr>
              <a:tr h="949176">
                <a:tc>
                  <a:txBody>
                    <a:bodyPr/>
                    <a:lstStyle/>
                    <a:p>
                      <a:pPr algn="ctr"/>
                      <a:r>
                        <a:rPr lang="en-GB" sz="2000" dirty="0"/>
                        <a:t>M</a:t>
                      </a:r>
                      <a:r>
                        <a:rPr lang="en-GB" sz="2000" dirty="0">
                          <a:highlight>
                            <a:srgbClr val="FFFF00"/>
                          </a:highlight>
                        </a:rPr>
                        <a:t>edulla</a:t>
                      </a:r>
                      <a:r>
                        <a:rPr lang="en-GB" sz="2000" dirty="0"/>
                        <a:t> o</a:t>
                      </a:r>
                      <a:r>
                        <a:rPr lang="en-GB" sz="2000" dirty="0">
                          <a:highlight>
                            <a:srgbClr val="FFFF00"/>
                          </a:highlight>
                        </a:rPr>
                        <a:t>blongata</a:t>
                      </a:r>
                      <a:r>
                        <a:rPr lang="en-GB" sz="2000" dirty="0"/>
                        <a:t> </a:t>
                      </a:r>
                    </a:p>
                  </a:txBody>
                  <a:tcPr/>
                </a:tc>
                <a:tc>
                  <a:txBody>
                    <a:bodyPr/>
                    <a:lstStyle/>
                    <a:p>
                      <a:pPr algn="ctr"/>
                      <a:r>
                        <a:rPr lang="en-GB" sz="2000" dirty="0"/>
                        <a:t>Used in autonomic control, for example controlling </a:t>
                      </a:r>
                      <a:r>
                        <a:rPr lang="en-GB" sz="2000" dirty="0">
                          <a:highlight>
                            <a:srgbClr val="FFFF00"/>
                          </a:highlight>
                        </a:rPr>
                        <a:t>heart</a:t>
                      </a:r>
                      <a:r>
                        <a:rPr lang="en-GB" sz="2000" dirty="0"/>
                        <a:t> rate and </a:t>
                      </a:r>
                      <a:r>
                        <a:rPr lang="en-GB" sz="2000" dirty="0">
                          <a:highlight>
                            <a:srgbClr val="FFFF00"/>
                          </a:highlight>
                        </a:rPr>
                        <a:t>breathing</a:t>
                      </a:r>
                      <a:r>
                        <a:rPr lang="en-GB" sz="2000" dirty="0"/>
                        <a:t> rate</a:t>
                      </a:r>
                    </a:p>
                  </a:txBody>
                  <a:tcPr/>
                </a:tc>
                <a:extLst>
                  <a:ext uri="{0D108BD9-81ED-4DB2-BD59-A6C34878D82A}">
                    <a16:rowId xmlns:a16="http://schemas.microsoft.com/office/drawing/2014/main" val="262388126"/>
                  </a:ext>
                </a:extLst>
              </a:tr>
              <a:tr h="549920">
                <a:tc>
                  <a:txBody>
                    <a:bodyPr/>
                    <a:lstStyle/>
                    <a:p>
                      <a:pPr algn="ctr"/>
                      <a:r>
                        <a:rPr lang="en-GB" sz="2000" dirty="0"/>
                        <a:t>H</a:t>
                      </a:r>
                      <a:r>
                        <a:rPr lang="en-GB" sz="2000" dirty="0">
                          <a:highlight>
                            <a:srgbClr val="FFFF00"/>
                          </a:highlight>
                        </a:rPr>
                        <a:t>ypothalamus</a:t>
                      </a:r>
                    </a:p>
                  </a:txBody>
                  <a:tcPr/>
                </a:tc>
                <a:tc>
                  <a:txBody>
                    <a:bodyPr/>
                    <a:lstStyle/>
                    <a:p>
                      <a:pPr algn="ctr"/>
                      <a:r>
                        <a:rPr lang="en-GB" sz="2000" dirty="0"/>
                        <a:t>Regulatory centre for </a:t>
                      </a:r>
                      <a:r>
                        <a:rPr lang="en-GB" sz="2000" dirty="0">
                          <a:highlight>
                            <a:srgbClr val="FFFF00"/>
                          </a:highlight>
                        </a:rPr>
                        <a:t>temperature</a:t>
                      </a:r>
                      <a:r>
                        <a:rPr lang="en-GB" sz="2000" dirty="0"/>
                        <a:t> and </a:t>
                      </a:r>
                      <a:r>
                        <a:rPr lang="en-GB" sz="2000" dirty="0">
                          <a:highlight>
                            <a:srgbClr val="FFFF00"/>
                          </a:highlight>
                        </a:rPr>
                        <a:t>water</a:t>
                      </a:r>
                      <a:r>
                        <a:rPr lang="en-GB" sz="2000" dirty="0"/>
                        <a:t> balance</a:t>
                      </a:r>
                    </a:p>
                  </a:txBody>
                  <a:tcPr/>
                </a:tc>
                <a:extLst>
                  <a:ext uri="{0D108BD9-81ED-4DB2-BD59-A6C34878D82A}">
                    <a16:rowId xmlns:a16="http://schemas.microsoft.com/office/drawing/2014/main" val="2245598833"/>
                  </a:ext>
                </a:extLst>
              </a:tr>
              <a:tr h="949176">
                <a:tc>
                  <a:txBody>
                    <a:bodyPr/>
                    <a:lstStyle/>
                    <a:p>
                      <a:pPr algn="ctr"/>
                      <a:r>
                        <a:rPr lang="en-GB" sz="2000" dirty="0"/>
                        <a:t>P</a:t>
                      </a:r>
                      <a:r>
                        <a:rPr lang="en-GB" sz="2000" dirty="0">
                          <a:highlight>
                            <a:srgbClr val="FFFF00"/>
                          </a:highlight>
                        </a:rPr>
                        <a:t>ituitary</a:t>
                      </a:r>
                      <a:r>
                        <a:rPr lang="en-GB" sz="2000" dirty="0"/>
                        <a:t> g</a:t>
                      </a:r>
                      <a:r>
                        <a:rPr lang="en-GB" sz="2000" dirty="0">
                          <a:highlight>
                            <a:srgbClr val="FFFF00"/>
                          </a:highlight>
                        </a:rPr>
                        <a:t>land</a:t>
                      </a:r>
                    </a:p>
                  </a:txBody>
                  <a:tcPr/>
                </a:tc>
                <a:tc>
                  <a:txBody>
                    <a:bodyPr/>
                    <a:lstStyle/>
                    <a:p>
                      <a:pPr algn="ctr"/>
                      <a:r>
                        <a:rPr lang="en-GB" sz="2000" dirty="0"/>
                        <a:t>Stores and releases </a:t>
                      </a:r>
                      <a:r>
                        <a:rPr lang="en-GB" sz="2000" dirty="0">
                          <a:highlight>
                            <a:srgbClr val="FFFF00"/>
                          </a:highlight>
                        </a:rPr>
                        <a:t>hormones</a:t>
                      </a:r>
                      <a:r>
                        <a:rPr lang="en-GB" sz="2000" dirty="0"/>
                        <a:t> that regulate many body </a:t>
                      </a:r>
                      <a:r>
                        <a:rPr lang="en-GB" sz="2000" dirty="0">
                          <a:highlight>
                            <a:srgbClr val="FFFF00"/>
                          </a:highlight>
                        </a:rPr>
                        <a:t>functions</a:t>
                      </a:r>
                    </a:p>
                  </a:txBody>
                  <a:tcPr/>
                </a:tc>
                <a:extLst>
                  <a:ext uri="{0D108BD9-81ED-4DB2-BD59-A6C34878D82A}">
                    <a16:rowId xmlns:a16="http://schemas.microsoft.com/office/drawing/2014/main" val="2108492983"/>
                  </a:ext>
                </a:extLst>
              </a:tr>
            </a:tbl>
          </a:graphicData>
        </a:graphic>
      </p:graphicFrame>
      <p:sp>
        <p:nvSpPr>
          <p:cNvPr id="7" name="Rectangle 6">
            <a:extLst>
              <a:ext uri="{FF2B5EF4-FFF2-40B4-BE49-F238E27FC236}">
                <a16:creationId xmlns:a16="http://schemas.microsoft.com/office/drawing/2014/main" id="{129C725E-8C29-1A57-56DC-3635466F98F5}"/>
              </a:ext>
            </a:extLst>
          </p:cNvPr>
          <p:cNvSpPr/>
          <p:nvPr/>
        </p:nvSpPr>
        <p:spPr>
          <a:xfrm>
            <a:off x="407368" y="3140968"/>
            <a:ext cx="1144927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580686B-9229-43D7-35A1-3BEA3A96E942}"/>
              </a:ext>
            </a:extLst>
          </p:cNvPr>
          <p:cNvSpPr/>
          <p:nvPr/>
        </p:nvSpPr>
        <p:spPr>
          <a:xfrm>
            <a:off x="442049" y="4077072"/>
            <a:ext cx="1144927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E48CD62-4CC3-0CDE-52CC-123764C75749}"/>
              </a:ext>
            </a:extLst>
          </p:cNvPr>
          <p:cNvSpPr/>
          <p:nvPr/>
        </p:nvSpPr>
        <p:spPr>
          <a:xfrm>
            <a:off x="442049" y="4905164"/>
            <a:ext cx="1144927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F75EB98-A448-8DE3-0AF6-0F04CE28AD06}"/>
              </a:ext>
            </a:extLst>
          </p:cNvPr>
          <p:cNvSpPr/>
          <p:nvPr/>
        </p:nvSpPr>
        <p:spPr>
          <a:xfrm>
            <a:off x="472831" y="5643246"/>
            <a:ext cx="1144927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SharedWithUsers xmlns="b83ea8ec-d1ce-4b1c-906d-dc0b29db2502">
      <UserInfo>
        <DisplayName/>
        <AccountId xsi:nil="true"/>
        <AccountType/>
      </UserInfo>
    </SharedWithUsers>
    <lcf76f155ced4ddcb4097134ff3c332f xmlns="39a9f016-2850-430d-a9d7-5d156f797ec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58822A-264D-4834-BE8E-D9264690C42E}">
  <ds:schemaRefs>
    <ds:schemaRef ds:uri="http://schemas.microsoft.com/sharepoint/v3/contenttype/forms"/>
  </ds:schemaRefs>
</ds:datastoreItem>
</file>

<file path=customXml/itemProps2.xml><?xml version="1.0" encoding="utf-8"?>
<ds:datastoreItem xmlns:ds="http://schemas.openxmlformats.org/officeDocument/2006/customXml" ds:itemID="{65BB4775-7730-4B32-A952-D7349CD42E49}">
  <ds:schemaRefs>
    <ds:schemaRef ds:uri="39a9f016-2850-430d-a9d7-5d156f797ecb"/>
    <ds:schemaRef ds:uri="http://purl.org/dc/terms/"/>
    <ds:schemaRef ds:uri="http://schemas.microsoft.com/office/2006/documentManagement/types"/>
    <ds:schemaRef ds:uri="b83ea8ec-d1ce-4b1c-906d-dc0b29db2502"/>
    <ds:schemaRef ds:uri="http://purl.org/dc/elements/1.1/"/>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BE377A4-C544-49A9-B447-6C62C1315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1854</TotalTime>
  <Words>1537</Words>
  <Application>Microsoft Office PowerPoint</Application>
  <PresentationFormat>Widescreen</PresentationFormat>
  <Paragraphs>250</Paragraphs>
  <Slides>29</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Comic Sans MS</vt:lpstr>
      <vt:lpstr>gg sans</vt:lpstr>
      <vt:lpstr>Roboto</vt:lpstr>
      <vt:lpstr>Segoe UI</vt:lpstr>
      <vt:lpstr>Times New Roman</vt:lpstr>
      <vt:lpstr>Office Theme</vt:lpstr>
      <vt:lpstr>PowerPoint Presentation</vt:lpstr>
      <vt:lpstr>PowerPoint Presentation</vt:lpstr>
      <vt:lpstr>Brain structure and function</vt:lpstr>
      <vt:lpstr>PowerPoint Presentation</vt:lpstr>
      <vt:lpstr>PowerPoint Presentation</vt:lpstr>
      <vt:lpstr>PowerPoint Presentation</vt:lpstr>
      <vt:lpstr>PowerPoint Presentation</vt:lpstr>
      <vt:lpstr>Five main gross structures of the brain</vt:lpstr>
      <vt:lpstr>Five main gross structures of the brain</vt:lpstr>
      <vt:lpstr>Five main gross structures of the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MGW</dc:creator>
  <cp:lastModifiedBy>Chezka Mae Madrona</cp:lastModifiedBy>
  <cp:revision>28</cp:revision>
  <cp:lastPrinted>2023-03-20T13:21:09Z</cp:lastPrinted>
  <dcterms:created xsi:type="dcterms:W3CDTF">2013-03-09T14:30:37Z</dcterms:created>
  <dcterms:modified xsi:type="dcterms:W3CDTF">2025-07-23T07:26:27Z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39065400</vt:r8>
  </property>
  <property fmtid="{D5CDD505-2E9C-101B-9397-08002B2CF9AE}" pid="3" name="ContentTypeId">
    <vt:lpwstr>0x0101002F4BC12256C0CA499B3F5CE8F04E9C67</vt:lpwstr>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opic">
    <vt:lpwstr/>
  </property>
  <property fmtid="{D5CDD505-2E9C-101B-9397-08002B2CF9AE}" pid="10" name="Term">
    <vt:lpwstr/>
  </property>
  <property fmtid="{D5CDD505-2E9C-101B-9397-08002B2CF9AE}" pid="11" name="Staff Category">
    <vt:lpwstr/>
  </property>
  <property fmtid="{D5CDD505-2E9C-101B-9397-08002B2CF9AE}" pid="12" name="Exam Board">
    <vt:lpwstr/>
  </property>
  <property fmtid="{D5CDD505-2E9C-101B-9397-08002B2CF9AE}" pid="13" name="Week">
    <vt:lpwstr/>
  </property>
  <property fmtid="{D5CDD505-2E9C-101B-9397-08002B2CF9AE}" pid="14" name="MediaServiceImageTags">
    <vt:lpwstr/>
  </property>
</Properties>
</file>