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sldIdLst>
    <p:sldId id="256" r:id="rId5"/>
    <p:sldId id="257" r:id="rId6"/>
    <p:sldId id="258" r:id="rId7"/>
    <p:sldId id="269" r:id="rId8"/>
    <p:sldId id="259" r:id="rId9"/>
    <p:sldId id="260" r:id="rId10"/>
    <p:sldId id="268" r:id="rId11"/>
    <p:sldId id="261" r:id="rId12"/>
    <p:sldId id="262" r:id="rId13"/>
    <p:sldId id="263" r:id="rId14"/>
    <p:sldId id="264"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76491-4FFC-9C4B-F9DD-13619D421876}" v="362" dt="2024-03-06T09:05:24.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 Lupton" userId="S::hazel.lupton@sthelens.london::330d0395-d8b0-4d77-8620-740b48613bd9" providerId="AD" clId="Web-{2E73908B-62D1-C90C-01A6-DAB34B7827CF}"/>
    <pc:docChg chg="modSld">
      <pc:chgData name="Hazel Lupton" userId="S::hazel.lupton@sthelens.london::330d0395-d8b0-4d77-8620-740b48613bd9" providerId="AD" clId="Web-{2E73908B-62D1-C90C-01A6-DAB34B7827CF}" dt="2021-04-19T14:25:28.348" v="66" actId="20577"/>
      <pc:docMkLst>
        <pc:docMk/>
      </pc:docMkLst>
      <pc:sldChg chg="modSp">
        <pc:chgData name="Hazel Lupton" userId="S::hazel.lupton@sthelens.london::330d0395-d8b0-4d77-8620-740b48613bd9" providerId="AD" clId="Web-{2E73908B-62D1-C90C-01A6-DAB34B7827CF}" dt="2021-04-19T14:25:28.348" v="66" actId="20577"/>
        <pc:sldMkLst>
          <pc:docMk/>
          <pc:sldMk cId="1137440405" sldId="257"/>
        </pc:sldMkLst>
        <pc:spChg chg="mod">
          <ac:chgData name="Hazel Lupton" userId="S::hazel.lupton@sthelens.london::330d0395-d8b0-4d77-8620-740b48613bd9" providerId="AD" clId="Web-{2E73908B-62D1-C90C-01A6-DAB34B7827CF}" dt="2021-04-19T14:25:28.348" v="66" actId="20577"/>
          <ac:spMkLst>
            <pc:docMk/>
            <pc:sldMk cId="1137440405" sldId="257"/>
            <ac:spMk id="3" creationId="{00000000-0000-0000-0000-000000000000}"/>
          </ac:spMkLst>
        </pc:spChg>
      </pc:sldChg>
      <pc:sldChg chg="addSp delSp modSp">
        <pc:chgData name="Hazel Lupton" userId="S::hazel.lupton@sthelens.london::330d0395-d8b0-4d77-8620-740b48613bd9" providerId="AD" clId="Web-{2E73908B-62D1-C90C-01A6-DAB34B7827CF}" dt="2021-04-19T14:19:08.904" v="17" actId="1076"/>
        <pc:sldMkLst>
          <pc:docMk/>
          <pc:sldMk cId="2141860383" sldId="259"/>
        </pc:sldMkLst>
        <pc:spChg chg="add mod">
          <ac:chgData name="Hazel Lupton" userId="S::hazel.lupton@sthelens.london::330d0395-d8b0-4d77-8620-740b48613bd9" providerId="AD" clId="Web-{2E73908B-62D1-C90C-01A6-DAB34B7827CF}" dt="2021-04-19T14:19:08.904" v="17" actId="1076"/>
          <ac:spMkLst>
            <pc:docMk/>
            <pc:sldMk cId="2141860383" sldId="259"/>
            <ac:spMk id="3" creationId="{0DFAE284-5C98-47B9-9B37-1C44A9B0DE06}"/>
          </ac:spMkLst>
        </pc:spChg>
        <pc:spChg chg="del mod">
          <ac:chgData name="Hazel Lupton" userId="S::hazel.lupton@sthelens.london::330d0395-d8b0-4d77-8620-740b48613bd9" providerId="AD" clId="Web-{2E73908B-62D1-C90C-01A6-DAB34B7827CF}" dt="2021-04-19T14:18:25.200" v="2"/>
          <ac:spMkLst>
            <pc:docMk/>
            <pc:sldMk cId="2141860383" sldId="259"/>
            <ac:spMk id="6" creationId="{00000000-0000-0000-0000-000000000000}"/>
          </ac:spMkLst>
        </pc:spChg>
        <pc:picChg chg="add mod ord">
          <ac:chgData name="Hazel Lupton" userId="S::hazel.lupton@sthelens.london::330d0395-d8b0-4d77-8620-740b48613bd9" providerId="AD" clId="Web-{2E73908B-62D1-C90C-01A6-DAB34B7827CF}" dt="2021-04-19T14:18:40.357" v="5" actId="14100"/>
          <ac:picMkLst>
            <pc:docMk/>
            <pc:sldMk cId="2141860383" sldId="259"/>
            <ac:picMk id="2" creationId="{C83CEF00-1059-4758-9251-BC44035DD524}"/>
          </ac:picMkLst>
        </pc:picChg>
        <pc:picChg chg="del">
          <ac:chgData name="Hazel Lupton" userId="S::hazel.lupton@sthelens.london::330d0395-d8b0-4d77-8620-740b48613bd9" providerId="AD" clId="Web-{2E73908B-62D1-C90C-01A6-DAB34B7827CF}" dt="2021-04-19T14:16:29.511" v="0"/>
          <ac:picMkLst>
            <pc:docMk/>
            <pc:sldMk cId="2141860383" sldId="259"/>
            <ac:picMk id="1027" creationId="{00000000-0000-0000-0000-000000000000}"/>
          </ac:picMkLst>
        </pc:picChg>
      </pc:sldChg>
    </pc:docChg>
  </pc:docChgLst>
  <pc:docChgLst>
    <pc:chgData name="Hazel Lupton" userId="S::hazel.lupton@sthelens.london::330d0395-d8b0-4d77-8620-740b48613bd9" providerId="AD" clId="Web-{6FC6107B-E990-016B-CE77-E0246B0644B9}"/>
    <pc:docChg chg="modSld">
      <pc:chgData name="Hazel Lupton" userId="S::hazel.lupton@sthelens.london::330d0395-d8b0-4d77-8620-740b48613bd9" providerId="AD" clId="Web-{6FC6107B-E990-016B-CE77-E0246B0644B9}" dt="2023-02-09T11:35:08.136" v="1" actId="20577"/>
      <pc:docMkLst>
        <pc:docMk/>
      </pc:docMkLst>
      <pc:sldChg chg="modSp">
        <pc:chgData name="Hazel Lupton" userId="S::hazel.lupton@sthelens.london::330d0395-d8b0-4d77-8620-740b48613bd9" providerId="AD" clId="Web-{6FC6107B-E990-016B-CE77-E0246B0644B9}" dt="2023-02-09T11:35:08.136" v="1" actId="20577"/>
        <pc:sldMkLst>
          <pc:docMk/>
          <pc:sldMk cId="3922488583" sldId="258"/>
        </pc:sldMkLst>
        <pc:spChg chg="mod">
          <ac:chgData name="Hazel Lupton" userId="S::hazel.lupton@sthelens.london::330d0395-d8b0-4d77-8620-740b48613bd9" providerId="AD" clId="Web-{6FC6107B-E990-016B-CE77-E0246B0644B9}" dt="2023-02-09T11:35:08.136" v="1" actId="20577"/>
          <ac:spMkLst>
            <pc:docMk/>
            <pc:sldMk cId="3922488583" sldId="258"/>
            <ac:spMk id="3" creationId="{00000000-0000-0000-0000-000000000000}"/>
          </ac:spMkLst>
        </pc:spChg>
      </pc:sldChg>
    </pc:docChg>
  </pc:docChgLst>
  <pc:docChgLst>
    <pc:chgData name="Hazel Lupton" userId="S::hazel.lupton@sthelens.london::330d0395-d8b0-4d77-8620-740b48613bd9" providerId="AD" clId="Web-{CCC2E03E-C059-D003-63D8-6054DCC3935A}"/>
    <pc:docChg chg="modSld">
      <pc:chgData name="Hazel Lupton" userId="S::hazel.lupton@sthelens.london::330d0395-d8b0-4d77-8620-740b48613bd9" providerId="AD" clId="Web-{CCC2E03E-C059-D003-63D8-6054DCC3935A}" dt="2021-04-21T11:27:05.241" v="80" actId="20577"/>
      <pc:docMkLst>
        <pc:docMk/>
      </pc:docMkLst>
      <pc:sldChg chg="addSp modSp">
        <pc:chgData name="Hazel Lupton" userId="S::hazel.lupton@sthelens.london::330d0395-d8b0-4d77-8620-740b48613bd9" providerId="AD" clId="Web-{CCC2E03E-C059-D003-63D8-6054DCC3935A}" dt="2021-04-21T11:27:05.241" v="80" actId="20577"/>
        <pc:sldMkLst>
          <pc:docMk/>
          <pc:sldMk cId="3922488583" sldId="258"/>
        </pc:sldMkLst>
        <pc:spChg chg="add mod">
          <ac:chgData name="Hazel Lupton" userId="S::hazel.lupton@sthelens.london::330d0395-d8b0-4d77-8620-740b48613bd9" providerId="AD" clId="Web-{CCC2E03E-C059-D003-63D8-6054DCC3935A}" dt="2021-04-21T11:27:05.241" v="80" actId="20577"/>
          <ac:spMkLst>
            <pc:docMk/>
            <pc:sldMk cId="3922488583" sldId="258"/>
            <ac:spMk id="4" creationId="{DFD2FF7F-14A4-4B96-A721-91534D0E16D0}"/>
          </ac:spMkLst>
        </pc:spChg>
      </pc:sldChg>
    </pc:docChg>
  </pc:docChgLst>
  <pc:docChgLst>
    <pc:chgData name="Hazel Lupton" userId="S::hazel.lupton@sthelens.london::330d0395-d8b0-4d77-8620-740b48613bd9" providerId="AD" clId="Web-{F7F76491-4FFC-9C4B-F9DD-13619D421876}"/>
    <pc:docChg chg="addSld delSld modSld">
      <pc:chgData name="Hazel Lupton" userId="S::hazel.lupton@sthelens.london::330d0395-d8b0-4d77-8620-740b48613bd9" providerId="AD" clId="Web-{F7F76491-4FFC-9C4B-F9DD-13619D421876}" dt="2024-03-06T09:05:24.607" v="244"/>
      <pc:docMkLst>
        <pc:docMk/>
      </pc:docMkLst>
      <pc:sldChg chg="delSp modSp">
        <pc:chgData name="Hazel Lupton" userId="S::hazel.lupton@sthelens.london::330d0395-d8b0-4d77-8620-740b48613bd9" providerId="AD" clId="Web-{F7F76491-4FFC-9C4B-F9DD-13619D421876}" dt="2024-03-06T09:04:33.323" v="226"/>
        <pc:sldMkLst>
          <pc:docMk/>
          <pc:sldMk cId="3922488583" sldId="258"/>
        </pc:sldMkLst>
        <pc:spChg chg="mod">
          <ac:chgData name="Hazel Lupton" userId="S::hazel.lupton@sthelens.london::330d0395-d8b0-4d77-8620-740b48613bd9" providerId="AD" clId="Web-{F7F76491-4FFC-9C4B-F9DD-13619D421876}" dt="2024-03-06T08:44:28.195" v="8" actId="20577"/>
          <ac:spMkLst>
            <pc:docMk/>
            <pc:sldMk cId="3922488583" sldId="258"/>
            <ac:spMk id="3" creationId="{00000000-0000-0000-0000-000000000000}"/>
          </ac:spMkLst>
        </pc:spChg>
        <pc:spChg chg="del mod">
          <ac:chgData name="Hazel Lupton" userId="S::hazel.lupton@sthelens.london::330d0395-d8b0-4d77-8620-740b48613bd9" providerId="AD" clId="Web-{F7F76491-4FFC-9C4B-F9DD-13619D421876}" dt="2024-03-06T09:04:33.323" v="226"/>
          <ac:spMkLst>
            <pc:docMk/>
            <pc:sldMk cId="3922488583" sldId="258"/>
            <ac:spMk id="4" creationId="{DFD2FF7F-14A4-4B96-A721-91534D0E16D0}"/>
          </ac:spMkLst>
        </pc:spChg>
      </pc:sldChg>
      <pc:sldChg chg="addSp delSp modSp new addAnim">
        <pc:chgData name="Hazel Lupton" userId="S::hazel.lupton@sthelens.london::330d0395-d8b0-4d77-8620-740b48613bd9" providerId="AD" clId="Web-{F7F76491-4FFC-9C4B-F9DD-13619D421876}" dt="2024-03-06T09:05:24.607" v="244"/>
        <pc:sldMkLst>
          <pc:docMk/>
          <pc:sldMk cId="2006191593" sldId="269"/>
        </pc:sldMkLst>
        <pc:spChg chg="del">
          <ac:chgData name="Hazel Lupton" userId="S::hazel.lupton@sthelens.london::330d0395-d8b0-4d77-8620-740b48613bd9" providerId="AD" clId="Web-{F7F76491-4FFC-9C4B-F9DD-13619D421876}" dt="2024-03-06T08:49:35.962" v="10"/>
          <ac:spMkLst>
            <pc:docMk/>
            <pc:sldMk cId="2006191593" sldId="269"/>
            <ac:spMk id="2" creationId="{25C15CC4-A0AD-4A0E-F39B-421CC69B485D}"/>
          </ac:spMkLst>
        </pc:spChg>
        <pc:spChg chg="del">
          <ac:chgData name="Hazel Lupton" userId="S::hazel.lupton@sthelens.london::330d0395-d8b0-4d77-8620-740b48613bd9" providerId="AD" clId="Web-{F7F76491-4FFC-9C4B-F9DD-13619D421876}" dt="2024-03-06T08:49:42.790" v="11"/>
          <ac:spMkLst>
            <pc:docMk/>
            <pc:sldMk cId="2006191593" sldId="269"/>
            <ac:spMk id="3" creationId="{B56EA9E2-D3EC-C3B3-F5E7-F41653CCAADD}"/>
          </ac:spMkLst>
        </pc:spChg>
        <pc:spChg chg="add del mod">
          <ac:chgData name="Hazel Lupton" userId="S::hazel.lupton@sthelens.london::330d0395-d8b0-4d77-8620-740b48613bd9" providerId="AD" clId="Web-{F7F76491-4FFC-9C4B-F9DD-13619D421876}" dt="2024-03-06T08:56:15.609" v="92"/>
          <ac:spMkLst>
            <pc:docMk/>
            <pc:sldMk cId="2006191593" sldId="269"/>
            <ac:spMk id="4" creationId="{6A8A9C53-7AE4-1543-832C-BCC7915AB65F}"/>
          </ac:spMkLst>
        </pc:spChg>
        <pc:spChg chg="add mod">
          <ac:chgData name="Hazel Lupton" userId="S::hazel.lupton@sthelens.london::330d0395-d8b0-4d77-8620-740b48613bd9" providerId="AD" clId="Web-{F7F76491-4FFC-9C4B-F9DD-13619D421876}" dt="2024-03-06T08:52:49.566" v="55" actId="1076"/>
          <ac:spMkLst>
            <pc:docMk/>
            <pc:sldMk cId="2006191593" sldId="269"/>
            <ac:spMk id="5" creationId="{F0C857C9-6223-0BAE-DBC7-BEAA41D7792B}"/>
          </ac:spMkLst>
        </pc:spChg>
        <pc:spChg chg="add mod">
          <ac:chgData name="Hazel Lupton" userId="S::hazel.lupton@sthelens.london::330d0395-d8b0-4d77-8620-740b48613bd9" providerId="AD" clId="Web-{F7F76491-4FFC-9C4B-F9DD-13619D421876}" dt="2024-03-06T08:52:45.519" v="54" actId="20577"/>
          <ac:spMkLst>
            <pc:docMk/>
            <pc:sldMk cId="2006191593" sldId="269"/>
            <ac:spMk id="6" creationId="{75226C4B-D8DB-339E-D61D-643E5084B55D}"/>
          </ac:spMkLst>
        </pc:spChg>
        <pc:spChg chg="add mod">
          <ac:chgData name="Hazel Lupton" userId="S::hazel.lupton@sthelens.london::330d0395-d8b0-4d77-8620-740b48613bd9" providerId="AD" clId="Web-{F7F76491-4FFC-9C4B-F9DD-13619D421876}" dt="2024-03-06T08:54:58.839" v="91" actId="1076"/>
          <ac:spMkLst>
            <pc:docMk/>
            <pc:sldMk cId="2006191593" sldId="269"/>
            <ac:spMk id="7" creationId="{315FD460-AF27-E206-2FA2-158F4CB66BE9}"/>
          </ac:spMkLst>
        </pc:spChg>
        <pc:spChg chg="add mod">
          <ac:chgData name="Hazel Lupton" userId="S::hazel.lupton@sthelens.london::330d0395-d8b0-4d77-8620-740b48613bd9" providerId="AD" clId="Web-{F7F76491-4FFC-9C4B-F9DD-13619D421876}" dt="2024-03-06T08:54:23.012" v="76" actId="1076"/>
          <ac:spMkLst>
            <pc:docMk/>
            <pc:sldMk cId="2006191593" sldId="269"/>
            <ac:spMk id="8" creationId="{632BE67F-DE8A-91D4-04C0-2784C906D315}"/>
          </ac:spMkLst>
        </pc:spChg>
        <pc:spChg chg="add mod">
          <ac:chgData name="Hazel Lupton" userId="S::hazel.lupton@sthelens.london::330d0395-d8b0-4d77-8620-740b48613bd9" providerId="AD" clId="Web-{F7F76491-4FFC-9C4B-F9DD-13619D421876}" dt="2024-03-06T08:53:17.755" v="62" actId="20577"/>
          <ac:spMkLst>
            <pc:docMk/>
            <pc:sldMk cId="2006191593" sldId="269"/>
            <ac:spMk id="9" creationId="{BD7622D6-EA59-AAB0-8ADB-6BC28B7EF67C}"/>
          </ac:spMkLst>
        </pc:spChg>
        <pc:spChg chg="add mod">
          <ac:chgData name="Hazel Lupton" userId="S::hazel.lupton@sthelens.london::330d0395-d8b0-4d77-8620-740b48613bd9" providerId="AD" clId="Web-{F7F76491-4FFC-9C4B-F9DD-13619D421876}" dt="2024-03-06T08:54:07.164" v="73" actId="1076"/>
          <ac:spMkLst>
            <pc:docMk/>
            <pc:sldMk cId="2006191593" sldId="269"/>
            <ac:spMk id="10" creationId="{2EAC1541-A46B-2CFC-841E-34E4671A4FDA}"/>
          </ac:spMkLst>
        </pc:spChg>
        <pc:spChg chg="add mod">
          <ac:chgData name="Hazel Lupton" userId="S::hazel.lupton@sthelens.london::330d0395-d8b0-4d77-8620-740b48613bd9" providerId="AD" clId="Web-{F7F76491-4FFC-9C4B-F9DD-13619D421876}" dt="2024-03-06T09:00:03.371" v="140" actId="1076"/>
          <ac:spMkLst>
            <pc:docMk/>
            <pc:sldMk cId="2006191593" sldId="269"/>
            <ac:spMk id="11" creationId="{FD38F83D-F12D-B9AA-B7C0-8AD9B23FCCF1}"/>
          </ac:spMkLst>
        </pc:spChg>
        <pc:spChg chg="add mod">
          <ac:chgData name="Hazel Lupton" userId="S::hazel.lupton@sthelens.london::330d0395-d8b0-4d77-8620-740b48613bd9" providerId="AD" clId="Web-{F7F76491-4FFC-9C4B-F9DD-13619D421876}" dt="2024-03-06T08:57:36.691" v="108" actId="1076"/>
          <ac:spMkLst>
            <pc:docMk/>
            <pc:sldMk cId="2006191593" sldId="269"/>
            <ac:spMk id="12" creationId="{1B0DC8A9-D36D-FFC5-F34D-BA2A3467416E}"/>
          </ac:spMkLst>
        </pc:spChg>
        <pc:spChg chg="add del">
          <ac:chgData name="Hazel Lupton" userId="S::hazel.lupton@sthelens.london::330d0395-d8b0-4d77-8620-740b48613bd9" providerId="AD" clId="Web-{F7F76491-4FFC-9C4B-F9DD-13619D421876}" dt="2024-03-06T08:57:25.706" v="106"/>
          <ac:spMkLst>
            <pc:docMk/>
            <pc:sldMk cId="2006191593" sldId="269"/>
            <ac:spMk id="13" creationId="{8DD2CACC-5B8C-B049-F3DE-3B24F760D410}"/>
          </ac:spMkLst>
        </pc:spChg>
        <pc:spChg chg="add mod">
          <ac:chgData name="Hazel Lupton" userId="S::hazel.lupton@sthelens.london::330d0395-d8b0-4d77-8620-740b48613bd9" providerId="AD" clId="Web-{F7F76491-4FFC-9C4B-F9DD-13619D421876}" dt="2024-03-06T08:59:56.417" v="139" actId="1076"/>
          <ac:spMkLst>
            <pc:docMk/>
            <pc:sldMk cId="2006191593" sldId="269"/>
            <ac:spMk id="14" creationId="{EBAEAD4A-2B09-CE2E-83F5-78B13C08FE0B}"/>
          </ac:spMkLst>
        </pc:spChg>
        <pc:spChg chg="add del">
          <ac:chgData name="Hazel Lupton" userId="S::hazel.lupton@sthelens.london::330d0395-d8b0-4d77-8620-740b48613bd9" providerId="AD" clId="Web-{F7F76491-4FFC-9C4B-F9DD-13619D421876}" dt="2024-03-06T08:58:50.242" v="122"/>
          <ac:spMkLst>
            <pc:docMk/>
            <pc:sldMk cId="2006191593" sldId="269"/>
            <ac:spMk id="15" creationId="{302B5303-1D1E-3608-F2FA-AC531506AAD3}"/>
          </ac:spMkLst>
        </pc:spChg>
        <pc:spChg chg="add del">
          <ac:chgData name="Hazel Lupton" userId="S::hazel.lupton@sthelens.london::330d0395-d8b0-4d77-8620-740b48613bd9" providerId="AD" clId="Web-{F7F76491-4FFC-9C4B-F9DD-13619D421876}" dt="2024-03-06T08:58:47.679" v="121"/>
          <ac:spMkLst>
            <pc:docMk/>
            <pc:sldMk cId="2006191593" sldId="269"/>
            <ac:spMk id="16" creationId="{65291BAA-225A-4C54-5ED3-A95FCBCA9598}"/>
          </ac:spMkLst>
        </pc:spChg>
        <pc:spChg chg="add mod">
          <ac:chgData name="Hazel Lupton" userId="S::hazel.lupton@sthelens.london::330d0395-d8b0-4d77-8620-740b48613bd9" providerId="AD" clId="Web-{F7F76491-4FFC-9C4B-F9DD-13619D421876}" dt="2024-03-06T09:02:08.018" v="192" actId="20577"/>
          <ac:spMkLst>
            <pc:docMk/>
            <pc:sldMk cId="2006191593" sldId="269"/>
            <ac:spMk id="17" creationId="{F12C46F1-8DBA-4BFC-01E7-4F957A560A11}"/>
          </ac:spMkLst>
        </pc:spChg>
        <pc:spChg chg="add mod">
          <ac:chgData name="Hazel Lupton" userId="S::hazel.lupton@sthelens.london::330d0395-d8b0-4d77-8620-740b48613bd9" providerId="AD" clId="Web-{F7F76491-4FFC-9C4B-F9DD-13619D421876}" dt="2024-03-06T09:03:28.273" v="221" actId="1076"/>
          <ac:spMkLst>
            <pc:docMk/>
            <pc:sldMk cId="2006191593" sldId="269"/>
            <ac:spMk id="18" creationId="{E1C1E3D7-C294-A1B8-50FE-81D6B34359B9}"/>
          </ac:spMkLst>
        </pc:spChg>
        <pc:spChg chg="add mod">
          <ac:chgData name="Hazel Lupton" userId="S::hazel.lupton@sthelens.london::330d0395-d8b0-4d77-8620-740b48613bd9" providerId="AD" clId="Web-{F7F76491-4FFC-9C4B-F9DD-13619D421876}" dt="2024-03-06T09:03:06.693" v="216" actId="20577"/>
          <ac:spMkLst>
            <pc:docMk/>
            <pc:sldMk cId="2006191593" sldId="269"/>
            <ac:spMk id="19" creationId="{BD4DCA23-3D77-5AE7-87B7-97CE34A89432}"/>
          </ac:spMkLst>
        </pc:spChg>
        <pc:spChg chg="add mod">
          <ac:chgData name="Hazel Lupton" userId="S::hazel.lupton@sthelens.london::330d0395-d8b0-4d77-8620-740b48613bd9" providerId="AD" clId="Web-{F7F76491-4FFC-9C4B-F9DD-13619D421876}" dt="2024-03-06T09:05:20.888" v="243" actId="1076"/>
          <ac:spMkLst>
            <pc:docMk/>
            <pc:sldMk cId="2006191593" sldId="269"/>
            <ac:spMk id="20" creationId="{0D11221E-89A5-1AF6-BB82-A4DBBCE21414}"/>
          </ac:spMkLst>
        </pc:spChg>
      </pc:sldChg>
      <pc:sldChg chg="add del replId">
        <pc:chgData name="Hazel Lupton" userId="S::hazel.lupton@sthelens.london::330d0395-d8b0-4d77-8620-740b48613bd9" providerId="AD" clId="Web-{F7F76491-4FFC-9C4B-F9DD-13619D421876}" dt="2024-03-06T08:51:53.532" v="43"/>
        <pc:sldMkLst>
          <pc:docMk/>
          <pc:sldMk cId="890696857" sldId="270"/>
        </pc:sldMkLst>
      </pc:sldChg>
      <pc:sldChg chg="add del replId">
        <pc:chgData name="Hazel Lupton" userId="S::hazel.lupton@sthelens.london::330d0395-d8b0-4d77-8620-740b48613bd9" providerId="AD" clId="Web-{F7F76491-4FFC-9C4B-F9DD-13619D421876}" dt="2024-03-06T08:51:48.422" v="42"/>
        <pc:sldMkLst>
          <pc:docMk/>
          <pc:sldMk cId="4113553926" sldId="271"/>
        </pc:sldMkLst>
      </pc:sldChg>
      <pc:sldChg chg="add del replId">
        <pc:chgData name="Hazel Lupton" userId="S::hazel.lupton@sthelens.london::330d0395-d8b0-4d77-8620-740b48613bd9" providerId="AD" clId="Web-{F7F76491-4FFC-9C4B-F9DD-13619D421876}" dt="2024-03-06T08:51:46.125" v="41"/>
        <pc:sldMkLst>
          <pc:docMk/>
          <pc:sldMk cId="1931796712" sldId="272"/>
        </pc:sldMkLst>
      </pc:sldChg>
      <pc:sldChg chg="add del replId">
        <pc:chgData name="Hazel Lupton" userId="S::hazel.lupton@sthelens.london::330d0395-d8b0-4d77-8620-740b48613bd9" providerId="AD" clId="Web-{F7F76491-4FFC-9C4B-F9DD-13619D421876}" dt="2024-03-06T08:51:43.828" v="40"/>
        <pc:sldMkLst>
          <pc:docMk/>
          <pc:sldMk cId="2394056849" sldId="273"/>
        </pc:sldMkLst>
      </pc:sldChg>
    </pc:docChg>
  </pc:docChgLst>
  <pc:docChgLst>
    <pc:chgData name="Hazel Lupton" userId="S::hazel.lupton@sthelens.london::330d0395-d8b0-4d77-8620-740b48613bd9" providerId="AD" clId="Web-{3463C09F-E07F-2000-C913-21C3B651365F}"/>
    <pc:docChg chg="addSld modSld sldOrd">
      <pc:chgData name="Hazel Lupton" userId="S::hazel.lupton@sthelens.london::330d0395-d8b0-4d77-8620-740b48613bd9" providerId="AD" clId="Web-{3463C09F-E07F-2000-C913-21C3B651365F}" dt="2021-04-21T11:24:29.205" v="151"/>
      <pc:docMkLst>
        <pc:docMk/>
      </pc:docMkLst>
      <pc:sldChg chg="modSp">
        <pc:chgData name="Hazel Lupton" userId="S::hazel.lupton@sthelens.london::330d0395-d8b0-4d77-8620-740b48613bd9" providerId="AD" clId="Web-{3463C09F-E07F-2000-C913-21C3B651365F}" dt="2021-04-21T11:22:11.154" v="120" actId="20577"/>
        <pc:sldMkLst>
          <pc:docMk/>
          <pc:sldMk cId="3922488583" sldId="258"/>
        </pc:sldMkLst>
        <pc:spChg chg="mod">
          <ac:chgData name="Hazel Lupton" userId="S::hazel.lupton@sthelens.london::330d0395-d8b0-4d77-8620-740b48613bd9" providerId="AD" clId="Web-{3463C09F-E07F-2000-C913-21C3B651365F}" dt="2021-04-21T11:22:11.154" v="120" actId="20577"/>
          <ac:spMkLst>
            <pc:docMk/>
            <pc:sldMk cId="3922488583" sldId="258"/>
            <ac:spMk id="3" creationId="{00000000-0000-0000-0000-000000000000}"/>
          </ac:spMkLst>
        </pc:spChg>
      </pc:sldChg>
      <pc:sldChg chg="addSp modSp">
        <pc:chgData name="Hazel Lupton" userId="S::hazel.lupton@sthelens.london::330d0395-d8b0-4d77-8620-740b48613bd9" providerId="AD" clId="Web-{3463C09F-E07F-2000-C913-21C3B651365F}" dt="2021-04-21T11:19:36.088" v="47" actId="14100"/>
        <pc:sldMkLst>
          <pc:docMk/>
          <pc:sldMk cId="2141860383" sldId="259"/>
        </pc:sldMkLst>
        <pc:spChg chg="mod">
          <ac:chgData name="Hazel Lupton" userId="S::hazel.lupton@sthelens.london::330d0395-d8b0-4d77-8620-740b48613bd9" providerId="AD" clId="Web-{3463C09F-E07F-2000-C913-21C3B651365F}" dt="2021-04-21T11:19:08.790" v="41" actId="1076"/>
          <ac:spMkLst>
            <pc:docMk/>
            <pc:sldMk cId="2141860383" sldId="259"/>
            <ac:spMk id="3" creationId="{0DFAE284-5C98-47B9-9B37-1C44A9B0DE06}"/>
          </ac:spMkLst>
        </pc:spChg>
        <pc:spChg chg="add mod">
          <ac:chgData name="Hazel Lupton" userId="S::hazel.lupton@sthelens.london::330d0395-d8b0-4d77-8620-740b48613bd9" providerId="AD" clId="Web-{3463C09F-E07F-2000-C913-21C3B651365F}" dt="2021-04-21T11:18:13.430" v="37" actId="20577"/>
          <ac:spMkLst>
            <pc:docMk/>
            <pc:sldMk cId="2141860383" sldId="259"/>
            <ac:spMk id="7" creationId="{9A8F22CE-4ACA-4B40-BCB7-2FD01144DED3}"/>
          </ac:spMkLst>
        </pc:spChg>
        <pc:picChg chg="mod">
          <ac:chgData name="Hazel Lupton" userId="S::hazel.lupton@sthelens.london::330d0395-d8b0-4d77-8620-740b48613bd9" providerId="AD" clId="Web-{3463C09F-E07F-2000-C913-21C3B651365F}" dt="2021-04-21T11:19:04.025" v="40" actId="1076"/>
          <ac:picMkLst>
            <pc:docMk/>
            <pc:sldMk cId="2141860383" sldId="259"/>
            <ac:picMk id="2" creationId="{C83CEF00-1059-4758-9251-BC44035DD524}"/>
          </ac:picMkLst>
        </pc:picChg>
        <pc:picChg chg="add mod">
          <ac:chgData name="Hazel Lupton" userId="S::hazel.lupton@sthelens.london::330d0395-d8b0-4d77-8620-740b48613bd9" providerId="AD" clId="Web-{3463C09F-E07F-2000-C913-21C3B651365F}" dt="2021-04-21T11:19:25.822" v="45" actId="1076"/>
          <ac:picMkLst>
            <pc:docMk/>
            <pc:sldMk cId="2141860383" sldId="259"/>
            <ac:picMk id="6" creationId="{F951DA25-C339-4585-9056-6B6169EC2C72}"/>
          </ac:picMkLst>
        </pc:picChg>
        <pc:picChg chg="add mod">
          <ac:chgData name="Hazel Lupton" userId="S::hazel.lupton@sthelens.london::330d0395-d8b0-4d77-8620-740b48613bd9" providerId="AD" clId="Web-{3463C09F-E07F-2000-C913-21C3B651365F}" dt="2021-04-21T11:19:36.088" v="47" actId="14100"/>
          <ac:picMkLst>
            <pc:docMk/>
            <pc:sldMk cId="2141860383" sldId="259"/>
            <ac:picMk id="8" creationId="{31FA3256-6B0B-4DD1-8525-66D153139ECC}"/>
          </ac:picMkLst>
        </pc:picChg>
        <pc:picChg chg="mod">
          <ac:chgData name="Hazel Lupton" userId="S::hazel.lupton@sthelens.london::330d0395-d8b0-4d77-8620-740b48613bd9" providerId="AD" clId="Web-{3463C09F-E07F-2000-C913-21C3B651365F}" dt="2021-04-21T11:15:02.628" v="0" actId="1076"/>
          <ac:picMkLst>
            <pc:docMk/>
            <pc:sldMk cId="2141860383" sldId="259"/>
            <ac:picMk id="1026" creationId="{00000000-0000-0000-0000-000000000000}"/>
          </ac:picMkLst>
        </pc:picChg>
      </pc:sldChg>
      <pc:sldChg chg="modSp">
        <pc:chgData name="Hazel Lupton" userId="S::hazel.lupton@sthelens.london::330d0395-d8b0-4d77-8620-740b48613bd9" providerId="AD" clId="Web-{3463C09F-E07F-2000-C913-21C3B651365F}" dt="2021-04-21T11:21:56.091" v="118" actId="20577"/>
        <pc:sldMkLst>
          <pc:docMk/>
          <pc:sldMk cId="3851276359" sldId="260"/>
        </pc:sldMkLst>
        <pc:spChg chg="mod">
          <ac:chgData name="Hazel Lupton" userId="S::hazel.lupton@sthelens.london::330d0395-d8b0-4d77-8620-740b48613bd9" providerId="AD" clId="Web-{3463C09F-E07F-2000-C913-21C3B651365F}" dt="2021-04-21T11:21:56.091" v="118" actId="20577"/>
          <ac:spMkLst>
            <pc:docMk/>
            <pc:sldMk cId="3851276359" sldId="260"/>
            <ac:spMk id="3" creationId="{00000000-0000-0000-0000-000000000000}"/>
          </ac:spMkLst>
        </pc:spChg>
      </pc:sldChg>
      <pc:sldChg chg="addSp delSp modSp new ord">
        <pc:chgData name="Hazel Lupton" userId="S::hazel.lupton@sthelens.london::330d0395-d8b0-4d77-8620-740b48613bd9" providerId="AD" clId="Web-{3463C09F-E07F-2000-C913-21C3B651365F}" dt="2021-04-21T11:24:29.205" v="151"/>
        <pc:sldMkLst>
          <pc:docMk/>
          <pc:sldMk cId="1532165624" sldId="268"/>
        </pc:sldMkLst>
        <pc:spChg chg="del">
          <ac:chgData name="Hazel Lupton" userId="S::hazel.lupton@sthelens.london::330d0395-d8b0-4d77-8620-740b48613bd9" providerId="AD" clId="Web-{3463C09F-E07F-2000-C913-21C3B651365F}" dt="2021-04-21T11:22:55.077" v="124"/>
          <ac:spMkLst>
            <pc:docMk/>
            <pc:sldMk cId="1532165624" sldId="268"/>
            <ac:spMk id="2" creationId="{A2EDAA4C-82D5-4E75-B924-6D99FB450B9F}"/>
          </ac:spMkLst>
        </pc:spChg>
        <pc:spChg chg="del">
          <ac:chgData name="Hazel Lupton" userId="S::hazel.lupton@sthelens.london::330d0395-d8b0-4d77-8620-740b48613bd9" providerId="AD" clId="Web-{3463C09F-E07F-2000-C913-21C3B651365F}" dt="2021-04-21T11:22:44.546" v="122"/>
          <ac:spMkLst>
            <pc:docMk/>
            <pc:sldMk cId="1532165624" sldId="268"/>
            <ac:spMk id="3" creationId="{3EB230FF-E546-4531-B648-8E4CE1F71498}"/>
          </ac:spMkLst>
        </pc:spChg>
        <pc:graphicFrameChg chg="add mod ord modGraphic">
          <ac:chgData name="Hazel Lupton" userId="S::hazel.lupton@sthelens.london::330d0395-d8b0-4d77-8620-740b48613bd9" providerId="AD" clId="Web-{3463C09F-E07F-2000-C913-21C3B651365F}" dt="2021-04-21T11:24:11.283" v="150"/>
          <ac:graphicFrameMkLst>
            <pc:docMk/>
            <pc:sldMk cId="1532165624" sldId="268"/>
            <ac:graphicFrameMk id="5" creationId="{8C764B2E-44C2-4E68-AF81-3730FAF96D68}"/>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ampaperspractice.co.uk/"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
        <p:nvSpPr>
          <p:cNvPr id="8" name="Footer Placeholder 2">
            <a:extLst>
              <a:ext uri="{FF2B5EF4-FFF2-40B4-BE49-F238E27FC236}">
                <a16:creationId xmlns:a16="http://schemas.microsoft.com/office/drawing/2014/main" id="{9F3CA11A-43E1-AC84-31F0-7E5A838F28B1}"/>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5D5DCA3-2759-2317-364B-2F5240528740}"/>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10" name="Picture 9">
            <a:extLst>
              <a:ext uri="{FF2B5EF4-FFF2-40B4-BE49-F238E27FC236}">
                <a16:creationId xmlns:a16="http://schemas.microsoft.com/office/drawing/2014/main" id="{22F7F837-3AC9-2B81-44FF-C0A0DD6BF80A}"/>
              </a:ext>
            </a:extLst>
          </p:cNvPr>
          <p:cNvPicPr>
            <a:picLocks noChangeAspect="1"/>
          </p:cNvPicPr>
          <p:nvPr userDrawn="1"/>
        </p:nvPicPr>
        <p:blipFill>
          <a:blip r:embed="rId3"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1" name="Picture 10">
            <a:extLst>
              <a:ext uri="{FF2B5EF4-FFF2-40B4-BE49-F238E27FC236}">
                <a16:creationId xmlns:a16="http://schemas.microsoft.com/office/drawing/2014/main" id="{4619278A-CEBE-6A0B-0F6F-8D48747F21CB}"/>
              </a:ext>
            </a:extLst>
          </p:cNvPr>
          <p:cNvPicPr>
            <a:picLocks noChangeAspect="1"/>
          </p:cNvPicPr>
          <p:nvPr userDrawn="1"/>
        </p:nvPicPr>
        <p:blipFill>
          <a:blip r:embed="rId4"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82577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55947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47464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1903852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755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4246022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1816528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264980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124894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5B270-080E-4128-B248-E54900D301C4}"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44746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45B270-080E-4128-B248-E54900D301C4}"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107074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45B270-080E-4128-B248-E54900D301C4}" type="datetimeFigureOut">
              <a:rPr lang="en-GB" smtClean="0"/>
              <a:t>23/07/2025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133815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A45B270-080E-4128-B248-E54900D301C4}"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26114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5B270-080E-4128-B248-E54900D301C4}" type="datetimeFigureOut">
              <a:rPr lang="en-GB" smtClean="0"/>
              <a:t>23/07/2025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337191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5B270-080E-4128-B248-E54900D301C4}"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425048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5B270-080E-4128-B248-E54900D301C4}"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9628B-B463-4C72-8536-D676CCC24A6A}" type="slidenum">
              <a:rPr lang="en-GB" smtClean="0"/>
              <a:t>‹#›</a:t>
            </a:fld>
            <a:endParaRPr lang="en-GB"/>
          </a:p>
        </p:txBody>
      </p:sp>
    </p:spTree>
    <p:extLst>
      <p:ext uri="{BB962C8B-B14F-4D97-AF65-F5344CB8AC3E}">
        <p14:creationId xmlns:p14="http://schemas.microsoft.com/office/powerpoint/2010/main" val="387375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45B270-080E-4128-B248-E54900D301C4}" type="datetimeFigureOut">
              <a:rPr lang="en-GB" smtClean="0"/>
              <a:t>23/07/2025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D9628B-B463-4C72-8536-D676CCC24A6A}" type="slidenum">
              <a:rPr lang="en-GB" smtClean="0"/>
              <a:t>‹#›</a:t>
            </a:fld>
            <a:endParaRPr lang="en-GB"/>
          </a:p>
        </p:txBody>
      </p:sp>
      <p:sp>
        <p:nvSpPr>
          <p:cNvPr id="8" name="Footer Placeholder 2">
            <a:extLst>
              <a:ext uri="{FF2B5EF4-FFF2-40B4-BE49-F238E27FC236}">
                <a16:creationId xmlns:a16="http://schemas.microsoft.com/office/drawing/2014/main" id="{A13B6F73-9AE1-3755-50E8-7589744988D9}"/>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D6205E-BF40-8FED-EEE1-6746D1890190}"/>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10" name="Picture 9">
            <a:extLst>
              <a:ext uri="{FF2B5EF4-FFF2-40B4-BE49-F238E27FC236}">
                <a16:creationId xmlns:a16="http://schemas.microsoft.com/office/drawing/2014/main" id="{0E7EA883-1090-9DBF-6A73-01EAB264FCF5}"/>
              </a:ext>
            </a:extLst>
          </p:cNvPr>
          <p:cNvPicPr>
            <a:picLocks noChangeAspect="1"/>
          </p:cNvPicPr>
          <p:nvPr userDrawn="1"/>
        </p:nvPicPr>
        <p:blipFill>
          <a:blip r:embed="rId19"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1" name="Picture 10">
            <a:extLst>
              <a:ext uri="{FF2B5EF4-FFF2-40B4-BE49-F238E27FC236}">
                <a16:creationId xmlns:a16="http://schemas.microsoft.com/office/drawing/2014/main" id="{CD9B1DD6-3706-79FF-A0F8-6317D5A8786F}"/>
              </a:ext>
            </a:extLst>
          </p:cNvPr>
          <p:cNvPicPr>
            <a:picLocks noChangeAspect="1"/>
          </p:cNvPicPr>
          <p:nvPr userDrawn="1"/>
        </p:nvPicPr>
        <p:blipFill>
          <a:blip r:embed="rId20"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253661964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Antibiotics and New Medicines</a:t>
            </a:r>
          </a:p>
        </p:txBody>
      </p:sp>
      <p:sp>
        <p:nvSpPr>
          <p:cNvPr id="3" name="Subtitle 2"/>
          <p:cNvSpPr>
            <a:spLocks noGrp="1"/>
          </p:cNvSpPr>
          <p:nvPr>
            <p:ph type="subTitle" idx="1"/>
          </p:nvPr>
        </p:nvSpPr>
        <p:spPr/>
        <p:txBody>
          <a:bodyPr/>
          <a:lstStyle/>
          <a:p>
            <a:fld id="{8B64CBA3-F0BA-4FEE-AC8B-CA666EC5B5E3}" type="datetime2">
              <a:rPr lang="en-GB" smtClean="0"/>
              <a:t>Wednesday, 23 July 2025</a:t>
            </a:fld>
            <a:endParaRPr lang="en-GB"/>
          </a:p>
        </p:txBody>
      </p:sp>
    </p:spTree>
    <p:extLst>
      <p:ext uri="{BB962C8B-B14F-4D97-AF65-F5344CB8AC3E}">
        <p14:creationId xmlns:p14="http://schemas.microsoft.com/office/powerpoint/2010/main" val="252155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990" y="716973"/>
            <a:ext cx="9144000" cy="4801314"/>
          </a:xfrm>
          <a:prstGeom prst="rect">
            <a:avLst/>
          </a:prstGeom>
        </p:spPr>
        <p:txBody>
          <a:bodyPr wrap="square">
            <a:spAutoFit/>
          </a:bodyPr>
          <a:lstStyle/>
          <a:p>
            <a:pPr algn="just"/>
            <a:r>
              <a:rPr lang="en-GB"/>
              <a:t>Q4. Rheumatic fever is a disease where the immune system attacks cells in the heart. It is often triggered by an infection with the bacterium </a:t>
            </a:r>
            <a:r>
              <a:rPr lang="en-GB" i="1"/>
              <a:t>Streptococcus </a:t>
            </a:r>
            <a:r>
              <a:rPr lang="en-GB" i="1" err="1"/>
              <a:t>pyogenes</a:t>
            </a:r>
            <a:r>
              <a:rPr lang="en-GB"/>
              <a:t>. Antigens on the surface of </a:t>
            </a:r>
            <a:r>
              <a:rPr lang="en-GB" i="1" err="1"/>
              <a:t>S.pyogenes</a:t>
            </a:r>
            <a:r>
              <a:rPr lang="en-GB"/>
              <a:t> have a very similar shape to antigens on the surface of heart cells. Suggest why </a:t>
            </a:r>
            <a:r>
              <a:rPr lang="en-GB" i="1" err="1"/>
              <a:t>S.pyrogenes</a:t>
            </a:r>
            <a:r>
              <a:rPr lang="en-GB"/>
              <a:t> infection can lead to rheumatic fever.</a:t>
            </a:r>
          </a:p>
          <a:p>
            <a:pPr algn="just"/>
            <a:endParaRPr lang="en-GB"/>
          </a:p>
          <a:p>
            <a:pPr marL="285750" indent="-285750" algn="just">
              <a:buFontTx/>
              <a:buChar char="-"/>
            </a:pPr>
            <a:r>
              <a:rPr lang="en-GB" b="1"/>
              <a:t>Antibodies generated against antigens on the surface of </a:t>
            </a:r>
            <a:r>
              <a:rPr lang="en-GB" b="1" i="1" err="1"/>
              <a:t>S.pyrogenes</a:t>
            </a:r>
            <a:r>
              <a:rPr lang="en-GB" b="1"/>
              <a:t>.</a:t>
            </a:r>
          </a:p>
          <a:p>
            <a:pPr marL="285750" indent="-285750" algn="just">
              <a:buFontTx/>
              <a:buChar char="-"/>
            </a:pPr>
            <a:r>
              <a:rPr lang="en-GB" b="1"/>
              <a:t>These antibodies will also bind to the surface of heart cells because the antigens have a similar shape.</a:t>
            </a:r>
          </a:p>
          <a:p>
            <a:pPr marL="285750" indent="-285750" algn="just">
              <a:buFontTx/>
              <a:buChar char="-"/>
            </a:pPr>
            <a:r>
              <a:rPr lang="en-GB" b="1"/>
              <a:t>The immune system would then attack the heart cells and cause Rheumatic fever.</a:t>
            </a:r>
            <a:endParaRPr lang="en-GB"/>
          </a:p>
          <a:p>
            <a:pPr marL="285750" indent="-285750" algn="just">
              <a:buFontTx/>
              <a:buChar char="-"/>
            </a:pPr>
            <a:endParaRPr lang="en-GB" b="1"/>
          </a:p>
          <a:p>
            <a:pPr algn="just"/>
            <a:r>
              <a:rPr lang="en-GB"/>
              <a:t>Extension – give an example of cell signalling being used during an immune response.</a:t>
            </a:r>
          </a:p>
          <a:p>
            <a:pPr algn="just"/>
            <a:endParaRPr lang="en-GB" b="1"/>
          </a:p>
          <a:p>
            <a:pPr marL="285750" indent="-285750" algn="just">
              <a:buFontTx/>
              <a:buChar char="-"/>
            </a:pPr>
            <a:r>
              <a:rPr lang="en-GB" b="1"/>
              <a:t>Helper T cells release substances that bind to receptors on B lymphocytes.</a:t>
            </a:r>
          </a:p>
          <a:p>
            <a:pPr marL="285750" indent="-285750" algn="just">
              <a:buFontTx/>
              <a:buChar char="-"/>
            </a:pPr>
            <a:r>
              <a:rPr lang="en-GB" b="1"/>
              <a:t>This activates the B lymphocytes,</a:t>
            </a:r>
          </a:p>
          <a:p>
            <a:pPr marL="285750" indent="-285750" algn="just">
              <a:buFontTx/>
              <a:buChar char="-"/>
            </a:pPr>
            <a:r>
              <a:rPr lang="en-GB" b="1"/>
              <a:t>As the helper T cells are signalling to the B lymphocytes that there is a pathogen in the body.</a:t>
            </a:r>
          </a:p>
        </p:txBody>
      </p:sp>
    </p:spTree>
    <p:extLst>
      <p:ext uri="{BB962C8B-B14F-4D97-AF65-F5344CB8AC3E}">
        <p14:creationId xmlns:p14="http://schemas.microsoft.com/office/powerpoint/2010/main" val="32262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28" y="299338"/>
            <a:ext cx="9144000" cy="627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93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218" y="-22513"/>
            <a:ext cx="6048672" cy="688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12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915" y="0"/>
            <a:ext cx="64074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88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909" y="0"/>
            <a:ext cx="71449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76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t>Antibiotics</a:t>
            </a:r>
          </a:p>
        </p:txBody>
      </p:sp>
      <p:sp>
        <p:nvSpPr>
          <p:cNvPr id="3" name="Content Placeholder 2"/>
          <p:cNvSpPr>
            <a:spLocks noGrp="1"/>
          </p:cNvSpPr>
          <p:nvPr>
            <p:ph idx="1"/>
          </p:nvPr>
        </p:nvSpPr>
        <p:spPr>
          <a:xfrm>
            <a:off x="677334" y="1692998"/>
            <a:ext cx="8596668" cy="3880773"/>
          </a:xfrm>
        </p:spPr>
        <p:txBody>
          <a:bodyPr vert="horz" lIns="91440" tIns="45720" rIns="91440" bIns="45720" rtlCol="0" anchor="t">
            <a:normAutofit/>
          </a:bodyPr>
          <a:lstStyle/>
          <a:p>
            <a:r>
              <a:rPr lang="en-GB" sz="2000"/>
              <a:t>‘any substance produced by a microorganism which, in dilute solution, harms or kills another </a:t>
            </a:r>
            <a:r>
              <a:rPr lang="en-GB" sz="2000" err="1"/>
              <a:t>microorgansim</a:t>
            </a:r>
            <a:r>
              <a:rPr lang="en-GB" sz="2000"/>
              <a:t>’</a:t>
            </a:r>
          </a:p>
          <a:p>
            <a:r>
              <a:rPr lang="en-GB" sz="2000"/>
              <a:t>Can be from fungi or mainly from </a:t>
            </a:r>
            <a:r>
              <a:rPr lang="en-GB" sz="2000">
                <a:solidFill>
                  <a:srgbClr val="FF0000"/>
                </a:solidFill>
              </a:rPr>
              <a:t>actinobacteria (Streptomyces)</a:t>
            </a:r>
          </a:p>
          <a:p>
            <a:r>
              <a:rPr lang="en-GB" sz="2000"/>
              <a:t>Treat bacterial infections</a:t>
            </a:r>
          </a:p>
          <a:p>
            <a:r>
              <a:rPr lang="en-GB" sz="2000"/>
              <a:t>Penicillin inhibits </a:t>
            </a:r>
            <a:r>
              <a:rPr lang="en-GB" sz="2000">
                <a:solidFill>
                  <a:srgbClr val="FF0000"/>
                </a:solidFill>
              </a:rPr>
              <a:t>transpeptidase (an enzyme which catalyses a reaction in the formation of cross links in peptidoglycan)</a:t>
            </a:r>
            <a:r>
              <a:rPr lang="en-GB" sz="2000"/>
              <a:t> </a:t>
            </a:r>
            <a:endParaRPr lang="en-GB" sz="2000">
              <a:solidFill>
                <a:srgbClr val="404040"/>
              </a:solidFill>
            </a:endParaRPr>
          </a:p>
        </p:txBody>
      </p:sp>
    </p:spTree>
    <p:extLst>
      <p:ext uri="{BB962C8B-B14F-4D97-AF65-F5344CB8AC3E}">
        <p14:creationId xmlns:p14="http://schemas.microsoft.com/office/powerpoint/2010/main" val="11374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t>Antibiotic resistance</a:t>
            </a:r>
          </a:p>
        </p:txBody>
      </p:sp>
      <p:sp>
        <p:nvSpPr>
          <p:cNvPr id="3" name="Content Placeholder 2"/>
          <p:cNvSpPr>
            <a:spLocks noGrp="1"/>
          </p:cNvSpPr>
          <p:nvPr>
            <p:ph idx="1"/>
          </p:nvPr>
        </p:nvSpPr>
        <p:spPr>
          <a:xfrm>
            <a:off x="677334" y="1786516"/>
            <a:ext cx="8596668" cy="3880773"/>
          </a:xfrm>
        </p:spPr>
        <p:txBody>
          <a:bodyPr vert="horz" lIns="91440" tIns="45720" rIns="91440" bIns="45720" rtlCol="0" anchor="t">
            <a:normAutofit/>
          </a:bodyPr>
          <a:lstStyle/>
          <a:p>
            <a:r>
              <a:rPr lang="en-GB" sz="2000" dirty="0"/>
              <a:t>What do you remember from GCSE about antibiotic resistance? Big whiteboard activity</a:t>
            </a:r>
          </a:p>
          <a:p>
            <a:r>
              <a:rPr lang="en-GB" sz="2000" dirty="0"/>
              <a:t>What may cause it to increase? (think about how we take a course of antibiotics)</a:t>
            </a:r>
          </a:p>
          <a:p>
            <a:endParaRPr lang="en-GB" sz="2000"/>
          </a:p>
          <a:p>
            <a:r>
              <a:rPr lang="en-GB" sz="2000" dirty="0">
                <a:solidFill>
                  <a:srgbClr val="FF0000"/>
                </a:solidFill>
              </a:rPr>
              <a:t>VANCOMYCIN</a:t>
            </a:r>
            <a:r>
              <a:rPr lang="en-GB" sz="2000" dirty="0"/>
              <a:t> – used as  a last resort, but now seeing resistance to this!</a:t>
            </a:r>
          </a:p>
          <a:p>
            <a:endParaRPr lang="en-GB" sz="2000"/>
          </a:p>
          <a:p>
            <a:endParaRPr lang="en-GB" sz="2000"/>
          </a:p>
        </p:txBody>
      </p:sp>
    </p:spTree>
    <p:extLst>
      <p:ext uri="{BB962C8B-B14F-4D97-AF65-F5344CB8AC3E}">
        <p14:creationId xmlns:p14="http://schemas.microsoft.com/office/powerpoint/2010/main" val="39224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F0C857C9-6223-0BAE-DBC7-BEAA41D7792B}"/>
              </a:ext>
            </a:extLst>
          </p:cNvPr>
          <p:cNvSpPr/>
          <p:nvPr/>
        </p:nvSpPr>
        <p:spPr>
          <a:xfrm>
            <a:off x="4753131" y="911901"/>
            <a:ext cx="599606" cy="10742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5226C4B-D8DB-339E-D61D-643E5084B55D}"/>
              </a:ext>
            </a:extLst>
          </p:cNvPr>
          <p:cNvSpPr txBox="1"/>
          <p:nvPr/>
        </p:nvSpPr>
        <p:spPr>
          <a:xfrm>
            <a:off x="3478967" y="181130"/>
            <a:ext cx="3147934" cy="64633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Population with no antibiotic resistant bacteria</a:t>
            </a:r>
            <a:endParaRPr lang="en-US"/>
          </a:p>
        </p:txBody>
      </p:sp>
      <p:sp>
        <p:nvSpPr>
          <p:cNvPr id="7" name="TextBox 6">
            <a:extLst>
              <a:ext uri="{FF2B5EF4-FFF2-40B4-BE49-F238E27FC236}">
                <a16:creationId xmlns:a16="http://schemas.microsoft.com/office/drawing/2014/main" id="{315FD460-AF27-E206-2FA2-158F4CB66BE9}"/>
              </a:ext>
            </a:extLst>
          </p:cNvPr>
          <p:cNvSpPr txBox="1"/>
          <p:nvPr/>
        </p:nvSpPr>
        <p:spPr>
          <a:xfrm>
            <a:off x="3428999" y="5683769"/>
            <a:ext cx="3247869" cy="64633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Population of ___ antibiotic resistant bacteria</a:t>
            </a:r>
          </a:p>
        </p:txBody>
      </p:sp>
      <p:sp>
        <p:nvSpPr>
          <p:cNvPr id="8" name="TextBox 7">
            <a:extLst>
              <a:ext uri="{FF2B5EF4-FFF2-40B4-BE49-F238E27FC236}">
                <a16:creationId xmlns:a16="http://schemas.microsoft.com/office/drawing/2014/main" id="{632BE67F-DE8A-91D4-04C0-2784C906D315}"/>
              </a:ext>
            </a:extLst>
          </p:cNvPr>
          <p:cNvSpPr txBox="1"/>
          <p:nvPr/>
        </p:nvSpPr>
        <p:spPr>
          <a:xfrm>
            <a:off x="3247869" y="3847475"/>
            <a:ext cx="3716310" cy="64633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Population with ______ antibiotic resistant bacteria</a:t>
            </a:r>
            <a:endParaRPr lang="en-US"/>
          </a:p>
        </p:txBody>
      </p:sp>
      <p:sp>
        <p:nvSpPr>
          <p:cNvPr id="9" name="TextBox 8">
            <a:extLst>
              <a:ext uri="{FF2B5EF4-FFF2-40B4-BE49-F238E27FC236}">
                <a16:creationId xmlns:a16="http://schemas.microsoft.com/office/drawing/2014/main" id="{BD7622D6-EA59-AAB0-8ADB-6BC28B7EF67C}"/>
              </a:ext>
            </a:extLst>
          </p:cNvPr>
          <p:cNvSpPr txBox="1"/>
          <p:nvPr/>
        </p:nvSpPr>
        <p:spPr>
          <a:xfrm>
            <a:off x="3535179" y="2086129"/>
            <a:ext cx="3147934" cy="64633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Population with ___ antibiotic resistant bacteria</a:t>
            </a:r>
            <a:endParaRPr lang="en-US"/>
          </a:p>
        </p:txBody>
      </p:sp>
      <p:sp>
        <p:nvSpPr>
          <p:cNvPr id="10" name="Arrow: Down 9">
            <a:extLst>
              <a:ext uri="{FF2B5EF4-FFF2-40B4-BE49-F238E27FC236}">
                <a16:creationId xmlns:a16="http://schemas.microsoft.com/office/drawing/2014/main" id="{2EAC1541-A46B-2CFC-841E-34E4671A4FDA}"/>
              </a:ext>
            </a:extLst>
          </p:cNvPr>
          <p:cNvSpPr/>
          <p:nvPr/>
        </p:nvSpPr>
        <p:spPr>
          <a:xfrm>
            <a:off x="4753130" y="4534523"/>
            <a:ext cx="599606" cy="10742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FD38F83D-F12D-B9AA-B7C0-8AD9B23FCCF1}"/>
              </a:ext>
            </a:extLst>
          </p:cNvPr>
          <p:cNvSpPr/>
          <p:nvPr/>
        </p:nvSpPr>
        <p:spPr>
          <a:xfrm>
            <a:off x="4753131" y="2773179"/>
            <a:ext cx="599606" cy="10742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B0DC8A9-D36D-FFC5-F34D-BA2A3467416E}"/>
              </a:ext>
            </a:extLst>
          </p:cNvPr>
          <p:cNvSpPr/>
          <p:nvPr/>
        </p:nvSpPr>
        <p:spPr>
          <a:xfrm>
            <a:off x="3241624" y="4646950"/>
            <a:ext cx="1149244" cy="8494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Antibiotic</a:t>
            </a:r>
            <a:r>
              <a:rPr lang="en-GB" dirty="0"/>
              <a:t> A</a:t>
            </a:r>
          </a:p>
        </p:txBody>
      </p:sp>
      <p:sp>
        <p:nvSpPr>
          <p:cNvPr id="14" name="Oval 13">
            <a:extLst>
              <a:ext uri="{FF2B5EF4-FFF2-40B4-BE49-F238E27FC236}">
                <a16:creationId xmlns:a16="http://schemas.microsoft.com/office/drawing/2014/main" id="{EBAEAD4A-2B09-CE2E-83F5-78B13C08FE0B}"/>
              </a:ext>
            </a:extLst>
          </p:cNvPr>
          <p:cNvSpPr/>
          <p:nvPr/>
        </p:nvSpPr>
        <p:spPr>
          <a:xfrm>
            <a:off x="3204148" y="2841883"/>
            <a:ext cx="1149244" cy="8494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Antibiotic</a:t>
            </a:r>
            <a:r>
              <a:rPr lang="en-GB" dirty="0"/>
              <a:t> A</a:t>
            </a:r>
          </a:p>
        </p:txBody>
      </p:sp>
      <p:sp>
        <p:nvSpPr>
          <p:cNvPr id="17" name="TextBox 16">
            <a:extLst>
              <a:ext uri="{FF2B5EF4-FFF2-40B4-BE49-F238E27FC236}">
                <a16:creationId xmlns:a16="http://schemas.microsoft.com/office/drawing/2014/main" id="{F12C46F1-8DBA-4BFC-01E7-4F957A560A11}"/>
              </a:ext>
            </a:extLst>
          </p:cNvPr>
          <p:cNvSpPr txBox="1"/>
          <p:nvPr/>
        </p:nvSpPr>
        <p:spPr>
          <a:xfrm>
            <a:off x="7120328" y="2729457"/>
            <a:ext cx="3147934" cy="92333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Antibiotic A applies strong selection pressure, natural selection for ab resistance</a:t>
            </a:r>
            <a:endParaRPr lang="en-US" dirty="0"/>
          </a:p>
        </p:txBody>
      </p:sp>
      <p:sp>
        <p:nvSpPr>
          <p:cNvPr id="18" name="TextBox 17">
            <a:extLst>
              <a:ext uri="{FF2B5EF4-FFF2-40B4-BE49-F238E27FC236}">
                <a16:creationId xmlns:a16="http://schemas.microsoft.com/office/drawing/2014/main" id="{E1C1E3D7-C294-A1B8-50FE-81D6B34359B9}"/>
              </a:ext>
            </a:extLst>
          </p:cNvPr>
          <p:cNvSpPr txBox="1"/>
          <p:nvPr/>
        </p:nvSpPr>
        <p:spPr>
          <a:xfrm>
            <a:off x="7045376" y="986850"/>
            <a:ext cx="3147934" cy="92333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Chance mutation in one bacterium produces gene for antibiotic resistance</a:t>
            </a:r>
          </a:p>
        </p:txBody>
      </p:sp>
      <p:sp>
        <p:nvSpPr>
          <p:cNvPr id="19" name="TextBox 18">
            <a:extLst>
              <a:ext uri="{FF2B5EF4-FFF2-40B4-BE49-F238E27FC236}">
                <a16:creationId xmlns:a16="http://schemas.microsoft.com/office/drawing/2014/main" id="{BD4DCA23-3D77-5AE7-87B7-97CE34A89432}"/>
              </a:ext>
            </a:extLst>
          </p:cNvPr>
          <p:cNvSpPr txBox="1"/>
          <p:nvPr/>
        </p:nvSpPr>
        <p:spPr>
          <a:xfrm>
            <a:off x="7120327" y="4834326"/>
            <a:ext cx="3147934" cy="92333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Continued selection pressure allows survival of only resistant bacteria</a:t>
            </a:r>
            <a:endParaRPr lang="en-US" dirty="0" err="1"/>
          </a:p>
        </p:txBody>
      </p:sp>
      <p:sp>
        <p:nvSpPr>
          <p:cNvPr id="20" name="Star: 5 Points 19">
            <a:extLst>
              <a:ext uri="{FF2B5EF4-FFF2-40B4-BE49-F238E27FC236}">
                <a16:creationId xmlns:a16="http://schemas.microsoft.com/office/drawing/2014/main" id="{0D11221E-89A5-1AF6-BB82-A4DBBCE21414}"/>
              </a:ext>
            </a:extLst>
          </p:cNvPr>
          <p:cNvSpPr/>
          <p:nvPr/>
        </p:nvSpPr>
        <p:spPr>
          <a:xfrm>
            <a:off x="74950" y="0"/>
            <a:ext cx="3572655" cy="387870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What are the two main causes of this?</a:t>
            </a:r>
          </a:p>
        </p:txBody>
      </p:sp>
    </p:spTree>
    <p:extLst>
      <p:ext uri="{BB962C8B-B14F-4D97-AF65-F5344CB8AC3E}">
        <p14:creationId xmlns:p14="http://schemas.microsoft.com/office/powerpoint/2010/main" val="20061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a:t>Multi-drug resistant strains</a:t>
            </a:r>
          </a:p>
        </p:txBody>
      </p:sp>
      <p:sp>
        <p:nvSpPr>
          <p:cNvPr id="5" name="Content Placeholder 4"/>
          <p:cNvSpPr>
            <a:spLocks noGrp="1"/>
          </p:cNvSpPr>
          <p:nvPr>
            <p:ph sz="half" idx="1"/>
          </p:nvPr>
        </p:nvSpPr>
        <p:spPr/>
        <p:txBody>
          <a:bodyPr/>
          <a:lstStyle/>
          <a:p>
            <a:r>
              <a:rPr lang="en-GB"/>
              <a:t>MRSA</a:t>
            </a:r>
          </a:p>
        </p:txBody>
      </p:sp>
      <p:pic>
        <p:nvPicPr>
          <p:cNvPr id="2" name="Picture 2" descr="A picture containing invertebrate&#10;&#10;Description automatically generated">
            <a:extLst>
              <a:ext uri="{FF2B5EF4-FFF2-40B4-BE49-F238E27FC236}">
                <a16:creationId xmlns:a16="http://schemas.microsoft.com/office/drawing/2014/main" id="{C83CEF00-1059-4758-9251-BC44035DD524}"/>
              </a:ext>
            </a:extLst>
          </p:cNvPr>
          <p:cNvPicPr>
            <a:picLocks noGrp="1" noChangeAspect="1"/>
          </p:cNvPicPr>
          <p:nvPr>
            <p:ph sz="half" idx="2"/>
          </p:nvPr>
        </p:nvPicPr>
        <p:blipFill>
          <a:blip r:embed="rId2"/>
          <a:stretch>
            <a:fillRect/>
          </a:stretch>
        </p:blipFill>
        <p:spPr>
          <a:xfrm>
            <a:off x="4278263" y="4391020"/>
            <a:ext cx="3873499" cy="23241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12" y="2745650"/>
            <a:ext cx="309634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0DFAE284-5C98-47B9-9B37-1C44A9B0DE06}"/>
              </a:ext>
            </a:extLst>
          </p:cNvPr>
          <p:cNvSpPr txBox="1"/>
          <p:nvPr/>
        </p:nvSpPr>
        <p:spPr>
          <a:xfrm>
            <a:off x="8265925" y="5118941"/>
            <a:ext cx="35724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Tuberculosis </a:t>
            </a:r>
            <a:r>
              <a:rPr lang="en-GB" i="1"/>
              <a:t>mycobacterium tuberculosis</a:t>
            </a:r>
          </a:p>
        </p:txBody>
      </p:sp>
      <p:pic>
        <p:nvPicPr>
          <p:cNvPr id="6" name="Picture 6">
            <a:extLst>
              <a:ext uri="{FF2B5EF4-FFF2-40B4-BE49-F238E27FC236}">
                <a16:creationId xmlns:a16="http://schemas.microsoft.com/office/drawing/2014/main" id="{F951DA25-C339-4585-9056-6B6169EC2C72}"/>
              </a:ext>
            </a:extLst>
          </p:cNvPr>
          <p:cNvPicPr>
            <a:picLocks noChangeAspect="1"/>
          </p:cNvPicPr>
          <p:nvPr/>
        </p:nvPicPr>
        <p:blipFill>
          <a:blip r:embed="rId4"/>
          <a:stretch>
            <a:fillRect/>
          </a:stretch>
        </p:blipFill>
        <p:spPr>
          <a:xfrm>
            <a:off x="5531223" y="1716616"/>
            <a:ext cx="3180228" cy="1788708"/>
          </a:xfrm>
          <a:prstGeom prst="rect">
            <a:avLst/>
          </a:prstGeom>
        </p:spPr>
      </p:pic>
      <p:sp>
        <p:nvSpPr>
          <p:cNvPr id="7" name="TextBox 6">
            <a:extLst>
              <a:ext uri="{FF2B5EF4-FFF2-40B4-BE49-F238E27FC236}">
                <a16:creationId xmlns:a16="http://schemas.microsoft.com/office/drawing/2014/main" id="{9A8F22CE-4ACA-4B40-BCB7-2FD01144DED3}"/>
              </a:ext>
            </a:extLst>
          </p:cNvPr>
          <p:cNvSpPr txBox="1"/>
          <p:nvPr/>
        </p:nvSpPr>
        <p:spPr>
          <a:xfrm>
            <a:off x="6214782" y="120575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t>Clostridium difficile</a:t>
            </a:r>
          </a:p>
        </p:txBody>
      </p:sp>
      <p:pic>
        <p:nvPicPr>
          <p:cNvPr id="8" name="Picture 8" descr="Diagram&#10;&#10;Description automatically generated">
            <a:extLst>
              <a:ext uri="{FF2B5EF4-FFF2-40B4-BE49-F238E27FC236}">
                <a16:creationId xmlns:a16="http://schemas.microsoft.com/office/drawing/2014/main" id="{31FA3256-6B0B-4DD1-8525-66D153139ECC}"/>
              </a:ext>
            </a:extLst>
          </p:cNvPr>
          <p:cNvPicPr>
            <a:picLocks noChangeAspect="1"/>
          </p:cNvPicPr>
          <p:nvPr/>
        </p:nvPicPr>
        <p:blipFill>
          <a:blip r:embed="rId5"/>
          <a:stretch>
            <a:fillRect/>
          </a:stretch>
        </p:blipFill>
        <p:spPr>
          <a:xfrm>
            <a:off x="8991880" y="498381"/>
            <a:ext cx="2847974" cy="3608854"/>
          </a:xfrm>
          <a:prstGeom prst="rect">
            <a:avLst/>
          </a:prstGeom>
        </p:spPr>
      </p:pic>
    </p:spTree>
    <p:extLst>
      <p:ext uri="{BB962C8B-B14F-4D97-AF65-F5344CB8AC3E}">
        <p14:creationId xmlns:p14="http://schemas.microsoft.com/office/powerpoint/2010/main" val="214186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t>  New medicines </a:t>
            </a:r>
          </a:p>
        </p:txBody>
      </p:sp>
      <p:sp>
        <p:nvSpPr>
          <p:cNvPr id="3" name="Content Placeholder 2"/>
          <p:cNvSpPr>
            <a:spLocks noGrp="1"/>
          </p:cNvSpPr>
          <p:nvPr>
            <p:ph idx="1"/>
          </p:nvPr>
        </p:nvSpPr>
        <p:spPr>
          <a:xfrm>
            <a:off x="594207" y="1599480"/>
            <a:ext cx="8596668" cy="3880773"/>
          </a:xfrm>
        </p:spPr>
        <p:txBody>
          <a:bodyPr vert="horz" lIns="91440" tIns="45720" rIns="91440" bIns="45720" rtlCol="0" anchor="t">
            <a:normAutofit/>
          </a:bodyPr>
          <a:lstStyle/>
          <a:p>
            <a:r>
              <a:rPr lang="en-GB"/>
              <a:t>Make notes on </a:t>
            </a:r>
            <a:r>
              <a:rPr lang="en-GB">
                <a:solidFill>
                  <a:srgbClr val="FF0000"/>
                </a:solidFill>
              </a:rPr>
              <a:t>bacterial</a:t>
            </a:r>
            <a:r>
              <a:rPr lang="en-GB"/>
              <a:t> and </a:t>
            </a:r>
            <a:r>
              <a:rPr lang="en-GB">
                <a:solidFill>
                  <a:srgbClr val="FF0000"/>
                </a:solidFill>
              </a:rPr>
              <a:t>plant</a:t>
            </a:r>
            <a:r>
              <a:rPr lang="en-GB"/>
              <a:t> examples as sources for medicines</a:t>
            </a:r>
          </a:p>
          <a:p>
            <a:r>
              <a:rPr lang="en-GB"/>
              <a:t>Why is </a:t>
            </a:r>
            <a:r>
              <a:rPr lang="en-GB">
                <a:solidFill>
                  <a:srgbClr val="FF0000"/>
                </a:solidFill>
              </a:rPr>
              <a:t>conservation</a:t>
            </a:r>
            <a:r>
              <a:rPr lang="en-GB"/>
              <a:t> so important with regard to sources of medicine?</a:t>
            </a:r>
          </a:p>
          <a:p>
            <a:r>
              <a:rPr lang="en-GB"/>
              <a:t>Make notes on PERSONALISED MEDICINES, including why our knowledge of genes and proteins have helped in this area</a:t>
            </a:r>
          </a:p>
          <a:p>
            <a:r>
              <a:rPr lang="en-GB"/>
              <a:t>What is SYNTHETIC BIOLOGY, give a named </a:t>
            </a:r>
            <a:r>
              <a:rPr lang="en-GB" err="1"/>
              <a:t>e.g</a:t>
            </a:r>
            <a:endParaRPr lang="en-GB"/>
          </a:p>
          <a:p>
            <a:endParaRPr lang="en-GB"/>
          </a:p>
          <a:p>
            <a:r>
              <a:rPr lang="en-GB"/>
              <a:t>Divide into groups. Research one point each make some notes then teach others about your research.</a:t>
            </a:r>
          </a:p>
          <a:p>
            <a:endParaRPr lang="en-GB"/>
          </a:p>
        </p:txBody>
      </p:sp>
    </p:spTree>
    <p:extLst>
      <p:ext uri="{BB962C8B-B14F-4D97-AF65-F5344CB8AC3E}">
        <p14:creationId xmlns:p14="http://schemas.microsoft.com/office/powerpoint/2010/main" val="385127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C764B2E-44C2-4E68-AF81-3730FAF96D68}"/>
              </a:ext>
            </a:extLst>
          </p:cNvPr>
          <p:cNvGraphicFramePr>
            <a:graphicFrameLocks noGrp="1"/>
          </p:cNvGraphicFramePr>
          <p:nvPr>
            <p:ph idx="1"/>
            <p:extLst>
              <p:ext uri="{D42A27DB-BD31-4B8C-83A1-F6EECF244321}">
                <p14:modId xmlns:p14="http://schemas.microsoft.com/office/powerpoint/2010/main" val="3504549178"/>
              </p:ext>
            </p:extLst>
          </p:nvPr>
        </p:nvGraphicFramePr>
        <p:xfrm>
          <a:off x="1042988" y="1112838"/>
          <a:ext cx="10423620" cy="4534890"/>
        </p:xfrm>
        <a:graphic>
          <a:graphicData uri="http://schemas.openxmlformats.org/drawingml/2006/table">
            <a:tbl>
              <a:tblPr firstRow="1" bandRow="1">
                <a:tableStyleId>{5C22544A-7EE6-4342-B048-85BDC9FD1C3A}</a:tableStyleId>
              </a:tblPr>
              <a:tblGrid>
                <a:gridCol w="5307520">
                  <a:extLst>
                    <a:ext uri="{9D8B030D-6E8A-4147-A177-3AD203B41FA5}">
                      <a16:colId xmlns:a16="http://schemas.microsoft.com/office/drawing/2014/main" val="3625379036"/>
                    </a:ext>
                  </a:extLst>
                </a:gridCol>
                <a:gridCol w="5116100">
                  <a:extLst>
                    <a:ext uri="{9D8B030D-6E8A-4147-A177-3AD203B41FA5}">
                      <a16:colId xmlns:a16="http://schemas.microsoft.com/office/drawing/2014/main" val="1522388771"/>
                    </a:ext>
                  </a:extLst>
                </a:gridCol>
              </a:tblGrid>
              <a:tr h="755815">
                <a:tc>
                  <a:txBody>
                    <a:bodyPr/>
                    <a:lstStyle/>
                    <a:p>
                      <a:pPr algn="l" rtl="0" fontAlgn="base"/>
                      <a:r>
                        <a:rPr lang="en-GB" sz="1200">
                          <a:effectLst/>
                        </a:rPr>
                        <a:t>Key term​ </a:t>
                      </a:r>
                      <a:endParaRPr lang="en-GB" b="0" i="0">
                        <a:effectLst/>
                      </a:endParaRPr>
                    </a:p>
                  </a:txBody>
                  <a:tcPr/>
                </a:tc>
                <a:tc>
                  <a:txBody>
                    <a:bodyPr/>
                    <a:lstStyle/>
                    <a:p>
                      <a:pPr algn="l" rtl="0" fontAlgn="base"/>
                      <a:r>
                        <a:rPr lang="en-GB" sz="1200">
                          <a:effectLst/>
                        </a:rPr>
                        <a:t>Definition​ </a:t>
                      </a:r>
                      <a:endParaRPr lang="en-GB" b="0" i="0">
                        <a:effectLst/>
                      </a:endParaRPr>
                    </a:p>
                  </a:txBody>
                  <a:tcPr/>
                </a:tc>
                <a:extLst>
                  <a:ext uri="{0D108BD9-81ED-4DB2-BD59-A6C34878D82A}">
                    <a16:rowId xmlns:a16="http://schemas.microsoft.com/office/drawing/2014/main" val="1149427054"/>
                  </a:ext>
                </a:extLst>
              </a:tr>
              <a:tr h="755815">
                <a:tc>
                  <a:txBody>
                    <a:bodyPr/>
                    <a:lstStyle/>
                    <a:p>
                      <a:pPr algn="l" rtl="0" fontAlgn="base"/>
                      <a:r>
                        <a:rPr lang="en-GB" sz="2000">
                          <a:effectLst/>
                        </a:rPr>
                        <a:t>Chronic disease​ </a:t>
                      </a:r>
                      <a:endParaRPr lang="en-GB" sz="2000" b="0" i="0">
                        <a:effectLst/>
                      </a:endParaRPr>
                    </a:p>
                  </a:txBody>
                  <a:tcPr/>
                </a:tc>
                <a:tc>
                  <a:txBody>
                    <a:bodyPr/>
                    <a:lstStyle/>
                    <a:p>
                      <a:pPr algn="l" rtl="0" fontAlgn="base"/>
                      <a:r>
                        <a:rPr lang="en-GB" sz="1200">
                          <a:effectLst/>
                        </a:rPr>
                        <a:t>​ </a:t>
                      </a:r>
                      <a:endParaRPr lang="en-GB" b="0" i="0">
                        <a:effectLst/>
                      </a:endParaRPr>
                    </a:p>
                  </a:txBody>
                  <a:tcPr/>
                </a:tc>
                <a:extLst>
                  <a:ext uri="{0D108BD9-81ED-4DB2-BD59-A6C34878D82A}">
                    <a16:rowId xmlns:a16="http://schemas.microsoft.com/office/drawing/2014/main" val="2152733951"/>
                  </a:ext>
                </a:extLst>
              </a:tr>
              <a:tr h="755815">
                <a:tc>
                  <a:txBody>
                    <a:bodyPr/>
                    <a:lstStyle/>
                    <a:p>
                      <a:pPr algn="l" rtl="0" fontAlgn="base"/>
                      <a:r>
                        <a:rPr lang="en-GB" sz="2000">
                          <a:effectLst/>
                        </a:rPr>
                        <a:t>Acute disease​ </a:t>
                      </a:r>
                      <a:endParaRPr lang="en-GB" sz="2000" b="0" i="0">
                        <a:effectLst/>
                      </a:endParaRPr>
                    </a:p>
                  </a:txBody>
                  <a:tcPr/>
                </a:tc>
                <a:tc>
                  <a:txBody>
                    <a:bodyPr/>
                    <a:lstStyle/>
                    <a:p>
                      <a:pPr algn="l" rtl="0" fontAlgn="base"/>
                      <a:r>
                        <a:rPr lang="en-GB" sz="1200">
                          <a:effectLst/>
                        </a:rPr>
                        <a:t>​ </a:t>
                      </a:r>
                      <a:endParaRPr lang="en-GB" b="0" i="0">
                        <a:effectLst/>
                      </a:endParaRPr>
                    </a:p>
                  </a:txBody>
                  <a:tcPr/>
                </a:tc>
                <a:extLst>
                  <a:ext uri="{0D108BD9-81ED-4DB2-BD59-A6C34878D82A}">
                    <a16:rowId xmlns:a16="http://schemas.microsoft.com/office/drawing/2014/main" val="3972743275"/>
                  </a:ext>
                </a:extLst>
              </a:tr>
              <a:tr h="755815">
                <a:tc>
                  <a:txBody>
                    <a:bodyPr/>
                    <a:lstStyle/>
                    <a:p>
                      <a:pPr algn="l" rtl="0" fontAlgn="base"/>
                      <a:r>
                        <a:rPr lang="en-GB" sz="2000">
                          <a:effectLst/>
                        </a:rPr>
                        <a:t>Opportunistic infection​ </a:t>
                      </a:r>
                      <a:endParaRPr lang="en-GB" sz="2000" b="0" i="0">
                        <a:effectLst/>
                      </a:endParaRPr>
                    </a:p>
                  </a:txBody>
                  <a:tcPr/>
                </a:tc>
                <a:tc>
                  <a:txBody>
                    <a:bodyPr/>
                    <a:lstStyle/>
                    <a:p>
                      <a:pPr algn="l" rtl="0" fontAlgn="base"/>
                      <a:r>
                        <a:rPr lang="en-GB" sz="1200">
                          <a:effectLst/>
                        </a:rPr>
                        <a:t>​ </a:t>
                      </a:r>
                      <a:endParaRPr lang="en-GB" b="0" i="0">
                        <a:effectLst/>
                      </a:endParaRPr>
                    </a:p>
                  </a:txBody>
                  <a:tcPr/>
                </a:tc>
                <a:extLst>
                  <a:ext uri="{0D108BD9-81ED-4DB2-BD59-A6C34878D82A}">
                    <a16:rowId xmlns:a16="http://schemas.microsoft.com/office/drawing/2014/main" val="1571702541"/>
                  </a:ext>
                </a:extLst>
              </a:tr>
              <a:tr h="755815">
                <a:tc>
                  <a:txBody>
                    <a:bodyPr/>
                    <a:lstStyle/>
                    <a:p>
                      <a:pPr algn="l" rtl="0" fontAlgn="base"/>
                      <a:r>
                        <a:rPr lang="en-GB" sz="2000">
                          <a:effectLst/>
                        </a:rPr>
                        <a:t>Autoimmune disease​ </a:t>
                      </a:r>
                      <a:endParaRPr lang="en-GB" sz="2000" b="0" i="0">
                        <a:effectLst/>
                      </a:endParaRPr>
                    </a:p>
                  </a:txBody>
                  <a:tcPr/>
                </a:tc>
                <a:tc>
                  <a:txBody>
                    <a:bodyPr/>
                    <a:lstStyle/>
                    <a:p>
                      <a:pPr algn="l" rtl="0" fontAlgn="base"/>
                      <a:r>
                        <a:rPr lang="en-GB" sz="1200">
                          <a:effectLst/>
                        </a:rPr>
                        <a:t>​ </a:t>
                      </a:r>
                      <a:endParaRPr lang="en-GB" b="0" i="0">
                        <a:effectLst/>
                      </a:endParaRPr>
                    </a:p>
                  </a:txBody>
                  <a:tcPr/>
                </a:tc>
                <a:extLst>
                  <a:ext uri="{0D108BD9-81ED-4DB2-BD59-A6C34878D82A}">
                    <a16:rowId xmlns:a16="http://schemas.microsoft.com/office/drawing/2014/main" val="1990589708"/>
                  </a:ext>
                </a:extLst>
              </a:tr>
              <a:tr h="755815">
                <a:tc>
                  <a:txBody>
                    <a:bodyPr/>
                    <a:lstStyle/>
                    <a:p>
                      <a:pPr algn="l" rtl="0" fontAlgn="base"/>
                      <a:r>
                        <a:rPr lang="en-GB" sz="2000">
                          <a:effectLst/>
                        </a:rPr>
                        <a:t>Non-communicable disease​ </a:t>
                      </a:r>
                      <a:endParaRPr lang="en-GB" sz="2000" b="0" i="0">
                        <a:effectLst/>
                      </a:endParaRPr>
                    </a:p>
                  </a:txBody>
                  <a:tcPr/>
                </a:tc>
                <a:tc>
                  <a:txBody>
                    <a:bodyPr/>
                    <a:lstStyle/>
                    <a:p>
                      <a:pPr algn="l" rtl="0" fontAlgn="base"/>
                      <a:r>
                        <a:rPr lang="en-GB" sz="1200">
                          <a:effectLst/>
                        </a:rPr>
                        <a:t>​ </a:t>
                      </a:r>
                      <a:endParaRPr lang="en-GB" b="0" i="0">
                        <a:effectLst/>
                      </a:endParaRPr>
                    </a:p>
                  </a:txBody>
                  <a:tcPr/>
                </a:tc>
                <a:extLst>
                  <a:ext uri="{0D108BD9-81ED-4DB2-BD59-A6C34878D82A}">
                    <a16:rowId xmlns:a16="http://schemas.microsoft.com/office/drawing/2014/main" val="3919533924"/>
                  </a:ext>
                </a:extLst>
              </a:tr>
            </a:tbl>
          </a:graphicData>
        </a:graphic>
      </p:graphicFrame>
    </p:spTree>
    <p:extLst>
      <p:ext uri="{BB962C8B-B14F-4D97-AF65-F5344CB8AC3E}">
        <p14:creationId xmlns:p14="http://schemas.microsoft.com/office/powerpoint/2010/main" val="153216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115" y="1"/>
            <a:ext cx="9144000" cy="6740307"/>
          </a:xfrm>
          <a:prstGeom prst="rect">
            <a:avLst/>
          </a:prstGeom>
        </p:spPr>
        <p:txBody>
          <a:bodyPr wrap="square">
            <a:spAutoFit/>
          </a:bodyPr>
          <a:lstStyle/>
          <a:p>
            <a:pPr algn="just"/>
            <a:r>
              <a:rPr lang="en-GB"/>
              <a:t>Q1. Asthma is an inflammatory disease which affects the lungs. It can’t be passed from one person to another and usually affects people for long periods of time. What type of disease is asthma?</a:t>
            </a:r>
          </a:p>
          <a:p>
            <a:pPr algn="ctr"/>
            <a:r>
              <a:rPr lang="en-GB" b="1"/>
              <a:t>Chronic, non-infectious</a:t>
            </a:r>
          </a:p>
          <a:p>
            <a:pPr algn="ctr"/>
            <a:endParaRPr lang="en-GB"/>
          </a:p>
          <a:p>
            <a:pPr algn="just"/>
            <a:r>
              <a:rPr lang="en-GB"/>
              <a:t>Q2. Yellow fever is a disease caused by viruses of the </a:t>
            </a:r>
            <a:r>
              <a:rPr lang="en-GB" err="1"/>
              <a:t>Flaviviridae</a:t>
            </a:r>
            <a:r>
              <a:rPr lang="en-GB"/>
              <a:t> family. Symptoms include fever, headaches and vomiting and last for between three and four days. What type of disease is yellow fever?</a:t>
            </a:r>
          </a:p>
          <a:p>
            <a:pPr algn="ctr"/>
            <a:r>
              <a:rPr lang="en-GB" b="1"/>
              <a:t>Acute, infectious</a:t>
            </a:r>
          </a:p>
          <a:p>
            <a:pPr algn="just"/>
            <a:endParaRPr lang="en-GB"/>
          </a:p>
          <a:p>
            <a:pPr algn="just"/>
            <a:r>
              <a:rPr lang="en-GB"/>
              <a:t>Q3. AIDS is an immune system disorder caused by the Human Immunodeficiency Virus. The virus infects and destroys T lymphocytes, so the number that work properly gradually falls. AIDS patients often suffer from opportunistic infections, i.e. infections that wouldn’t normally cause too much of a problem in a healthy person. Common ones are tuberculosis, pneumonia and an infection of the brain called toxoplasmosis. Explain why AIDS patients suffer from opportunistic infections.</a:t>
            </a:r>
          </a:p>
          <a:p>
            <a:pPr algn="just"/>
            <a:endParaRPr lang="en-GB"/>
          </a:p>
          <a:p>
            <a:pPr algn="just"/>
            <a:r>
              <a:rPr lang="en-GB"/>
              <a:t>Q4. Rheumatic fever is a disease where the immune system attacks cells in the heart. It is often triggered by an infection with the bacterium </a:t>
            </a:r>
            <a:r>
              <a:rPr lang="en-GB" i="1"/>
              <a:t>Streptococcus </a:t>
            </a:r>
            <a:r>
              <a:rPr lang="en-GB" i="1" err="1"/>
              <a:t>pyogenes</a:t>
            </a:r>
            <a:r>
              <a:rPr lang="en-GB"/>
              <a:t>. Antigens on the surface of </a:t>
            </a:r>
            <a:r>
              <a:rPr lang="en-GB" i="1" err="1"/>
              <a:t>S.pyogenes</a:t>
            </a:r>
            <a:r>
              <a:rPr lang="en-GB"/>
              <a:t> have a very similar shape to antigens on the surface of heart cells. Suggest why </a:t>
            </a:r>
            <a:r>
              <a:rPr lang="en-GB" i="1" err="1"/>
              <a:t>S.pyrogenes</a:t>
            </a:r>
            <a:r>
              <a:rPr lang="en-GB"/>
              <a:t> infection can lead to rheumatic fever.</a:t>
            </a:r>
          </a:p>
          <a:p>
            <a:pPr algn="just"/>
            <a:endParaRPr lang="en-GB"/>
          </a:p>
          <a:p>
            <a:pPr algn="ctr"/>
            <a:r>
              <a:rPr lang="en-GB" b="1">
                <a:solidFill>
                  <a:srgbClr val="7030A0"/>
                </a:solidFill>
              </a:rPr>
              <a:t>Extension – give an example of cell signalling being used during an immune response.</a:t>
            </a:r>
          </a:p>
        </p:txBody>
      </p:sp>
    </p:spTree>
    <p:extLst>
      <p:ext uri="{BB962C8B-B14F-4D97-AF65-F5344CB8AC3E}">
        <p14:creationId xmlns:p14="http://schemas.microsoft.com/office/powerpoint/2010/main" val="30562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427" y="997527"/>
            <a:ext cx="9144000" cy="3970318"/>
          </a:xfrm>
          <a:prstGeom prst="rect">
            <a:avLst/>
          </a:prstGeom>
        </p:spPr>
        <p:txBody>
          <a:bodyPr wrap="square">
            <a:spAutoFit/>
          </a:bodyPr>
          <a:lstStyle/>
          <a:p>
            <a:pPr algn="just"/>
            <a:r>
              <a:rPr lang="en-GB"/>
              <a:t>Q3. AIDS is an immune system disorder caused by the Human Immunodeficiency Virus. The virus infects and destroys T lymphocytes, so the number that work properly gradually falls. AIDS patients often suffer from opportunistic infections, i.e. infections that wouldn’t normally cause too much of a problem in a healthy person. Common ones are tuberculosis, pneumonia and an infection of the brain called toxoplasmosis. Explain why AIDS patients suffer from opportunistic infections.</a:t>
            </a:r>
          </a:p>
          <a:p>
            <a:pPr algn="just"/>
            <a:endParaRPr lang="en-GB"/>
          </a:p>
          <a:p>
            <a:pPr marL="285750" indent="-285750" algn="just">
              <a:buFontTx/>
              <a:buChar char="-"/>
            </a:pPr>
            <a:r>
              <a:rPr lang="en-GB" b="1"/>
              <a:t>With fewer T lymphocytes, fewer pathogens killed.</a:t>
            </a:r>
          </a:p>
          <a:p>
            <a:pPr marL="285750" indent="-285750" algn="just">
              <a:buFontTx/>
              <a:buChar char="-"/>
            </a:pPr>
            <a:r>
              <a:rPr lang="en-GB" b="1"/>
              <a:t>With fewer T lymphocytes in the blood, fewer cells available to be activated by the pathogens antigens presented by phagocytes.</a:t>
            </a:r>
          </a:p>
          <a:p>
            <a:pPr marL="285750" indent="-285750" algn="just">
              <a:buFontTx/>
              <a:buChar char="-"/>
            </a:pPr>
            <a:r>
              <a:rPr lang="en-GB" b="1"/>
              <a:t>Therefore fewer B lymphocytes activated, and so fewer antibodies are produced against the specific pathogen.</a:t>
            </a:r>
          </a:p>
          <a:p>
            <a:pPr marL="285750" indent="-285750" algn="just">
              <a:buFontTx/>
              <a:buChar char="-"/>
            </a:pPr>
            <a:r>
              <a:rPr lang="en-GB" b="1"/>
              <a:t>With fewer antibodies, pathogens can survive longer in the body, so opportunistic infections can cause a problem.</a:t>
            </a:r>
          </a:p>
        </p:txBody>
      </p:sp>
    </p:spTree>
    <p:extLst>
      <p:ext uri="{BB962C8B-B14F-4D97-AF65-F5344CB8AC3E}">
        <p14:creationId xmlns:p14="http://schemas.microsoft.com/office/powerpoint/2010/main" val="64417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373545"/>
      </a:dk2>
      <a:lt2>
        <a:srgbClr val="DCD8DC"/>
      </a:lt2>
      <a:accent1>
        <a:srgbClr val="514DAA"/>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c429491b856c4e30abe8407934465dee xmlns="b83ea8ec-d1ce-4b1c-906d-dc0b29db2502">
      <Terms xmlns="http://schemas.microsoft.com/office/infopath/2007/PartnerControls"/>
    </c429491b856c4e30abe8407934465dee>
    <lcf76f155ced4ddcb4097134ff3c332f xmlns="39a9f016-2850-430d-a9d7-5d156f797e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AF5DFA-0BEB-4367-A2DB-BF45A2FF5E67}">
  <ds:schemaRefs>
    <ds:schemaRef ds:uri="b83ea8ec-d1ce-4b1c-906d-dc0b29db2502"/>
    <ds:schemaRef ds:uri="http://schemas.microsoft.com/office/2006/metadata/properties"/>
    <ds:schemaRef ds:uri="http://schemas.microsoft.com/office/infopath/2007/PartnerControls"/>
    <ds:schemaRef ds:uri="39a9f016-2850-430d-a9d7-5d156f797ecb"/>
  </ds:schemaRefs>
</ds:datastoreItem>
</file>

<file path=customXml/itemProps2.xml><?xml version="1.0" encoding="utf-8"?>
<ds:datastoreItem xmlns:ds="http://schemas.openxmlformats.org/officeDocument/2006/customXml" ds:itemID="{C1339527-030A-4558-9220-C3D84BC459C2}">
  <ds:schemaRefs>
    <ds:schemaRef ds:uri="http://schemas.microsoft.com/sharepoint/v3/contenttype/forms"/>
  </ds:schemaRefs>
</ds:datastoreItem>
</file>

<file path=customXml/itemProps3.xml><?xml version="1.0" encoding="utf-8"?>
<ds:datastoreItem xmlns:ds="http://schemas.openxmlformats.org/officeDocument/2006/customXml" ds:itemID="{522C4B61-9269-4788-9D51-8FC9F3244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841</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gg sans</vt:lpstr>
      <vt:lpstr>Times New Roman</vt:lpstr>
      <vt:lpstr>Trebuchet MS</vt:lpstr>
      <vt:lpstr>Wingdings 3</vt:lpstr>
      <vt:lpstr>Facet</vt:lpstr>
      <vt:lpstr>Antibiotics and New Medicines</vt:lpstr>
      <vt:lpstr>Antibiotics</vt:lpstr>
      <vt:lpstr>Antibiotic resistance</vt:lpstr>
      <vt:lpstr>PowerPoint Presentation</vt:lpstr>
      <vt:lpstr>Multi-drug resistant strains</vt:lpstr>
      <vt:lpstr>  New medicines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Helen's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Antibiotics and New Medicines</dc:title>
  <dc:creator>Hayley Brand</dc:creator>
  <cp:lastModifiedBy>Chezka Mae Madrona</cp:lastModifiedBy>
  <cp:revision>100</cp:revision>
  <dcterms:created xsi:type="dcterms:W3CDTF">2018-03-08T13:09:57Z</dcterms:created>
  <dcterms:modified xsi:type="dcterms:W3CDTF">2025-07-23T07:22:56Z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47607600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Topic">
    <vt:lpwstr/>
  </property>
  <property fmtid="{D5CDD505-2E9C-101B-9397-08002B2CF9AE}" pid="11" name="Term">
    <vt:lpwstr/>
  </property>
  <property fmtid="{D5CDD505-2E9C-101B-9397-08002B2CF9AE}" pid="12" name="Staff Category">
    <vt:lpwstr/>
  </property>
  <property fmtid="{D5CDD505-2E9C-101B-9397-08002B2CF9AE}" pid="13" name="Exam Board">
    <vt:lpwstr/>
  </property>
  <property fmtid="{D5CDD505-2E9C-101B-9397-08002B2CF9AE}" pid="14" name="Week">
    <vt:lpwstr/>
  </property>
  <property fmtid="{D5CDD505-2E9C-101B-9397-08002B2CF9AE}" pid="15" name="MediaServiceImageTags">
    <vt:lpwstr/>
  </property>
</Properties>
</file>