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329" r:id="rId5"/>
    <p:sldId id="323" r:id="rId6"/>
    <p:sldId id="279" r:id="rId7"/>
    <p:sldId id="324" r:id="rId8"/>
    <p:sldId id="290" r:id="rId9"/>
    <p:sldId id="291" r:id="rId10"/>
    <p:sldId id="292" r:id="rId11"/>
    <p:sldId id="293" r:id="rId12"/>
    <p:sldId id="294" r:id="rId13"/>
    <p:sldId id="272" r:id="rId14"/>
    <p:sldId id="300" r:id="rId15"/>
    <p:sldId id="325" r:id="rId16"/>
    <p:sldId id="328" r:id="rId17"/>
    <p:sldId id="281" r:id="rId18"/>
    <p:sldId id="321" r:id="rId19"/>
    <p:sldId id="326" r:id="rId20"/>
    <p:sldId id="327" r:id="rId21"/>
    <p:sldId id="318" r:id="rId22"/>
    <p:sldId id="316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FFCCCC"/>
    <a:srgbClr val="FFFF99"/>
    <a:srgbClr val="800080"/>
    <a:srgbClr val="FFCC66"/>
    <a:srgbClr val="3333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10B7D-C0CF-FA3C-2FE3-EB5C7654745B}" v="1" dt="2023-10-03T07:33:37.542"/>
    <p1510:client id="{1994B7CB-9FBF-0E6D-DCC2-3A9D2AD89944}" v="1" dt="2023-09-21T10:58:02.522"/>
    <p1510:client id="{1E23705E-5872-ABD5-0C6F-FC87E353D329}" v="63" dt="2022-09-28T07:23:01.058"/>
    <p1510:client id="{460DB962-CAA5-4F3E-9172-12FCBAFCAC9F}" v="1" dt="2022-09-28T14:18:52.775"/>
    <p1510:client id="{8F43433A-4657-B04A-04B6-4D7E4B262C34}" v="93" dt="2022-09-28T07:29:05.711"/>
    <p1510:client id="{CB7BA0D1-6F80-A860-75D5-737C88F7C586}" v="13" dt="2022-09-28T11:38:34.678"/>
    <p1510:client id="{D2302384-5B5B-A1AB-E9CB-9635464E1668}" v="1" dt="2023-10-03T11:12:28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60" y="3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zel Lupton" userId="S::hazel.lupton@sthelens.london::330d0395-d8b0-4d77-8620-740b48613bd9" providerId="AD" clId="Web-{1994B7CB-9FBF-0E6D-DCC2-3A9D2AD89944}"/>
    <pc:docChg chg="modSld">
      <pc:chgData name="Hazel Lupton" userId="S::hazel.lupton@sthelens.london::330d0395-d8b0-4d77-8620-740b48613bd9" providerId="AD" clId="Web-{1994B7CB-9FBF-0E6D-DCC2-3A9D2AD89944}" dt="2023-09-21T10:58:02.522" v="0" actId="1076"/>
      <pc:docMkLst>
        <pc:docMk/>
      </pc:docMkLst>
      <pc:sldChg chg="modSp">
        <pc:chgData name="Hazel Lupton" userId="S::hazel.lupton@sthelens.london::330d0395-d8b0-4d77-8620-740b48613bd9" providerId="AD" clId="Web-{1994B7CB-9FBF-0E6D-DCC2-3A9D2AD89944}" dt="2023-09-21T10:58:02.522" v="0" actId="1076"/>
        <pc:sldMkLst>
          <pc:docMk/>
          <pc:sldMk cId="2261472004" sldId="325"/>
        </pc:sldMkLst>
        <pc:spChg chg="mod">
          <ac:chgData name="Hazel Lupton" userId="S::hazel.lupton@sthelens.london::330d0395-d8b0-4d77-8620-740b48613bd9" providerId="AD" clId="Web-{1994B7CB-9FBF-0E6D-DCC2-3A9D2AD89944}" dt="2023-09-21T10:58:02.522" v="0" actId="1076"/>
          <ac:spMkLst>
            <pc:docMk/>
            <pc:sldMk cId="2261472004" sldId="325"/>
            <ac:spMk id="18" creationId="{9FC3DF85-3D55-4A31-B613-B352AEEC1A27}"/>
          </ac:spMkLst>
        </pc:spChg>
      </pc:sldChg>
    </pc:docChg>
  </pc:docChgLst>
  <pc:docChgLst>
    <pc:chgData name="Marisa Wyburn" userId="f9bf2b7a-00de-48b4-8fc8-225d4909fb1d" providerId="ADAL" clId="{9F6D3425-1399-419F-8761-E045AE06FBB4}"/>
    <pc:docChg chg="undo custSel mod addSld modSld">
      <pc:chgData name="Marisa Wyburn" userId="f9bf2b7a-00de-48b4-8fc8-225d4909fb1d" providerId="ADAL" clId="{9F6D3425-1399-419F-8761-E045AE06FBB4}" dt="2020-10-15T10:30:45.262" v="497" actId="115"/>
      <pc:docMkLst>
        <pc:docMk/>
      </pc:docMkLst>
      <pc:sldChg chg="addSp delSp modSp">
        <pc:chgData name="Marisa Wyburn" userId="f9bf2b7a-00de-48b4-8fc8-225d4909fb1d" providerId="ADAL" clId="{9F6D3425-1399-419F-8761-E045AE06FBB4}" dt="2020-10-15T10:00:59.936" v="37" actId="27309"/>
        <pc:sldMkLst>
          <pc:docMk/>
          <pc:sldMk cId="2261472004" sldId="325"/>
        </pc:sldMkLst>
        <pc:graphicFrameChg chg="add del modGraphic">
          <ac:chgData name="Marisa Wyburn" userId="f9bf2b7a-00de-48b4-8fc8-225d4909fb1d" providerId="ADAL" clId="{9F6D3425-1399-419F-8761-E045AE06FBB4}" dt="2020-10-15T10:00:59.936" v="37" actId="27309"/>
          <ac:graphicFrameMkLst>
            <pc:docMk/>
            <pc:sldMk cId="2261472004" sldId="325"/>
            <ac:graphicFrameMk id="7" creationId="{6D94D4CE-A6B6-420C-9160-8734F0922338}"/>
          </ac:graphicFrameMkLst>
        </pc:graphicFrameChg>
      </pc:sldChg>
      <pc:sldChg chg="addSp delSp modSp add mod setBg">
        <pc:chgData name="Marisa Wyburn" userId="f9bf2b7a-00de-48b4-8fc8-225d4909fb1d" providerId="ADAL" clId="{9F6D3425-1399-419F-8761-E045AE06FBB4}" dt="2020-10-15T10:30:45.262" v="497" actId="115"/>
        <pc:sldMkLst>
          <pc:docMk/>
          <pc:sldMk cId="403861653" sldId="328"/>
        </pc:sldMkLst>
        <pc:spChg chg="mod">
          <ac:chgData name="Marisa Wyburn" userId="f9bf2b7a-00de-48b4-8fc8-225d4909fb1d" providerId="ADAL" clId="{9F6D3425-1399-419F-8761-E045AE06FBB4}" dt="2020-10-15T10:30:34.971" v="496" actId="26606"/>
          <ac:spMkLst>
            <pc:docMk/>
            <pc:sldMk cId="403861653" sldId="328"/>
            <ac:spMk id="2" creationId="{F7D63755-E2B7-4692-9400-E6E8E353FA98}"/>
          </ac:spMkLst>
        </pc:spChg>
        <pc:spChg chg="del">
          <ac:chgData name="Marisa Wyburn" userId="f9bf2b7a-00de-48b4-8fc8-225d4909fb1d" providerId="ADAL" clId="{9F6D3425-1399-419F-8761-E045AE06FBB4}" dt="2020-10-15T09:54:55.622" v="20"/>
          <ac:spMkLst>
            <pc:docMk/>
            <pc:sldMk cId="403861653" sldId="328"/>
            <ac:spMk id="3" creationId="{94DD2822-D662-4181-B2AF-7F9608A5EDF8}"/>
          </ac:spMkLst>
        </pc:spChg>
        <pc:spChg chg="add mod ord">
          <ac:chgData name="Marisa Wyburn" userId="f9bf2b7a-00de-48b4-8fc8-225d4909fb1d" providerId="ADAL" clId="{9F6D3425-1399-419F-8761-E045AE06FBB4}" dt="2020-10-15T10:30:45.262" v="497" actId="115"/>
          <ac:spMkLst>
            <pc:docMk/>
            <pc:sldMk cId="403861653" sldId="328"/>
            <ac:spMk id="4" creationId="{3EF5C497-FE42-4B0F-B367-7BAF4EC3E662}"/>
          </ac:spMkLst>
        </pc:spChg>
        <pc:spChg chg="add del mod">
          <ac:chgData name="Marisa Wyburn" userId="f9bf2b7a-00de-48b4-8fc8-225d4909fb1d" providerId="ADAL" clId="{9F6D3425-1399-419F-8761-E045AE06FBB4}" dt="2020-10-15T09:54:58.904" v="22"/>
          <ac:spMkLst>
            <pc:docMk/>
            <pc:sldMk cId="403861653" sldId="328"/>
            <ac:spMk id="5" creationId="{5A53688D-0139-4BDD-9520-007CFBCEF74B}"/>
          </ac:spMkLst>
        </pc:spChg>
        <pc:spChg chg="add del mod">
          <ac:chgData name="Marisa Wyburn" userId="f9bf2b7a-00de-48b4-8fc8-225d4909fb1d" providerId="ADAL" clId="{9F6D3425-1399-419F-8761-E045AE06FBB4}" dt="2020-10-15T10:20:22.853" v="259" actId="478"/>
          <ac:spMkLst>
            <pc:docMk/>
            <pc:sldMk cId="403861653" sldId="328"/>
            <ac:spMk id="6" creationId="{36B42712-92FC-458E-8BB2-9D34B5FA19A9}"/>
          </ac:spMkLst>
        </pc:spChg>
        <pc:spChg chg="add mod">
          <ac:chgData name="Marisa Wyburn" userId="f9bf2b7a-00de-48b4-8fc8-225d4909fb1d" providerId="ADAL" clId="{9F6D3425-1399-419F-8761-E045AE06FBB4}" dt="2020-10-15T10:30:34.971" v="496" actId="26606"/>
          <ac:spMkLst>
            <pc:docMk/>
            <pc:sldMk cId="403861653" sldId="328"/>
            <ac:spMk id="7" creationId="{0B36FC3A-0C58-4248-8226-2BD259D1BAFA}"/>
          </ac:spMkLst>
        </pc:spChg>
        <pc:spChg chg="add del">
          <ac:chgData name="Marisa Wyburn" userId="f9bf2b7a-00de-48b4-8fc8-225d4909fb1d" providerId="ADAL" clId="{9F6D3425-1399-419F-8761-E045AE06FBB4}" dt="2020-10-15T10:30:34.971" v="496" actId="26606"/>
          <ac:spMkLst>
            <pc:docMk/>
            <pc:sldMk cId="403861653" sldId="328"/>
            <ac:spMk id="71" creationId="{EBF87945-A001-489F-9D9B-7D9435F0B9CA}"/>
          </ac:spMkLst>
        </pc:spChg>
        <pc:spChg chg="add del">
          <ac:chgData name="Marisa Wyburn" userId="f9bf2b7a-00de-48b4-8fc8-225d4909fb1d" providerId="ADAL" clId="{9F6D3425-1399-419F-8761-E045AE06FBB4}" dt="2020-10-15T10:30:34.971" v="496" actId="26606"/>
          <ac:spMkLst>
            <pc:docMk/>
            <pc:sldMk cId="403861653" sldId="328"/>
            <ac:spMk id="137" creationId="{EBF87945-A001-489F-9D9B-7D9435F0B9CA}"/>
          </ac:spMkLst>
        </pc:spChg>
        <pc:picChg chg="add del mod">
          <ac:chgData name="Marisa Wyburn" userId="f9bf2b7a-00de-48b4-8fc8-225d4909fb1d" providerId="ADAL" clId="{9F6D3425-1399-419F-8761-E045AE06FBB4}" dt="2020-10-15T10:12:49.733" v="226" actId="478"/>
          <ac:picMkLst>
            <pc:docMk/>
            <pc:sldMk cId="403861653" sldId="328"/>
            <ac:picMk id="1026" creationId="{2827BF30-75CA-4A57-932B-881763149150}"/>
          </ac:picMkLst>
        </pc:picChg>
        <pc:picChg chg="add mod">
          <ac:chgData name="Marisa Wyburn" userId="f9bf2b7a-00de-48b4-8fc8-225d4909fb1d" providerId="ADAL" clId="{9F6D3425-1399-419F-8761-E045AE06FBB4}" dt="2020-10-15T10:30:34.971" v="496" actId="26606"/>
          <ac:picMkLst>
            <pc:docMk/>
            <pc:sldMk cId="403861653" sldId="328"/>
            <ac:picMk id="1028" creationId="{5F843F04-92EE-4B03-A21C-41246C86A026}"/>
          </ac:picMkLst>
        </pc:picChg>
      </pc:sldChg>
    </pc:docChg>
  </pc:docChgLst>
  <pc:docChgLst>
    <pc:chgData name="Hazel Lupton" userId="S::hazel.lupton@sthelens.london::330d0395-d8b0-4d77-8620-740b48613bd9" providerId="AD" clId="Web-{D2302384-5B5B-A1AB-E9CB-9635464E1668}"/>
    <pc:docChg chg="modSld">
      <pc:chgData name="Hazel Lupton" userId="S::hazel.lupton@sthelens.london::330d0395-d8b0-4d77-8620-740b48613bd9" providerId="AD" clId="Web-{D2302384-5B5B-A1AB-E9CB-9635464E1668}" dt="2023-10-03T11:12:28.429" v="0" actId="1076"/>
      <pc:docMkLst>
        <pc:docMk/>
      </pc:docMkLst>
      <pc:sldChg chg="modSp">
        <pc:chgData name="Hazel Lupton" userId="S::hazel.lupton@sthelens.london::330d0395-d8b0-4d77-8620-740b48613bd9" providerId="AD" clId="Web-{D2302384-5B5B-A1AB-E9CB-9635464E1668}" dt="2023-10-03T11:12:28.429" v="0" actId="1076"/>
        <pc:sldMkLst>
          <pc:docMk/>
          <pc:sldMk cId="2532835553" sldId="327"/>
        </pc:sldMkLst>
        <pc:picChg chg="mod">
          <ac:chgData name="Hazel Lupton" userId="S::hazel.lupton@sthelens.london::330d0395-d8b0-4d77-8620-740b48613bd9" providerId="AD" clId="Web-{D2302384-5B5B-A1AB-E9CB-9635464E1668}" dt="2023-10-03T11:12:28.429" v="0" actId="1076"/>
          <ac:picMkLst>
            <pc:docMk/>
            <pc:sldMk cId="2532835553" sldId="327"/>
            <ac:picMk id="4" creationId="{76247708-3E29-43CF-B1CE-3D6E435D3A25}"/>
          </ac:picMkLst>
        </pc:picChg>
      </pc:sldChg>
    </pc:docChg>
  </pc:docChgLst>
  <pc:docChgLst>
    <pc:chgData name="Hazel Lupton" userId="S::hazel.lupton@sthelens.london::330d0395-d8b0-4d77-8620-740b48613bd9" providerId="AD" clId="Web-{CB7BA0D1-6F80-A860-75D5-737C88F7C586}"/>
    <pc:docChg chg="modSld">
      <pc:chgData name="Hazel Lupton" userId="S::hazel.lupton@sthelens.london::330d0395-d8b0-4d77-8620-740b48613bd9" providerId="AD" clId="Web-{CB7BA0D1-6F80-A860-75D5-737C88F7C586}" dt="2022-09-28T11:38:34.678" v="12" actId="1076"/>
      <pc:docMkLst>
        <pc:docMk/>
      </pc:docMkLst>
      <pc:sldChg chg="modSp">
        <pc:chgData name="Hazel Lupton" userId="S::hazel.lupton@sthelens.london::330d0395-d8b0-4d77-8620-740b48613bd9" providerId="AD" clId="Web-{CB7BA0D1-6F80-A860-75D5-737C88F7C586}" dt="2022-09-28T11:33:58.591" v="4" actId="20577"/>
        <pc:sldMkLst>
          <pc:docMk/>
          <pc:sldMk cId="606939752" sldId="324"/>
        </pc:sldMkLst>
        <pc:spChg chg="mod">
          <ac:chgData name="Hazel Lupton" userId="S::hazel.lupton@sthelens.london::330d0395-d8b0-4d77-8620-740b48613bd9" providerId="AD" clId="Web-{CB7BA0D1-6F80-A860-75D5-737C88F7C586}" dt="2022-09-28T11:33:58.591" v="4" actId="20577"/>
          <ac:spMkLst>
            <pc:docMk/>
            <pc:sldMk cId="606939752" sldId="324"/>
            <ac:spMk id="3" creationId="{363F92E4-575A-499E-80F7-E407153A3504}"/>
          </ac:spMkLst>
        </pc:spChg>
      </pc:sldChg>
      <pc:sldChg chg="modSp">
        <pc:chgData name="Hazel Lupton" userId="S::hazel.lupton@sthelens.london::330d0395-d8b0-4d77-8620-740b48613bd9" providerId="AD" clId="Web-{CB7BA0D1-6F80-A860-75D5-737C88F7C586}" dt="2022-09-28T11:38:34.678" v="12" actId="1076"/>
        <pc:sldMkLst>
          <pc:docMk/>
          <pc:sldMk cId="2261472004" sldId="325"/>
        </pc:sldMkLst>
        <pc:spChg chg="mod">
          <ac:chgData name="Hazel Lupton" userId="S::hazel.lupton@sthelens.london::330d0395-d8b0-4d77-8620-740b48613bd9" providerId="AD" clId="Web-{CB7BA0D1-6F80-A860-75D5-737C88F7C586}" dt="2022-09-28T11:38:20.443" v="9" actId="20577"/>
          <ac:spMkLst>
            <pc:docMk/>
            <pc:sldMk cId="2261472004" sldId="325"/>
            <ac:spMk id="3" creationId="{51BF2C69-7F79-43B9-A4E6-4FCAF539F623}"/>
          </ac:spMkLst>
        </pc:spChg>
        <pc:spChg chg="mod">
          <ac:chgData name="Hazel Lupton" userId="S::hazel.lupton@sthelens.london::330d0395-d8b0-4d77-8620-740b48613bd9" providerId="AD" clId="Web-{CB7BA0D1-6F80-A860-75D5-737C88F7C586}" dt="2022-09-28T11:38:22.896" v="10" actId="1076"/>
          <ac:spMkLst>
            <pc:docMk/>
            <pc:sldMk cId="2261472004" sldId="325"/>
            <ac:spMk id="16" creationId="{613050AE-4C0F-4C7D-B5D7-4EC37EE89065}"/>
          </ac:spMkLst>
        </pc:spChg>
        <pc:spChg chg="mod">
          <ac:chgData name="Hazel Lupton" userId="S::hazel.lupton@sthelens.london::330d0395-d8b0-4d77-8620-740b48613bd9" providerId="AD" clId="Web-{CB7BA0D1-6F80-A860-75D5-737C88F7C586}" dt="2022-09-28T11:38:27.756" v="11" actId="1076"/>
          <ac:spMkLst>
            <pc:docMk/>
            <pc:sldMk cId="2261472004" sldId="325"/>
            <ac:spMk id="17" creationId="{30ADEF61-A00F-4FB7-9DA9-B75E87FC7C80}"/>
          </ac:spMkLst>
        </pc:spChg>
        <pc:spChg chg="mod">
          <ac:chgData name="Hazel Lupton" userId="S::hazel.lupton@sthelens.london::330d0395-d8b0-4d77-8620-740b48613bd9" providerId="AD" clId="Web-{CB7BA0D1-6F80-A860-75D5-737C88F7C586}" dt="2022-09-28T11:38:34.678" v="12" actId="1076"/>
          <ac:spMkLst>
            <pc:docMk/>
            <pc:sldMk cId="2261472004" sldId="325"/>
            <ac:spMk id="18" creationId="{9FC3DF85-3D55-4A31-B613-B352AEEC1A27}"/>
          </ac:spMkLst>
        </pc:spChg>
      </pc:sldChg>
    </pc:docChg>
  </pc:docChgLst>
  <pc:docChgLst>
    <pc:chgData name="Hazel Lupton" userId="S::hazel.lupton@sthelens.london::330d0395-d8b0-4d77-8620-740b48613bd9" providerId="AD" clId="Web-{34EFBDBD-81C0-2C53-9EDA-170E7414E8A7}"/>
    <pc:docChg chg="modSld sldOrd">
      <pc:chgData name="Hazel Lupton" userId="S::hazel.lupton@sthelens.london::330d0395-d8b0-4d77-8620-740b48613bd9" providerId="AD" clId="Web-{34EFBDBD-81C0-2C53-9EDA-170E7414E8A7}" dt="2022-09-20T12:25:16.312" v="4" actId="20577"/>
      <pc:docMkLst>
        <pc:docMk/>
      </pc:docMkLst>
      <pc:sldChg chg="modSp">
        <pc:chgData name="Hazel Lupton" userId="S::hazel.lupton@sthelens.london::330d0395-d8b0-4d77-8620-740b48613bd9" providerId="AD" clId="Web-{34EFBDBD-81C0-2C53-9EDA-170E7414E8A7}" dt="2022-09-20T12:21:12.174" v="0" actId="1076"/>
        <pc:sldMkLst>
          <pc:docMk/>
          <pc:sldMk cId="0" sldId="281"/>
        </pc:sldMkLst>
        <pc:spChg chg="mod">
          <ac:chgData name="Hazel Lupton" userId="S::hazel.lupton@sthelens.london::330d0395-d8b0-4d77-8620-740b48613bd9" providerId="AD" clId="Web-{34EFBDBD-81C0-2C53-9EDA-170E7414E8A7}" dt="2022-09-20T12:21:12.174" v="0" actId="1076"/>
          <ac:spMkLst>
            <pc:docMk/>
            <pc:sldMk cId="0" sldId="281"/>
            <ac:spMk id="7" creationId="{580E068D-D25F-419D-B2D8-702EC92F2D1C}"/>
          </ac:spMkLst>
        </pc:spChg>
      </pc:sldChg>
      <pc:sldChg chg="modSp">
        <pc:chgData name="Hazel Lupton" userId="S::hazel.lupton@sthelens.london::330d0395-d8b0-4d77-8620-740b48613bd9" providerId="AD" clId="Web-{34EFBDBD-81C0-2C53-9EDA-170E7414E8A7}" dt="2022-09-20T12:25:16.312" v="4" actId="20577"/>
        <pc:sldMkLst>
          <pc:docMk/>
          <pc:sldMk cId="578672371" sldId="316"/>
        </pc:sldMkLst>
        <pc:spChg chg="mod">
          <ac:chgData name="Hazel Lupton" userId="S::hazel.lupton@sthelens.london::330d0395-d8b0-4d77-8620-740b48613bd9" providerId="AD" clId="Web-{34EFBDBD-81C0-2C53-9EDA-170E7414E8A7}" dt="2022-09-20T12:25:16.312" v="4" actId="20577"/>
          <ac:spMkLst>
            <pc:docMk/>
            <pc:sldMk cId="578672371" sldId="316"/>
            <ac:spMk id="6" creationId="{00000000-0000-0000-0000-000000000000}"/>
          </ac:spMkLst>
        </pc:spChg>
      </pc:sldChg>
      <pc:sldChg chg="ord">
        <pc:chgData name="Hazel Lupton" userId="S::hazel.lupton@sthelens.london::330d0395-d8b0-4d77-8620-740b48613bd9" providerId="AD" clId="Web-{34EFBDBD-81C0-2C53-9EDA-170E7414E8A7}" dt="2022-09-20T12:23:22.056" v="1"/>
        <pc:sldMkLst>
          <pc:docMk/>
          <pc:sldMk cId="2510534702" sldId="318"/>
        </pc:sldMkLst>
      </pc:sldChg>
    </pc:docChg>
  </pc:docChgLst>
  <pc:docChgLst>
    <pc:chgData name="Hazel Lupton" userId="S::hazel.lupton@sthelens.london::330d0395-d8b0-4d77-8620-740b48613bd9" providerId="AD" clId="Web-{14010B7D-C0CF-FA3C-2FE3-EB5C7654745B}"/>
    <pc:docChg chg="modSld">
      <pc:chgData name="Hazel Lupton" userId="S::hazel.lupton@sthelens.london::330d0395-d8b0-4d77-8620-740b48613bd9" providerId="AD" clId="Web-{14010B7D-C0CF-FA3C-2FE3-EB5C7654745B}" dt="2023-10-03T07:33:37.542" v="0" actId="1076"/>
      <pc:docMkLst>
        <pc:docMk/>
      </pc:docMkLst>
      <pc:sldChg chg="modSp">
        <pc:chgData name="Hazel Lupton" userId="S::hazel.lupton@sthelens.london::330d0395-d8b0-4d77-8620-740b48613bd9" providerId="AD" clId="Web-{14010B7D-C0CF-FA3C-2FE3-EB5C7654745B}" dt="2023-10-03T07:33:37.542" v="0" actId="1076"/>
        <pc:sldMkLst>
          <pc:docMk/>
          <pc:sldMk cId="2261472004" sldId="325"/>
        </pc:sldMkLst>
        <pc:spChg chg="mod">
          <ac:chgData name="Hazel Lupton" userId="S::hazel.lupton@sthelens.london::330d0395-d8b0-4d77-8620-740b48613bd9" providerId="AD" clId="Web-{14010B7D-C0CF-FA3C-2FE3-EB5C7654745B}" dt="2023-10-03T07:33:37.542" v="0" actId="1076"/>
          <ac:spMkLst>
            <pc:docMk/>
            <pc:sldMk cId="2261472004" sldId="325"/>
            <ac:spMk id="18" creationId="{9FC3DF85-3D55-4A31-B613-B352AEEC1A27}"/>
          </ac:spMkLst>
        </pc:spChg>
      </pc:sldChg>
    </pc:docChg>
  </pc:docChgLst>
  <pc:docChgLst>
    <pc:chgData name="Hazel Lupton" userId="330d0395-d8b0-4d77-8620-740b48613bd9" providerId="ADAL" clId="{460DB962-CAA5-4F3E-9172-12FCBAFCAC9F}"/>
    <pc:docChg chg="custSel modSld">
      <pc:chgData name="Hazel Lupton" userId="330d0395-d8b0-4d77-8620-740b48613bd9" providerId="ADAL" clId="{460DB962-CAA5-4F3E-9172-12FCBAFCAC9F}" dt="2022-09-28T14:23:28.194" v="237" actId="1076"/>
      <pc:docMkLst>
        <pc:docMk/>
      </pc:docMkLst>
      <pc:sldChg chg="modSp mod">
        <pc:chgData name="Hazel Lupton" userId="330d0395-d8b0-4d77-8620-740b48613bd9" providerId="ADAL" clId="{460DB962-CAA5-4F3E-9172-12FCBAFCAC9F}" dt="2022-09-28T14:23:28.194" v="237" actId="1076"/>
        <pc:sldMkLst>
          <pc:docMk/>
          <pc:sldMk cId="0" sldId="281"/>
        </pc:sldMkLst>
        <pc:spChg chg="mod">
          <ac:chgData name="Hazel Lupton" userId="330d0395-d8b0-4d77-8620-740b48613bd9" providerId="ADAL" clId="{460DB962-CAA5-4F3E-9172-12FCBAFCAC9F}" dt="2022-09-28T14:23:06.114" v="234" actId="1076"/>
          <ac:spMkLst>
            <pc:docMk/>
            <pc:sldMk cId="0" sldId="281"/>
            <ac:spMk id="3" creationId="{F66460BA-AB38-4BB1-950E-78905BB2BA12}"/>
          </ac:spMkLst>
        </pc:spChg>
        <pc:spChg chg="mod">
          <ac:chgData name="Hazel Lupton" userId="330d0395-d8b0-4d77-8620-740b48613bd9" providerId="ADAL" clId="{460DB962-CAA5-4F3E-9172-12FCBAFCAC9F}" dt="2022-09-28T14:23:16.607" v="236" actId="20577"/>
          <ac:spMkLst>
            <pc:docMk/>
            <pc:sldMk cId="0" sldId="281"/>
            <ac:spMk id="6" creationId="{64F0E024-C7FC-490B-A61E-0F93BD17CE45}"/>
          </ac:spMkLst>
        </pc:spChg>
        <pc:spChg chg="mod">
          <ac:chgData name="Hazel Lupton" userId="330d0395-d8b0-4d77-8620-740b48613bd9" providerId="ADAL" clId="{460DB962-CAA5-4F3E-9172-12FCBAFCAC9F}" dt="2022-09-28T14:23:28.194" v="237" actId="1076"/>
          <ac:spMkLst>
            <pc:docMk/>
            <pc:sldMk cId="0" sldId="281"/>
            <ac:spMk id="7" creationId="{580E068D-D25F-419D-B2D8-702EC92F2D1C}"/>
          </ac:spMkLst>
        </pc:spChg>
      </pc:sldChg>
      <pc:sldChg chg="modNotesTx">
        <pc:chgData name="Hazel Lupton" userId="330d0395-d8b0-4d77-8620-740b48613bd9" providerId="ADAL" clId="{460DB962-CAA5-4F3E-9172-12FCBAFCAC9F}" dt="2022-09-28T14:17:07.111" v="66" actId="20577"/>
        <pc:sldMkLst>
          <pc:docMk/>
          <pc:sldMk cId="2261472004" sldId="325"/>
        </pc:sldMkLst>
      </pc:sldChg>
      <pc:sldChg chg="addSp modSp mod">
        <pc:chgData name="Hazel Lupton" userId="330d0395-d8b0-4d77-8620-740b48613bd9" providerId="ADAL" clId="{460DB962-CAA5-4F3E-9172-12FCBAFCAC9F}" dt="2022-09-28T14:21:09.216" v="168" actId="207"/>
        <pc:sldMkLst>
          <pc:docMk/>
          <pc:sldMk cId="403861653" sldId="328"/>
        </pc:sldMkLst>
        <pc:spChg chg="add mod">
          <ac:chgData name="Hazel Lupton" userId="330d0395-d8b0-4d77-8620-740b48613bd9" providerId="ADAL" clId="{460DB962-CAA5-4F3E-9172-12FCBAFCAC9F}" dt="2022-09-28T14:19:20.705" v="108" actId="1076"/>
          <ac:spMkLst>
            <pc:docMk/>
            <pc:sldMk cId="403861653" sldId="328"/>
            <ac:spMk id="3" creationId="{F336AF15-D972-8E13-57A0-9F5E72D37A7E}"/>
          </ac:spMkLst>
        </pc:spChg>
        <pc:spChg chg="mod">
          <ac:chgData name="Hazel Lupton" userId="330d0395-d8b0-4d77-8620-740b48613bd9" providerId="ADAL" clId="{460DB962-CAA5-4F3E-9172-12FCBAFCAC9F}" dt="2022-09-28T14:21:09.216" v="168" actId="207"/>
          <ac:spMkLst>
            <pc:docMk/>
            <pc:sldMk cId="403861653" sldId="328"/>
            <ac:spMk id="4" creationId="{3EF5C497-FE42-4B0F-B367-7BAF4EC3E662}"/>
          </ac:spMkLst>
        </pc:spChg>
      </pc:sldChg>
    </pc:docChg>
  </pc:docChgLst>
  <pc:docChgLst>
    <pc:chgData name="Marisa Wyburn" userId="f9bf2b7a-00de-48b4-8fc8-225d4909fb1d" providerId="ADAL" clId="{8C331EE7-5ADE-4250-AC6F-2EC01830E5E8}"/>
    <pc:docChg chg="undo custSel modSld">
      <pc:chgData name="Marisa Wyburn" userId="f9bf2b7a-00de-48b4-8fc8-225d4909fb1d" providerId="ADAL" clId="{8C331EE7-5ADE-4250-AC6F-2EC01830E5E8}" dt="2021-09-27T14:37:14.760" v="35"/>
      <pc:docMkLst>
        <pc:docMk/>
      </pc:docMkLst>
      <pc:sldChg chg="addSp delSp modSp mod">
        <pc:chgData name="Marisa Wyburn" userId="f9bf2b7a-00de-48b4-8fc8-225d4909fb1d" providerId="ADAL" clId="{8C331EE7-5ADE-4250-AC6F-2EC01830E5E8}" dt="2021-09-27T13:14:29.703" v="28" actId="1076"/>
        <pc:sldMkLst>
          <pc:docMk/>
          <pc:sldMk cId="0" sldId="281"/>
        </pc:sldMkLst>
        <pc:spChg chg="add del mod">
          <ac:chgData name="Marisa Wyburn" userId="f9bf2b7a-00de-48b4-8fc8-225d4909fb1d" providerId="ADAL" clId="{8C331EE7-5ADE-4250-AC6F-2EC01830E5E8}" dt="2021-09-27T13:14:06.279" v="22" actId="478"/>
          <ac:spMkLst>
            <pc:docMk/>
            <pc:sldMk cId="0" sldId="281"/>
            <ac:spMk id="8" creationId="{4A385307-8B81-4151-A847-C9ABFC751D4A}"/>
          </ac:spMkLst>
        </pc:spChg>
        <pc:spChg chg="add mod">
          <ac:chgData name="Marisa Wyburn" userId="f9bf2b7a-00de-48b4-8fc8-225d4909fb1d" providerId="ADAL" clId="{8C331EE7-5ADE-4250-AC6F-2EC01830E5E8}" dt="2021-09-27T13:14:20.515" v="24" actId="1076"/>
          <ac:spMkLst>
            <pc:docMk/>
            <pc:sldMk cId="0" sldId="281"/>
            <ac:spMk id="9" creationId="{7A1D70D1-6F15-4149-BCE1-506EC828DF64}"/>
          </ac:spMkLst>
        </pc:spChg>
        <pc:spChg chg="add mod">
          <ac:chgData name="Marisa Wyburn" userId="f9bf2b7a-00de-48b4-8fc8-225d4909fb1d" providerId="ADAL" clId="{8C331EE7-5ADE-4250-AC6F-2EC01830E5E8}" dt="2021-09-27T13:14:29.703" v="28" actId="1076"/>
          <ac:spMkLst>
            <pc:docMk/>
            <pc:sldMk cId="0" sldId="281"/>
            <ac:spMk id="10" creationId="{ED3DADF4-8707-433C-AFEA-A1B55ABC0DA1}"/>
          </ac:spMkLst>
        </pc:spChg>
        <pc:picChg chg="mod">
          <ac:chgData name="Marisa Wyburn" userId="f9bf2b7a-00de-48b4-8fc8-225d4909fb1d" providerId="ADAL" clId="{8C331EE7-5ADE-4250-AC6F-2EC01830E5E8}" dt="2021-09-27T13:14:24.757" v="27" actId="1076"/>
          <ac:picMkLst>
            <pc:docMk/>
            <pc:sldMk cId="0" sldId="281"/>
            <ac:picMk id="35" creationId="{B61DB95D-C9A2-4CAB-BF05-A27FED5BD1AD}"/>
          </ac:picMkLst>
        </pc:picChg>
      </pc:sldChg>
      <pc:sldChg chg="addSp delSp modSp mod">
        <pc:chgData name="Marisa Wyburn" userId="f9bf2b7a-00de-48b4-8fc8-225d4909fb1d" providerId="ADAL" clId="{8C331EE7-5ADE-4250-AC6F-2EC01830E5E8}" dt="2021-09-27T14:24:28.868" v="34"/>
        <pc:sldMkLst>
          <pc:docMk/>
          <pc:sldMk cId="2261472004" sldId="325"/>
        </pc:sldMkLst>
        <pc:spChg chg="del">
          <ac:chgData name="Marisa Wyburn" userId="f9bf2b7a-00de-48b4-8fc8-225d4909fb1d" providerId="ADAL" clId="{8C331EE7-5ADE-4250-AC6F-2EC01830E5E8}" dt="2021-09-27T14:21:38.984" v="30"/>
          <ac:spMkLst>
            <pc:docMk/>
            <pc:sldMk cId="2261472004" sldId="325"/>
            <ac:spMk id="4" creationId="{FF8F3640-38C8-45E4-B4EB-C71DF1A52E4D}"/>
          </ac:spMkLst>
        </pc:spChg>
        <pc:spChg chg="add mod">
          <ac:chgData name="Marisa Wyburn" userId="f9bf2b7a-00de-48b4-8fc8-225d4909fb1d" providerId="ADAL" clId="{8C331EE7-5ADE-4250-AC6F-2EC01830E5E8}" dt="2021-09-27T13:13:44.897" v="19" actId="1076"/>
          <ac:spMkLst>
            <pc:docMk/>
            <pc:sldMk cId="2261472004" sldId="325"/>
            <ac:spMk id="6" creationId="{76E6E4C5-E386-4F6D-B2E3-7BDA91BADD76}"/>
          </ac:spMkLst>
        </pc:spChg>
        <pc:spChg chg="add mod">
          <ac:chgData name="Marisa Wyburn" userId="f9bf2b7a-00de-48b4-8fc8-225d4909fb1d" providerId="ADAL" clId="{8C331EE7-5ADE-4250-AC6F-2EC01830E5E8}" dt="2021-09-27T14:24:28.868" v="34"/>
          <ac:spMkLst>
            <pc:docMk/>
            <pc:sldMk cId="2261472004" sldId="325"/>
            <ac:spMk id="7" creationId="{FC3110D7-EF5B-406A-AF5A-13101EB1C666}"/>
          </ac:spMkLst>
        </pc:spChg>
        <pc:spChg chg="mod">
          <ac:chgData name="Marisa Wyburn" userId="f9bf2b7a-00de-48b4-8fc8-225d4909fb1d" providerId="ADAL" clId="{8C331EE7-5ADE-4250-AC6F-2EC01830E5E8}" dt="2021-09-27T13:12:38.391" v="10" actId="1076"/>
          <ac:spMkLst>
            <pc:docMk/>
            <pc:sldMk cId="2261472004" sldId="325"/>
            <ac:spMk id="12" creationId="{D0B9857C-7035-490E-B645-8778F9C1B474}"/>
          </ac:spMkLst>
        </pc:spChg>
      </pc:sldChg>
      <pc:sldChg chg="modAnim">
        <pc:chgData name="Marisa Wyburn" userId="f9bf2b7a-00de-48b4-8fc8-225d4909fb1d" providerId="ADAL" clId="{8C331EE7-5ADE-4250-AC6F-2EC01830E5E8}" dt="2021-09-27T14:37:14.760" v="35"/>
        <pc:sldMkLst>
          <pc:docMk/>
          <pc:sldMk cId="412831437" sldId="326"/>
        </pc:sldMkLst>
      </pc:sldChg>
    </pc:docChg>
  </pc:docChgLst>
  <pc:docChgLst>
    <pc:chgData name="Hazel Lupton" userId="S::hazel.lupton@sthelens.london::330d0395-d8b0-4d77-8620-740b48613bd9" providerId="AD" clId="Web-{8F43433A-4657-B04A-04B6-4D7E4B262C34}"/>
    <pc:docChg chg="modSld">
      <pc:chgData name="Hazel Lupton" userId="S::hazel.lupton@sthelens.london::330d0395-d8b0-4d77-8620-740b48613bd9" providerId="AD" clId="Web-{8F43433A-4657-B04A-04B6-4D7E4B262C34}" dt="2022-09-28T07:29:05.711" v="53"/>
      <pc:docMkLst>
        <pc:docMk/>
      </pc:docMkLst>
      <pc:sldChg chg="addSp delSp modSp addAnim modAnim">
        <pc:chgData name="Hazel Lupton" userId="S::hazel.lupton@sthelens.london::330d0395-d8b0-4d77-8620-740b48613bd9" providerId="AD" clId="Web-{8F43433A-4657-B04A-04B6-4D7E4B262C34}" dt="2022-09-28T07:29:05.711" v="53"/>
        <pc:sldMkLst>
          <pc:docMk/>
          <pc:sldMk cId="1965751056" sldId="329"/>
        </pc:sldMkLst>
        <pc:spChg chg="mod ord">
          <ac:chgData name="Hazel Lupton" userId="S::hazel.lupton@sthelens.london::330d0395-d8b0-4d77-8620-740b48613bd9" providerId="AD" clId="Web-{8F43433A-4657-B04A-04B6-4D7E4B262C34}" dt="2022-09-28T07:24:17.577" v="4"/>
          <ac:spMkLst>
            <pc:docMk/>
            <pc:sldMk cId="1965751056" sldId="329"/>
            <ac:spMk id="3" creationId="{874D102E-423A-6268-EFA6-305C1BB4172F}"/>
          </ac:spMkLst>
        </pc:spChg>
        <pc:spChg chg="add mod">
          <ac:chgData name="Hazel Lupton" userId="S::hazel.lupton@sthelens.london::330d0395-d8b0-4d77-8620-740b48613bd9" providerId="AD" clId="Web-{8F43433A-4657-B04A-04B6-4D7E4B262C34}" dt="2022-09-28T07:29:01.930" v="51" actId="1076"/>
          <ac:spMkLst>
            <pc:docMk/>
            <pc:sldMk cId="1965751056" sldId="329"/>
            <ac:spMk id="5" creationId="{C4419149-B00D-679A-E0E2-86B336C07497}"/>
          </ac:spMkLst>
        </pc:spChg>
        <pc:spChg chg="add">
          <ac:chgData name="Hazel Lupton" userId="S::hazel.lupton@sthelens.london::330d0395-d8b0-4d77-8620-740b48613bd9" providerId="AD" clId="Web-{8F43433A-4657-B04A-04B6-4D7E4B262C34}" dt="2022-09-28T07:24:17.577" v="4"/>
          <ac:spMkLst>
            <pc:docMk/>
            <pc:sldMk cId="1965751056" sldId="329"/>
            <ac:spMk id="18" creationId="{2EB492CD-616E-47F8-933B-5E2D952A0593}"/>
          </ac:spMkLst>
        </pc:spChg>
        <pc:spChg chg="add">
          <ac:chgData name="Hazel Lupton" userId="S::hazel.lupton@sthelens.london::330d0395-d8b0-4d77-8620-740b48613bd9" providerId="AD" clId="Web-{8F43433A-4657-B04A-04B6-4D7E4B262C34}" dt="2022-09-28T07:24:17.577" v="4"/>
          <ac:spMkLst>
            <pc:docMk/>
            <pc:sldMk cId="1965751056" sldId="329"/>
            <ac:spMk id="20" creationId="{59383CF9-23B5-4335-9B21-1791C4CF1C75}"/>
          </ac:spMkLst>
        </pc:spChg>
        <pc:spChg chg="add">
          <ac:chgData name="Hazel Lupton" userId="S::hazel.lupton@sthelens.london::330d0395-d8b0-4d77-8620-740b48613bd9" providerId="AD" clId="Web-{8F43433A-4657-B04A-04B6-4D7E4B262C34}" dt="2022-09-28T07:24:17.577" v="4"/>
          <ac:spMkLst>
            <pc:docMk/>
            <pc:sldMk cId="1965751056" sldId="329"/>
            <ac:spMk id="22" creationId="{0007FE00-9498-4706-B255-6437B0252C02}"/>
          </ac:spMkLst>
        </pc:spChg>
        <pc:picChg chg="add mod">
          <ac:chgData name="Hazel Lupton" userId="S::hazel.lupton@sthelens.london::330d0395-d8b0-4d77-8620-740b48613bd9" providerId="AD" clId="Web-{8F43433A-4657-B04A-04B6-4D7E4B262C34}" dt="2022-09-28T07:24:17.577" v="4"/>
          <ac:picMkLst>
            <pc:docMk/>
            <pc:sldMk cId="1965751056" sldId="329"/>
            <ac:picMk id="2" creationId="{ABDBB684-FAA6-38AF-50A8-2DAEEEE83A9E}"/>
          </ac:picMkLst>
        </pc:picChg>
        <pc:picChg chg="del mod">
          <ac:chgData name="Hazel Lupton" userId="S::hazel.lupton@sthelens.london::330d0395-d8b0-4d77-8620-740b48613bd9" providerId="AD" clId="Web-{8F43433A-4657-B04A-04B6-4D7E4B262C34}" dt="2022-09-28T07:24:06.185" v="2"/>
          <ac:picMkLst>
            <pc:docMk/>
            <pc:sldMk cId="1965751056" sldId="329"/>
            <ac:picMk id="4" creationId="{FF5494B8-DA0F-7CD2-9CC8-93BB5ABE04CA}"/>
          </ac:picMkLst>
        </pc:picChg>
        <pc:cxnChg chg="del">
          <ac:chgData name="Hazel Lupton" userId="S::hazel.lupton@sthelens.london::330d0395-d8b0-4d77-8620-740b48613bd9" providerId="AD" clId="Web-{8F43433A-4657-B04A-04B6-4D7E4B262C34}" dt="2022-09-28T07:24:17.577" v="4"/>
          <ac:cxnSpMkLst>
            <pc:docMk/>
            <pc:sldMk cId="1965751056" sldId="329"/>
            <ac:cxnSpMk id="13" creationId="{A7F400EE-A8A5-48AF-B4D6-291B52C6F0B0}"/>
          </ac:cxnSpMkLst>
        </pc:cxnChg>
      </pc:sldChg>
    </pc:docChg>
  </pc:docChgLst>
  <pc:docChgLst>
    <pc:chgData name="Marisa Wyburn" userId="S::marisa.wyburn@sthelens.london::f9bf2b7a-00de-48b4-8fc8-225d4909fb1d" providerId="AD" clId="Web-{5C921733-DB23-D071-046D-F2C2516C4E6B}"/>
    <pc:docChg chg="modSld">
      <pc:chgData name="Marisa Wyburn" userId="S::marisa.wyburn@sthelens.london::f9bf2b7a-00de-48b4-8fc8-225d4909fb1d" providerId="AD" clId="Web-{5C921733-DB23-D071-046D-F2C2516C4E6B}" dt="2020-10-14T10:30:48.336" v="21" actId="20577"/>
      <pc:docMkLst>
        <pc:docMk/>
      </pc:docMkLst>
      <pc:sldChg chg="addSp modSp addAnim modAnim">
        <pc:chgData name="Marisa Wyburn" userId="S::marisa.wyburn@sthelens.london::f9bf2b7a-00de-48b4-8fc8-225d4909fb1d" providerId="AD" clId="Web-{5C921733-DB23-D071-046D-F2C2516C4E6B}" dt="2020-10-14T10:28:08.850" v="14"/>
        <pc:sldMkLst>
          <pc:docMk/>
          <pc:sldMk cId="0" sldId="281"/>
        </pc:sldMkLst>
        <pc:spChg chg="add mod">
          <ac:chgData name="Marisa Wyburn" userId="S::marisa.wyburn@sthelens.london::f9bf2b7a-00de-48b4-8fc8-225d4909fb1d" providerId="AD" clId="Web-{5C921733-DB23-D071-046D-F2C2516C4E6B}" dt="2020-10-14T10:27:27.943" v="7" actId="14100"/>
          <ac:spMkLst>
            <pc:docMk/>
            <pc:sldMk cId="0" sldId="281"/>
            <ac:spMk id="3" creationId="{F66460BA-AB38-4BB1-950E-78905BB2BA12}"/>
          </ac:spMkLst>
        </pc:spChg>
        <pc:spChg chg="add mod">
          <ac:chgData name="Marisa Wyburn" userId="S::marisa.wyburn@sthelens.london::f9bf2b7a-00de-48b4-8fc8-225d4909fb1d" providerId="AD" clId="Web-{5C921733-DB23-D071-046D-F2C2516C4E6B}" dt="2020-10-14T10:27:55.818" v="10" actId="14100"/>
          <ac:spMkLst>
            <pc:docMk/>
            <pc:sldMk cId="0" sldId="281"/>
            <ac:spMk id="7" creationId="{580E068D-D25F-419D-B2D8-702EC92F2D1C}"/>
          </ac:spMkLst>
        </pc:spChg>
      </pc:sldChg>
      <pc:sldChg chg="modSp">
        <pc:chgData name="Marisa Wyburn" userId="S::marisa.wyburn@sthelens.london::f9bf2b7a-00de-48b4-8fc8-225d4909fb1d" providerId="AD" clId="Web-{5C921733-DB23-D071-046D-F2C2516C4E6B}" dt="2020-10-14T10:30:45.289" v="19" actId="20577"/>
        <pc:sldMkLst>
          <pc:docMk/>
          <pc:sldMk cId="412831437" sldId="326"/>
        </pc:sldMkLst>
        <pc:spChg chg="mod">
          <ac:chgData name="Marisa Wyburn" userId="S::marisa.wyburn@sthelens.london::f9bf2b7a-00de-48b4-8fc8-225d4909fb1d" providerId="AD" clId="Web-{5C921733-DB23-D071-046D-F2C2516C4E6B}" dt="2020-10-14T10:30:45.289" v="19" actId="20577"/>
          <ac:spMkLst>
            <pc:docMk/>
            <pc:sldMk cId="412831437" sldId="326"/>
            <ac:spMk id="2" creationId="{E9AF4333-B39D-41F9-ADF7-39F28B185473}"/>
          </ac:spMkLst>
        </pc:spChg>
      </pc:sldChg>
    </pc:docChg>
  </pc:docChgLst>
  <pc:docChgLst>
    <pc:chgData name="Marisa Wyburn" userId="S::marisa.wyburn@sthelens.london::f9bf2b7a-00de-48b4-8fc8-225d4909fb1d" providerId="AD" clId="Web-{900EAA7C-3424-D426-A529-24448741472C}"/>
    <pc:docChg chg="modSld">
      <pc:chgData name="Marisa Wyburn" userId="S::marisa.wyburn@sthelens.london::f9bf2b7a-00de-48b4-8fc8-225d4909fb1d" providerId="AD" clId="Web-{900EAA7C-3424-D426-A529-24448741472C}" dt="2021-09-23T08:32:57.817" v="0" actId="1076"/>
      <pc:docMkLst>
        <pc:docMk/>
      </pc:docMkLst>
      <pc:sldChg chg="modSp">
        <pc:chgData name="Marisa Wyburn" userId="S::marisa.wyburn@sthelens.london::f9bf2b7a-00de-48b4-8fc8-225d4909fb1d" providerId="AD" clId="Web-{900EAA7C-3424-D426-A529-24448741472C}" dt="2021-09-23T08:32:57.817" v="0" actId="1076"/>
        <pc:sldMkLst>
          <pc:docMk/>
          <pc:sldMk cId="0" sldId="281"/>
        </pc:sldMkLst>
        <pc:spChg chg="mod">
          <ac:chgData name="Marisa Wyburn" userId="S::marisa.wyburn@sthelens.london::f9bf2b7a-00de-48b4-8fc8-225d4909fb1d" providerId="AD" clId="Web-{900EAA7C-3424-D426-A529-24448741472C}" dt="2021-09-23T08:32:57.817" v="0" actId="1076"/>
          <ac:spMkLst>
            <pc:docMk/>
            <pc:sldMk cId="0" sldId="281"/>
            <ac:spMk id="7" creationId="{580E068D-D25F-419D-B2D8-702EC92F2D1C}"/>
          </ac:spMkLst>
        </pc:spChg>
      </pc:sldChg>
    </pc:docChg>
  </pc:docChgLst>
  <pc:docChgLst>
    <pc:chgData name="Marisa Wyburn" userId="S::marisa.wyburn@sthelens.london::f9bf2b7a-00de-48b4-8fc8-225d4909fb1d" providerId="AD" clId="Web-{FC673F14-B4E5-8309-C688-C80686340568}"/>
    <pc:docChg chg="modSld">
      <pc:chgData name="Marisa Wyburn" userId="S::marisa.wyburn@sthelens.london::f9bf2b7a-00de-48b4-8fc8-225d4909fb1d" providerId="AD" clId="Web-{FC673F14-B4E5-8309-C688-C80686340568}" dt="2020-10-09T15:00:59.294" v="15" actId="1076"/>
      <pc:docMkLst>
        <pc:docMk/>
      </pc:docMkLst>
      <pc:sldChg chg="addSp modSp">
        <pc:chgData name="Marisa Wyburn" userId="S::marisa.wyburn@sthelens.london::f9bf2b7a-00de-48b4-8fc8-225d4909fb1d" providerId="AD" clId="Web-{FC673F14-B4E5-8309-C688-C80686340568}" dt="2020-10-09T15:00:42.090" v="11" actId="1076"/>
        <pc:sldMkLst>
          <pc:docMk/>
          <pc:sldMk cId="578672371" sldId="316"/>
        </pc:sldMkLst>
        <pc:spChg chg="mod">
          <ac:chgData name="Marisa Wyburn" userId="S::marisa.wyburn@sthelens.london::f9bf2b7a-00de-48b4-8fc8-225d4909fb1d" providerId="AD" clId="Web-{FC673F14-B4E5-8309-C688-C80686340568}" dt="2020-10-09T14:59:57.182" v="4" actId="1076"/>
          <ac:spMkLst>
            <pc:docMk/>
            <pc:sldMk cId="578672371" sldId="316"/>
            <ac:spMk id="4" creationId="{00000000-0000-0000-0000-000000000000}"/>
          </ac:spMkLst>
        </pc:spChg>
        <pc:spChg chg="mod">
          <ac:chgData name="Marisa Wyburn" userId="S::marisa.wyburn@sthelens.london::f9bf2b7a-00de-48b4-8fc8-225d4909fb1d" providerId="AD" clId="Web-{FC673F14-B4E5-8309-C688-C80686340568}" dt="2020-10-09T14:59:49.651" v="3" actId="1076"/>
          <ac:spMkLst>
            <pc:docMk/>
            <pc:sldMk cId="578672371" sldId="316"/>
            <ac:spMk id="5" creationId="{00000000-0000-0000-0000-000000000000}"/>
          </ac:spMkLst>
        </pc:spChg>
        <pc:spChg chg="mod">
          <ac:chgData name="Marisa Wyburn" userId="S::marisa.wyburn@sthelens.london::f9bf2b7a-00de-48b4-8fc8-225d4909fb1d" providerId="AD" clId="Web-{FC673F14-B4E5-8309-C688-C80686340568}" dt="2020-10-09T15:00:42.090" v="11" actId="1076"/>
          <ac:spMkLst>
            <pc:docMk/>
            <pc:sldMk cId="578672371" sldId="316"/>
            <ac:spMk id="6" creationId="{00000000-0000-0000-0000-000000000000}"/>
          </ac:spMkLst>
        </pc:spChg>
        <pc:spChg chg="mod">
          <ac:chgData name="Marisa Wyburn" userId="S::marisa.wyburn@sthelens.london::f9bf2b7a-00de-48b4-8fc8-225d4909fb1d" providerId="AD" clId="Web-{FC673F14-B4E5-8309-C688-C80686340568}" dt="2020-10-09T15:00:00.151" v="5" actId="14100"/>
          <ac:spMkLst>
            <pc:docMk/>
            <pc:sldMk cId="578672371" sldId="316"/>
            <ac:spMk id="14" creationId="{00000000-0000-0000-0000-000000000000}"/>
          </ac:spMkLst>
        </pc:spChg>
        <pc:spChg chg="mod">
          <ac:chgData name="Marisa Wyburn" userId="S::marisa.wyburn@sthelens.london::f9bf2b7a-00de-48b4-8fc8-225d4909fb1d" providerId="AD" clId="Web-{FC673F14-B4E5-8309-C688-C80686340568}" dt="2020-10-09T15:00:03.104" v="6" actId="1076"/>
          <ac:spMkLst>
            <pc:docMk/>
            <pc:sldMk cId="578672371" sldId="316"/>
            <ac:spMk id="15" creationId="{00000000-0000-0000-0000-000000000000}"/>
          </ac:spMkLst>
        </pc:spChg>
        <pc:spChg chg="mod">
          <ac:chgData name="Marisa Wyburn" userId="S::marisa.wyburn@sthelens.london::f9bf2b7a-00de-48b4-8fc8-225d4909fb1d" providerId="AD" clId="Web-{FC673F14-B4E5-8309-C688-C80686340568}" dt="2020-10-09T15:00:05.714" v="7" actId="1076"/>
          <ac:spMkLst>
            <pc:docMk/>
            <pc:sldMk cId="578672371" sldId="316"/>
            <ac:spMk id="17" creationId="{00000000-0000-0000-0000-000000000000}"/>
          </ac:spMkLst>
        </pc:spChg>
        <pc:grpChg chg="add mod">
          <ac:chgData name="Marisa Wyburn" userId="S::marisa.wyburn@sthelens.london::f9bf2b7a-00de-48b4-8fc8-225d4909fb1d" providerId="AD" clId="Web-{FC673F14-B4E5-8309-C688-C80686340568}" dt="2020-10-09T15:00:26.824" v="10" actId="1076"/>
          <ac:grpSpMkLst>
            <pc:docMk/>
            <pc:sldMk cId="578672371" sldId="316"/>
            <ac:grpSpMk id="2" creationId="{13ED55BF-725B-4B23-B014-C30EB37C5CE5}"/>
          </ac:grpSpMkLst>
        </pc:grpChg>
      </pc:sldChg>
      <pc:sldChg chg="modSp">
        <pc:chgData name="Marisa Wyburn" userId="S::marisa.wyburn@sthelens.london::f9bf2b7a-00de-48b4-8fc8-225d4909fb1d" providerId="AD" clId="Web-{FC673F14-B4E5-8309-C688-C80686340568}" dt="2020-10-09T15:00:59.294" v="15" actId="1076"/>
        <pc:sldMkLst>
          <pc:docMk/>
          <pc:sldMk cId="2510534702" sldId="318"/>
        </pc:sldMkLst>
        <pc:spChg chg="mod">
          <ac:chgData name="Marisa Wyburn" userId="S::marisa.wyburn@sthelens.london::f9bf2b7a-00de-48b4-8fc8-225d4909fb1d" providerId="AD" clId="Web-{FC673F14-B4E5-8309-C688-C80686340568}" dt="2020-10-09T15:00:52.543" v="13" actId="14100"/>
          <ac:spMkLst>
            <pc:docMk/>
            <pc:sldMk cId="2510534702" sldId="318"/>
            <ac:spMk id="14" creationId="{00000000-0000-0000-0000-000000000000}"/>
          </ac:spMkLst>
        </pc:spChg>
        <pc:spChg chg="mod">
          <ac:chgData name="Marisa Wyburn" userId="S::marisa.wyburn@sthelens.london::f9bf2b7a-00de-48b4-8fc8-225d4909fb1d" providerId="AD" clId="Web-{FC673F14-B4E5-8309-C688-C80686340568}" dt="2020-10-09T15:00:55.872" v="14" actId="1076"/>
          <ac:spMkLst>
            <pc:docMk/>
            <pc:sldMk cId="2510534702" sldId="318"/>
            <ac:spMk id="15" creationId="{00000000-0000-0000-0000-000000000000}"/>
          </ac:spMkLst>
        </pc:spChg>
        <pc:spChg chg="mod">
          <ac:chgData name="Marisa Wyburn" userId="S::marisa.wyburn@sthelens.london::f9bf2b7a-00de-48b4-8fc8-225d4909fb1d" providerId="AD" clId="Web-{FC673F14-B4E5-8309-C688-C80686340568}" dt="2020-10-09T15:00:59.294" v="15" actId="1076"/>
          <ac:spMkLst>
            <pc:docMk/>
            <pc:sldMk cId="2510534702" sldId="318"/>
            <ac:spMk id="17" creationId="{00000000-0000-0000-0000-000000000000}"/>
          </ac:spMkLst>
        </pc:spChg>
        <pc:spChg chg="mod">
          <ac:chgData name="Marisa Wyburn" userId="S::marisa.wyburn@sthelens.london::f9bf2b7a-00de-48b4-8fc8-225d4909fb1d" providerId="AD" clId="Web-{FC673F14-B4E5-8309-C688-C80686340568}" dt="2020-10-09T15:00:49.325" v="12" actId="1076"/>
          <ac:spMkLst>
            <pc:docMk/>
            <pc:sldMk cId="2510534702" sldId="318"/>
            <ac:spMk id="34" creationId="{00000000-0000-0000-0000-000000000000}"/>
          </ac:spMkLst>
        </pc:spChg>
      </pc:sldChg>
    </pc:docChg>
  </pc:docChgLst>
  <pc:docChgLst>
    <pc:chgData name="Marisa Wyburn" userId="S::marisa.wyburn@sthelens.london::f9bf2b7a-00de-48b4-8fc8-225d4909fb1d" providerId="AD" clId="Web-{66B46987-4965-93B4-8C5D-119344925CE0}"/>
    <pc:docChg chg="modSld">
      <pc:chgData name="Marisa Wyburn" userId="S::marisa.wyburn@sthelens.london::f9bf2b7a-00de-48b4-8fc8-225d4909fb1d" providerId="AD" clId="Web-{66B46987-4965-93B4-8C5D-119344925CE0}" dt="2021-04-18T20:40:17.715" v="9"/>
      <pc:docMkLst>
        <pc:docMk/>
      </pc:docMkLst>
      <pc:sldChg chg="addSp delSp modSp addAnim delAnim">
        <pc:chgData name="Marisa Wyburn" userId="S::marisa.wyburn@sthelens.london::f9bf2b7a-00de-48b4-8fc8-225d4909fb1d" providerId="AD" clId="Web-{66B46987-4965-93B4-8C5D-119344925CE0}" dt="2021-04-18T20:40:17.715" v="9"/>
        <pc:sldMkLst>
          <pc:docMk/>
          <pc:sldMk cId="2261472004" sldId="325"/>
        </pc:sldMkLst>
        <pc:spChg chg="add del">
          <ac:chgData name="Marisa Wyburn" userId="S::marisa.wyburn@sthelens.london::f9bf2b7a-00de-48b4-8fc8-225d4909fb1d" providerId="AD" clId="Web-{66B46987-4965-93B4-8C5D-119344925CE0}" dt="2021-04-18T20:40:17.715" v="9"/>
          <ac:spMkLst>
            <pc:docMk/>
            <pc:sldMk cId="2261472004" sldId="325"/>
            <ac:spMk id="3" creationId="{51BF2C69-7F79-43B9-A4E6-4FCAF539F623}"/>
          </ac:spMkLst>
        </pc:spChg>
        <pc:spChg chg="add del mod">
          <ac:chgData name="Marisa Wyburn" userId="S::marisa.wyburn@sthelens.london::f9bf2b7a-00de-48b4-8fc8-225d4909fb1d" providerId="AD" clId="Web-{66B46987-4965-93B4-8C5D-119344925CE0}" dt="2021-04-18T20:40:17.715" v="9"/>
          <ac:spMkLst>
            <pc:docMk/>
            <pc:sldMk cId="2261472004" sldId="325"/>
            <ac:spMk id="7" creationId="{2307B855-D48F-47C1-9BB0-44B831959793}"/>
          </ac:spMkLst>
        </pc:spChg>
        <pc:spChg chg="add del">
          <ac:chgData name="Marisa Wyburn" userId="S::marisa.wyburn@sthelens.london::f9bf2b7a-00de-48b4-8fc8-225d4909fb1d" providerId="AD" clId="Web-{66B46987-4965-93B4-8C5D-119344925CE0}" dt="2021-04-18T20:40:12.996" v="8"/>
          <ac:spMkLst>
            <pc:docMk/>
            <pc:sldMk cId="2261472004" sldId="325"/>
            <ac:spMk id="16" creationId="{613050AE-4C0F-4C7D-B5D7-4EC37EE89065}"/>
          </ac:spMkLst>
        </pc:spChg>
        <pc:spChg chg="add del">
          <ac:chgData name="Marisa Wyburn" userId="S::marisa.wyburn@sthelens.london::f9bf2b7a-00de-48b4-8fc8-225d4909fb1d" providerId="AD" clId="Web-{66B46987-4965-93B4-8C5D-119344925CE0}" dt="2021-04-18T20:40:08.262" v="7"/>
          <ac:spMkLst>
            <pc:docMk/>
            <pc:sldMk cId="2261472004" sldId="325"/>
            <ac:spMk id="17" creationId="{30ADEF61-A00F-4FB7-9DA9-B75E87FC7C80}"/>
          </ac:spMkLst>
        </pc:spChg>
        <pc:spChg chg="add del">
          <ac:chgData name="Marisa Wyburn" userId="S::marisa.wyburn@sthelens.london::f9bf2b7a-00de-48b4-8fc8-225d4909fb1d" providerId="AD" clId="Web-{66B46987-4965-93B4-8C5D-119344925CE0}" dt="2021-04-18T20:40:02.355" v="6"/>
          <ac:spMkLst>
            <pc:docMk/>
            <pc:sldMk cId="2261472004" sldId="325"/>
            <ac:spMk id="18" creationId="{9FC3DF85-3D55-4A31-B613-B352AEEC1A27}"/>
          </ac:spMkLst>
        </pc:spChg>
      </pc:sldChg>
    </pc:docChg>
  </pc:docChgLst>
  <pc:docChgLst>
    <pc:chgData name="Hazel Lupton" userId="S::hazel.lupton@sthelens.london::330d0395-d8b0-4d77-8620-740b48613bd9" providerId="AD" clId="Web-{1E23705E-5872-ABD5-0C6F-FC87E353D329}"/>
    <pc:docChg chg="addSld modSld sldOrd">
      <pc:chgData name="Hazel Lupton" userId="S::hazel.lupton@sthelens.london::330d0395-d8b0-4d77-8620-740b48613bd9" providerId="AD" clId="Web-{1E23705E-5872-ABD5-0C6F-FC87E353D329}" dt="2022-09-28T07:23:15.309" v="64"/>
      <pc:docMkLst>
        <pc:docMk/>
      </pc:docMkLst>
      <pc:sldChg chg="addSp delSp modSp new mod ord setBg">
        <pc:chgData name="Hazel Lupton" userId="S::hazel.lupton@sthelens.london::330d0395-d8b0-4d77-8620-740b48613bd9" providerId="AD" clId="Web-{1E23705E-5872-ABD5-0C6F-FC87E353D329}" dt="2022-09-28T07:23:15.309" v="64"/>
        <pc:sldMkLst>
          <pc:docMk/>
          <pc:sldMk cId="1965751056" sldId="329"/>
        </pc:sldMkLst>
        <pc:spChg chg="del">
          <ac:chgData name="Hazel Lupton" userId="S::hazel.lupton@sthelens.london::330d0395-d8b0-4d77-8620-740b48613bd9" providerId="AD" clId="Web-{1E23705E-5872-ABD5-0C6F-FC87E353D329}" dt="2022-09-28T07:21:27.758" v="60"/>
          <ac:spMkLst>
            <pc:docMk/>
            <pc:sldMk cId="1965751056" sldId="329"/>
            <ac:spMk id="2" creationId="{2E221EFD-C4FE-AA38-7690-D5AE7DD6E590}"/>
          </ac:spMkLst>
        </pc:spChg>
        <pc:spChg chg="mod">
          <ac:chgData name="Hazel Lupton" userId="S::hazel.lupton@sthelens.london::330d0395-d8b0-4d77-8620-740b48613bd9" providerId="AD" clId="Web-{1E23705E-5872-ABD5-0C6F-FC87E353D329}" dt="2022-09-28T07:23:15.309" v="64"/>
          <ac:spMkLst>
            <pc:docMk/>
            <pc:sldMk cId="1965751056" sldId="329"/>
            <ac:spMk id="3" creationId="{874D102E-423A-6268-EFA6-305C1BB4172F}"/>
          </ac:spMkLst>
        </pc:spChg>
        <pc:spChg chg="add del">
          <ac:chgData name="Hazel Lupton" userId="S::hazel.lupton@sthelens.london::330d0395-d8b0-4d77-8620-740b48613bd9" providerId="AD" clId="Web-{1E23705E-5872-ABD5-0C6F-FC87E353D329}" dt="2022-09-28T07:23:15.309" v="63"/>
          <ac:spMkLst>
            <pc:docMk/>
            <pc:sldMk cId="1965751056" sldId="329"/>
            <ac:spMk id="9" creationId="{46F7435D-E3DB-47B1-BA61-B00ACC83A9DE}"/>
          </ac:spMkLst>
        </pc:spChg>
        <pc:spChg chg="add del">
          <ac:chgData name="Hazel Lupton" userId="S::hazel.lupton@sthelens.london::330d0395-d8b0-4d77-8620-740b48613bd9" providerId="AD" clId="Web-{1E23705E-5872-ABD5-0C6F-FC87E353D329}" dt="2022-09-28T07:23:15.309" v="63"/>
          <ac:spMkLst>
            <pc:docMk/>
            <pc:sldMk cId="1965751056" sldId="329"/>
            <ac:spMk id="11" creationId="{F263A0B5-F8C4-4116-809F-78A768EA79A6}"/>
          </ac:spMkLst>
        </pc:spChg>
        <pc:picChg chg="add mod">
          <ac:chgData name="Hazel Lupton" userId="S::hazel.lupton@sthelens.london::330d0395-d8b0-4d77-8620-740b48613bd9" providerId="AD" clId="Web-{1E23705E-5872-ABD5-0C6F-FC87E353D329}" dt="2022-09-28T07:23:15.309" v="64"/>
          <ac:picMkLst>
            <pc:docMk/>
            <pc:sldMk cId="1965751056" sldId="329"/>
            <ac:picMk id="4" creationId="{FF5494B8-DA0F-7CD2-9CC8-93BB5ABE04CA}"/>
          </ac:picMkLst>
        </pc:picChg>
        <pc:cxnChg chg="add">
          <ac:chgData name="Hazel Lupton" userId="S::hazel.lupton@sthelens.london::330d0395-d8b0-4d77-8620-740b48613bd9" providerId="AD" clId="Web-{1E23705E-5872-ABD5-0C6F-FC87E353D329}" dt="2022-09-28T07:23:15.309" v="64"/>
          <ac:cxnSpMkLst>
            <pc:docMk/>
            <pc:sldMk cId="1965751056" sldId="329"/>
            <ac:cxnSpMk id="13" creationId="{A7F400EE-A8A5-48AF-B4D6-291B52C6F0B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2BFAF5F-8C9A-49F3-BD86-AFE3CD7CEE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490AD458-1482-4745-A0FB-B32E5DE4F3D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3D7515E-8283-4F83-A89D-08407DD5993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99690A8A-3E81-419D-A233-1BC1EB7C199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1D2BCAFC-6CB9-42CB-B414-24FAEF7F3B5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9B84EBEE-55F7-4D13-871A-A09BE1525C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246D520-C333-43D9-9ACA-47A998DB22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Lactic acid is lactate plus one proton. Terms used interchangeably.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246D520-C333-43D9-9ACA-47A998DB22FB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9508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Prin</a:t>
            </a:r>
            <a:r>
              <a:rPr lang="en-GB" baseline="0" dirty="0"/>
              <a:t>t the 2 review slides on a pages with the 2 do slides back to back and give to students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65B8-88DC-4E95-8E32-58BDA5CC5FA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02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465B8-88DC-4E95-8E32-58BDA5CC5FA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139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AE44EB-3A2C-4C19-84A4-CBCC4763956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8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EBEAB-2842-44B2-AD75-613424CE5C7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255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80B69-63E8-47B8-B1C2-74ED088581E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40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3CC357-CDDB-47C6-908E-E07F7B17CCE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2869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382BC6-A0D8-4D44-85E6-B58CDF267779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063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1B62EA-FF95-465D-9FA3-3189292668BA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749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F9A18-1FB9-4894-B17B-FAE75CA6A66B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5826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AC046A-E993-426B-B30F-C6CDAA72BB7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327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CDFE92-3765-4D8C-8520-D4502C2B0CE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753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50892-01EE-44E9-BE8B-727B9C58CC6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0227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FA46B-1005-4EB5-A70A-A5247F1DAF5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543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4A0F04-C73F-4D01-BB51-8B712DB34C08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C30401B-588C-247B-6A59-94D37A6476B9}"/>
              </a:ext>
            </a:extLst>
          </p:cNvPr>
          <p:cNvSpPr txBox="1">
            <a:spLocks/>
          </p:cNvSpPr>
          <p:nvPr userDrawn="1"/>
        </p:nvSpPr>
        <p:spPr>
          <a:xfrm>
            <a:off x="575726" y="6595292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899A81-99FC-5759-2B24-40068B6F1C79}"/>
              </a:ext>
            </a:extLst>
          </p:cNvPr>
          <p:cNvSpPr txBox="1"/>
          <p:nvPr userDrawn="1"/>
        </p:nvSpPr>
        <p:spPr>
          <a:xfrm>
            <a:off x="8458200" y="6640510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ACE405-03ED-33D2-5B41-AA1585C8C52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131" y="1465493"/>
            <a:ext cx="7695738" cy="30983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EDF2BD-252B-2715-4141-9CBC37F6AE8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927" y="136525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5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4" descr="Diagram&#10;&#10;Description automatically generated">
            <a:extLst>
              <a:ext uri="{FF2B5EF4-FFF2-40B4-BE49-F238E27FC236}">
                <a16:creationId xmlns:a16="http://schemas.microsoft.com/office/drawing/2014/main" id="{ABDBB684-FAA6-38AF-50A8-2DAEEEE83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9" y="511293"/>
            <a:ext cx="4773326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D102E-423A-6268-EFA6-305C1BB41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>
                <a:cs typeface="Calibri" panose="020F0502020204030204"/>
              </a:rPr>
              <a:t>3 new terms to learn, can you define them and give examples of organisms:</a:t>
            </a:r>
          </a:p>
          <a:p>
            <a:pPr marL="0" indent="0">
              <a:buNone/>
            </a:pPr>
            <a:r>
              <a:rPr lang="en-GB">
                <a:cs typeface="Calibri" panose="020F0502020204030204"/>
              </a:rPr>
              <a:t>1. Obligate anaerobes</a:t>
            </a:r>
          </a:p>
          <a:p>
            <a:pPr marL="0" indent="0">
              <a:buNone/>
            </a:pPr>
            <a:r>
              <a:rPr lang="en-GB">
                <a:cs typeface="Calibri" panose="020F0502020204030204"/>
              </a:rPr>
              <a:t>2. Facultative anaerobes</a:t>
            </a:r>
          </a:p>
          <a:p>
            <a:pPr marL="0" indent="0">
              <a:buNone/>
            </a:pPr>
            <a:r>
              <a:rPr lang="en-GB">
                <a:cs typeface="Calibri" panose="020F0502020204030204"/>
              </a:rPr>
              <a:t>3. Obligate aerobes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419149-B00D-679A-E0E2-86B336C07497}"/>
              </a:ext>
            </a:extLst>
          </p:cNvPr>
          <p:cNvSpPr txBox="1"/>
          <p:nvPr/>
        </p:nvSpPr>
        <p:spPr>
          <a:xfrm>
            <a:off x="6664503" y="5573730"/>
            <a:ext cx="59898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cs typeface="Calibri"/>
              </a:rPr>
              <a:t>1. Clostridium, denitrifying bacteria</a:t>
            </a:r>
          </a:p>
          <a:p>
            <a:r>
              <a:rPr lang="en-GB" dirty="0">
                <a:cs typeface="Calibri"/>
              </a:rPr>
              <a:t>2. Yeast</a:t>
            </a:r>
          </a:p>
          <a:p>
            <a:r>
              <a:rPr lang="en-GB" dirty="0">
                <a:cs typeface="Calibri"/>
              </a:rPr>
              <a:t>3. Muscle cells in mammals</a:t>
            </a:r>
          </a:p>
        </p:txBody>
      </p:sp>
    </p:spTree>
    <p:extLst>
      <p:ext uri="{BB962C8B-B14F-4D97-AF65-F5344CB8AC3E}">
        <p14:creationId xmlns:p14="http://schemas.microsoft.com/office/powerpoint/2010/main" val="196575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15702" y="229290"/>
            <a:ext cx="2006174" cy="36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5702" y="229290"/>
            <a:ext cx="2006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</a:rPr>
              <a:t>PYRUVATE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661338"/>
            <a:ext cx="1872208" cy="31277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400256" y="188640"/>
            <a:ext cx="2006174" cy="360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0256" y="177918"/>
            <a:ext cx="2006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prstClr val="black"/>
                </a:solidFill>
              </a:rPr>
              <a:t>LACTATE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12" y="764704"/>
            <a:ext cx="1866916" cy="288032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8544272" y="2204864"/>
            <a:ext cx="360040" cy="648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933144" y="2204864"/>
            <a:ext cx="260679" cy="6480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39617" y="5445225"/>
            <a:ext cx="6763727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Two hydrogen atoms!</a:t>
            </a:r>
          </a:p>
        </p:txBody>
      </p:sp>
    </p:spTree>
    <p:extLst>
      <p:ext uri="{BB962C8B-B14F-4D97-AF65-F5344CB8AC3E}">
        <p14:creationId xmlns:p14="http://schemas.microsoft.com/office/powerpoint/2010/main" val="43345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DDAC26-FB51-4E26-8774-96EFA2E47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4" y="802955"/>
            <a:ext cx="5762535" cy="1454051"/>
          </a:xfrm>
        </p:spPr>
        <p:txBody>
          <a:bodyPr>
            <a:normAutofit/>
          </a:bodyPr>
          <a:lstStyle/>
          <a:p>
            <a:r>
              <a:rPr lang="en-US" sz="2400" b="1" u="sng" spc="50" dirty="0">
                <a:ln w="11430"/>
                <a:solidFill>
                  <a:srgbClr val="000000"/>
                </a:solidFill>
              </a:rPr>
              <a:t>1 TO THINK ABOUT:</a:t>
            </a:r>
            <a:br>
              <a:rPr lang="en-US" sz="2400" b="1" u="sng" spc="50" dirty="0">
                <a:ln w="11430"/>
                <a:solidFill>
                  <a:srgbClr val="000000"/>
                </a:solidFill>
              </a:rPr>
            </a:br>
            <a:r>
              <a:rPr lang="en-US" sz="2400" b="1" spc="50" dirty="0">
                <a:ln w="11430"/>
                <a:solidFill>
                  <a:srgbClr val="000000"/>
                </a:solidFill>
              </a:rPr>
              <a:t>You have 1 minute to discuss with 1 person</a:t>
            </a:r>
            <a:br>
              <a:rPr lang="en-US" sz="2400" b="1" spc="50" dirty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79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750" name="Picture 6" descr="talking and thinking">
            <a:extLst>
              <a:ext uri="{FF2B5EF4-FFF2-40B4-BE49-F238E27FC236}">
                <a16:creationId xmlns:a16="http://schemas.microsoft.com/office/drawing/2014/main" id="{64C4390D-AE12-449F-95BB-C98A7B56B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349" y="2065913"/>
            <a:ext cx="3661831" cy="274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000" i="1" dirty="0">
                <a:solidFill>
                  <a:srgbClr val="000000"/>
                </a:solidFill>
              </a:rPr>
              <a:t>“The structure of lactate has two more hydrogen atoms than the structure of pyruvate”</a:t>
            </a:r>
          </a:p>
          <a:p>
            <a:pPr marL="0" indent="0">
              <a:buNone/>
            </a:pPr>
            <a:endParaRPr lang="en-GB" sz="20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Using all that you’ve seen and learnt in the last few minutes, can you suggest the source of the hydrogen atoms that are needed for this conversion?</a:t>
            </a:r>
          </a:p>
        </p:txBody>
      </p:sp>
    </p:spTree>
    <p:extLst>
      <p:ext uri="{BB962C8B-B14F-4D97-AF65-F5344CB8AC3E}">
        <p14:creationId xmlns:p14="http://schemas.microsoft.com/office/powerpoint/2010/main" val="1956885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0AF56-1896-443C-A892-EA0F5DB2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animals: Lactate fermentation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096CD5-540F-40AA-B946-56CA24AD26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55440" y="3381206"/>
            <a:ext cx="3119077" cy="292811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F2C69-7F79-43B9-A4E6-4FCAF539F6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5920" y="3337267"/>
            <a:ext cx="6282169" cy="191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altLang="en-US" sz="2400" dirty="0">
                <a:latin typeface="Calibri"/>
                <a:cs typeface="Calibri"/>
              </a:rPr>
              <a:t>NADH is </a:t>
            </a:r>
            <a:r>
              <a:rPr lang="en-GB" altLang="en-US" sz="2400" b="1" u="sng" dirty="0">
                <a:latin typeface="Calibri"/>
                <a:cs typeface="Calibri"/>
              </a:rPr>
              <a:t> oxidised </a:t>
            </a:r>
            <a:r>
              <a:rPr lang="en-GB" altLang="en-US" sz="2400" dirty="0">
                <a:latin typeface="Calibri"/>
                <a:cs typeface="Calibri"/>
              </a:rPr>
              <a:t> to  </a:t>
            </a:r>
            <a:r>
              <a:rPr lang="en-GB" altLang="en-US" sz="2400" b="1" u="sng" dirty="0">
                <a:latin typeface="Calibri"/>
                <a:cs typeface="Calibri"/>
              </a:rPr>
              <a:t>NAD</a:t>
            </a:r>
            <a:r>
              <a:rPr lang="en-GB" altLang="en-US" sz="2400" b="1" u="sng" baseline="30000" dirty="0">
                <a:latin typeface="Calibri"/>
                <a:cs typeface="Calibri"/>
              </a:rPr>
              <a:t>+</a:t>
            </a:r>
            <a:r>
              <a:rPr lang="en-GB" altLang="en-US" sz="2400" dirty="0">
                <a:latin typeface="Calibri"/>
                <a:cs typeface="Calibri"/>
              </a:rPr>
              <a:t> so it can accept hydrogen, allowing triose phosphate to be converted into pyruvate – therefore glycolysis continues allowing ATP to be synthesised by </a:t>
            </a:r>
            <a:r>
              <a:rPr lang="en-GB" altLang="en-US" sz="2400" b="1" u="sng" dirty="0">
                <a:latin typeface="Calibri"/>
                <a:cs typeface="Calibri"/>
              </a:rPr>
              <a:t> substrate-level</a:t>
            </a:r>
            <a:r>
              <a:rPr lang="en-GB" altLang="en-US" sz="2400" b="1" dirty="0">
                <a:latin typeface="Calibri"/>
                <a:cs typeface="Calibri"/>
              </a:rPr>
              <a:t> </a:t>
            </a:r>
            <a:r>
              <a:rPr lang="en-GB" altLang="en-US" sz="2400" dirty="0">
                <a:latin typeface="Calibri"/>
                <a:cs typeface="Calibri"/>
              </a:rPr>
              <a:t>phosphorylation</a:t>
            </a:r>
            <a:endParaRPr lang="en-GB" altLang="en-US" sz="2400" b="1" dirty="0">
              <a:latin typeface="Calibri"/>
              <a:cs typeface="Calibri"/>
            </a:endParaRPr>
          </a:p>
          <a:p>
            <a:endParaRPr lang="en-US" sz="2400" b="1" i="1" dirty="0"/>
          </a:p>
          <a:p>
            <a:endParaRPr lang="en-US" sz="24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0B8D72-EA84-485B-B7A5-AE7FF4A293EE}"/>
              </a:ext>
            </a:extLst>
          </p:cNvPr>
          <p:cNvGrpSpPr/>
          <p:nvPr/>
        </p:nvGrpSpPr>
        <p:grpSpPr>
          <a:xfrm>
            <a:off x="3105404" y="5311610"/>
            <a:ext cx="4092422" cy="939888"/>
            <a:chOff x="3287688" y="4741508"/>
            <a:chExt cx="4092422" cy="939888"/>
          </a:xfrm>
        </p:grpSpPr>
        <p:sp>
          <p:nvSpPr>
            <p:cNvPr id="8" name="Line 29">
              <a:extLst>
                <a:ext uri="{FF2B5EF4-FFF2-40B4-BE49-F238E27FC236}">
                  <a16:creationId xmlns:a16="http://schemas.microsoft.com/office/drawing/2014/main" id="{C614AC8F-6A7E-4CDE-B299-136235AB45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7688" y="5526702"/>
              <a:ext cx="301033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 Box 30">
              <a:extLst>
                <a:ext uri="{FF2B5EF4-FFF2-40B4-BE49-F238E27FC236}">
                  <a16:creationId xmlns:a16="http://schemas.microsoft.com/office/drawing/2014/main" id="{514ED02A-3057-4D7E-A792-29FB52A5AC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8022" y="5373216"/>
              <a:ext cx="1082088" cy="30818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1" dirty="0">
                  <a:latin typeface="Calibri" panose="020F0502020204030204" pitchFamily="34" charset="0"/>
                  <a:cs typeface="Calibri" panose="020F0502020204030204" pitchFamily="34" charset="0"/>
                </a:rPr>
                <a:t>lactate </a:t>
              </a:r>
              <a:r>
                <a:rPr lang="en-GB" altLang="en-US" sz="1400" dirty="0">
                  <a:latin typeface="Calibri" panose="020F0502020204030204" pitchFamily="34" charset="0"/>
                  <a:cs typeface="Calibri" panose="020F0502020204030204" pitchFamily="34" charset="0"/>
                </a:rPr>
                <a:t>(3C)</a:t>
              </a:r>
            </a:p>
          </p:txBody>
        </p:sp>
        <p:sp>
          <p:nvSpPr>
            <p:cNvPr id="11" name="AutoShape 32">
              <a:extLst>
                <a:ext uri="{FF2B5EF4-FFF2-40B4-BE49-F238E27FC236}">
                  <a16:creationId xmlns:a16="http://schemas.microsoft.com/office/drawing/2014/main" id="{B612F0AA-AFC7-49F8-B958-63277E0C7C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013503" flipH="1">
              <a:off x="4391881" y="4741508"/>
              <a:ext cx="801945" cy="478255"/>
            </a:xfrm>
            <a:prstGeom prst="curvedLeftArrow">
              <a:avLst>
                <a:gd name="adj1" fmla="val 18470"/>
                <a:gd name="adj2" fmla="val 31203"/>
                <a:gd name="adj3" fmla="val 42384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2" name="Text Box 7">
            <a:extLst>
              <a:ext uri="{FF2B5EF4-FFF2-40B4-BE49-F238E27FC236}">
                <a16:creationId xmlns:a16="http://schemas.microsoft.com/office/drawing/2014/main" id="{D0B9857C-7035-490E-B645-8778F9C1B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428" y="5769371"/>
            <a:ext cx="2819400" cy="339725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1" dirty="0">
                <a:latin typeface="Calibri" panose="020F0502020204030204" pitchFamily="34" charset="0"/>
                <a:cs typeface="Calibri" panose="020F0502020204030204" pitchFamily="34" charset="0"/>
              </a:rPr>
              <a:t>Lactate dehydrogenase</a:t>
            </a:r>
            <a:endParaRPr lang="en-GB" altLang="en-US" sz="16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7C338F-F0C3-4E91-A2C5-5EBBF9DD71E6}"/>
              </a:ext>
            </a:extLst>
          </p:cNvPr>
          <p:cNvSpPr/>
          <p:nvPr/>
        </p:nvSpPr>
        <p:spPr>
          <a:xfrm>
            <a:off x="1002146" y="2345960"/>
            <a:ext cx="10170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animals, the enzyme </a:t>
            </a:r>
            <a:r>
              <a:rPr lang="en-US" b="1" i="1" dirty="0"/>
              <a:t>lactate dehydrogenase </a:t>
            </a:r>
            <a:r>
              <a:rPr lang="en-US" dirty="0"/>
              <a:t>removes hydrogens from NADH/H+ and transfers then to </a:t>
            </a:r>
            <a:r>
              <a:rPr lang="en-US" b="1" i="1" dirty="0"/>
              <a:t>pyruvate</a:t>
            </a:r>
            <a:r>
              <a:rPr lang="en-US" dirty="0"/>
              <a:t>, converting it into </a:t>
            </a:r>
            <a:r>
              <a:rPr lang="en-US" b="1" i="1" dirty="0"/>
              <a:t>lactate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3050AE-4C0F-4C7D-B5D7-4EC37EE89065}"/>
              </a:ext>
            </a:extLst>
          </p:cNvPr>
          <p:cNvSpPr/>
          <p:nvPr/>
        </p:nvSpPr>
        <p:spPr>
          <a:xfrm>
            <a:off x="6752351" y="3431769"/>
            <a:ext cx="1202430" cy="3081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ADEF61-A00F-4FB7-9DA9-B75E87FC7C80}"/>
              </a:ext>
            </a:extLst>
          </p:cNvPr>
          <p:cNvSpPr/>
          <p:nvPr/>
        </p:nvSpPr>
        <p:spPr>
          <a:xfrm>
            <a:off x="8359243" y="3380205"/>
            <a:ext cx="767029" cy="3081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FC3DF85-3D55-4A31-B613-B352AEEC1A27}"/>
              </a:ext>
            </a:extLst>
          </p:cNvPr>
          <p:cNvSpPr/>
          <p:nvPr/>
        </p:nvSpPr>
        <p:spPr>
          <a:xfrm>
            <a:off x="5667262" y="4771947"/>
            <a:ext cx="1955066" cy="3081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E6E4C5-E386-4F6D-B2E3-7BDA91BADD76}"/>
              </a:ext>
            </a:extLst>
          </p:cNvPr>
          <p:cNvSpPr/>
          <p:nvPr/>
        </p:nvSpPr>
        <p:spPr>
          <a:xfrm>
            <a:off x="5887075" y="6011755"/>
            <a:ext cx="446109" cy="327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2x</a:t>
            </a:r>
          </a:p>
        </p:txBody>
      </p:sp>
      <p:sp>
        <p:nvSpPr>
          <p:cNvPr id="7" name="SMARTInkShape-13">
            <a:extLst>
              <a:ext uri="{FF2B5EF4-FFF2-40B4-BE49-F238E27FC236}">
                <a16:creationId xmlns:a16="http://schemas.microsoft.com/office/drawing/2014/main" id="{FC3110D7-EF5B-406A-AF5A-13101EB1C66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619500" y="5162550"/>
            <a:ext cx="209551" cy="6351"/>
          </a:xfrm>
          <a:custGeom>
            <a:avLst/>
            <a:gdLst/>
            <a:ahLst/>
            <a:cxnLst/>
            <a:rect l="0" t="0" r="0" b="0"/>
            <a:pathLst>
              <a:path w="209551" h="6351">
                <a:moveTo>
                  <a:pt x="209550" y="6350"/>
                </a:moveTo>
                <a:lnTo>
                  <a:pt x="209550" y="6350"/>
                </a:lnTo>
                <a:lnTo>
                  <a:pt x="170576" y="6350"/>
                </a:lnTo>
                <a:lnTo>
                  <a:pt x="134738" y="6350"/>
                </a:lnTo>
                <a:lnTo>
                  <a:pt x="99865" y="6350"/>
                </a:lnTo>
                <a:lnTo>
                  <a:pt x="64610" y="4468"/>
                </a:lnTo>
                <a:lnTo>
                  <a:pt x="17257" y="392"/>
                </a:lnTo>
                <a:lnTo>
                  <a:pt x="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47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D63755-E2B7-4692-9400-E6E8E353F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The fate of lactate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5C497-FE42-4B0F-B367-7BAF4EC3E6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07833" y="2516777"/>
            <a:ext cx="5476799" cy="4224591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GB" u="sng" dirty="0"/>
              <a:t>Lactate can be used in two ways:</a:t>
            </a:r>
          </a:p>
          <a:p>
            <a:pPr marL="514350" indent="-514350">
              <a:buAutoNum type="arabicPeriod"/>
            </a:pPr>
            <a:r>
              <a:rPr lang="en-GB" dirty="0"/>
              <a:t>In cells:</a:t>
            </a:r>
          </a:p>
          <a:p>
            <a:pPr marL="0" indent="0">
              <a:buNone/>
            </a:pPr>
            <a:r>
              <a:rPr lang="en-GB" dirty="0"/>
              <a:t>Oxidation back to pyruvate by well-oxygenated muscle cells, heart cells, and brain cells</a:t>
            </a:r>
          </a:p>
          <a:p>
            <a:pPr lvl="1"/>
            <a:r>
              <a:rPr lang="en-GB" dirty="0"/>
              <a:t>Pyruvate is then directly used to fuel the Krebs cycle</a:t>
            </a:r>
          </a:p>
          <a:p>
            <a:pPr marL="0" indent="0">
              <a:buNone/>
            </a:pPr>
            <a:r>
              <a:rPr lang="en-GB" dirty="0"/>
              <a:t>2. In the liver:</a:t>
            </a:r>
          </a:p>
          <a:p>
            <a:pPr marL="0" indent="0">
              <a:buNone/>
            </a:pPr>
            <a:r>
              <a:rPr lang="en-GB" dirty="0"/>
              <a:t>Conversion to glucose via gluconeogenesis  and released back into circulation:</a:t>
            </a:r>
          </a:p>
          <a:p>
            <a:pPr lvl="1"/>
            <a:r>
              <a:rPr lang="en-US" dirty="0"/>
              <a:t>This process </a:t>
            </a:r>
            <a:r>
              <a:rPr lang="en-US" dirty="0">
                <a:solidFill>
                  <a:srgbClr val="FF0000"/>
                </a:solidFill>
              </a:rPr>
              <a:t>requires energy from ATP.</a:t>
            </a:r>
          </a:p>
          <a:p>
            <a:pPr lvl="1"/>
            <a:r>
              <a:rPr lang="en-US" dirty="0"/>
              <a:t>This process requires </a:t>
            </a:r>
            <a:r>
              <a:rPr lang="en-US" dirty="0">
                <a:solidFill>
                  <a:srgbClr val="FF0000"/>
                </a:solidFill>
              </a:rPr>
              <a:t>oxygen</a:t>
            </a:r>
            <a:r>
              <a:rPr lang="en-GB" sz="2800" dirty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GB" dirty="0"/>
              <a:t>If blood glucose concentrations are high, the glucose can be used to build up the liver's glycogen stores.</a:t>
            </a:r>
          </a:p>
          <a:p>
            <a:pPr marL="0"/>
            <a:endParaRPr lang="en-US" sz="22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F843F04-92EE-4B03-A21C-41246C86A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3068960"/>
            <a:ext cx="5900465" cy="295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B36FC3A-0C58-4248-8226-2BD259D1BAFA}"/>
              </a:ext>
            </a:extLst>
          </p:cNvPr>
          <p:cNvSpPr/>
          <p:nvPr/>
        </p:nvSpPr>
        <p:spPr>
          <a:xfrm>
            <a:off x="548639" y="2709842"/>
            <a:ext cx="2307001" cy="3861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The Cori Cycle: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36AF15-D972-8E13-57A0-9F5E72D37A7E}"/>
              </a:ext>
            </a:extLst>
          </p:cNvPr>
          <p:cNvSpPr txBox="1"/>
          <p:nvPr/>
        </p:nvSpPr>
        <p:spPr>
          <a:xfrm>
            <a:off x="1919536" y="5445224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Transported to liver in blood stream</a:t>
            </a:r>
          </a:p>
        </p:txBody>
      </p:sp>
    </p:spTree>
    <p:extLst>
      <p:ext uri="{BB962C8B-B14F-4D97-AF65-F5344CB8AC3E}">
        <p14:creationId xmlns:p14="http://schemas.microsoft.com/office/powerpoint/2010/main" val="403861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9247-7234-480F-BA70-0DAF01300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00" y="978102"/>
            <a:ext cx="10588434" cy="10626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yeast: Alcoholic Fermentation</a:t>
            </a:r>
            <a:br>
              <a:rPr lang="en-US" altLang="en-US" sz="3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9B7FDC9-F0CE-43A7-9F2A-83DD09DC3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47624" y="2265037"/>
            <a:ext cx="10125012" cy="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Content Placeholder 34">
            <a:extLst>
              <a:ext uri="{FF2B5EF4-FFF2-40B4-BE49-F238E27FC236}">
                <a16:creationId xmlns:a16="http://schemas.microsoft.com/office/drawing/2014/main" id="{B61DB95D-C9A2-4CAB-BF05-A27FED5BD1A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95400" y="2678957"/>
            <a:ext cx="6710169" cy="404287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F0E024-C7FC-490B-A61E-0F93BD17C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3952" y="2520051"/>
            <a:ext cx="6282169" cy="17010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Pyruvate is </a:t>
            </a:r>
            <a:r>
              <a:rPr lang="en-US" altLang="en-US" sz="2000" u="sng" dirty="0"/>
              <a:t>decarboxylated</a:t>
            </a:r>
            <a:r>
              <a:rPr lang="en-US" altLang="en-US" sz="2000" dirty="0"/>
              <a:t> to form </a:t>
            </a:r>
            <a:r>
              <a:rPr lang="en-US" altLang="en-US" sz="2000" b="1" dirty="0"/>
              <a:t>ethanal</a:t>
            </a:r>
            <a:r>
              <a:rPr lang="en-US" altLang="en-US" sz="2000" dirty="0"/>
              <a:t> (1C removed as CO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000" dirty="0"/>
              <a:t>The enzyme </a:t>
            </a:r>
            <a:r>
              <a:rPr lang="en-US" altLang="en-US" sz="2000" b="1" dirty="0"/>
              <a:t>alcohol dehydrogenase</a:t>
            </a:r>
            <a:r>
              <a:rPr lang="en-US" altLang="en-US" sz="2000" dirty="0"/>
              <a:t> </a:t>
            </a:r>
            <a:r>
              <a:rPr lang="en-US" altLang="en-US" sz="2000" u="sng" dirty="0"/>
              <a:t>removes hydrogens</a:t>
            </a:r>
            <a:r>
              <a:rPr lang="en-US" altLang="en-US" sz="2000" dirty="0"/>
              <a:t> from NADH and transfers them to </a:t>
            </a:r>
            <a:r>
              <a:rPr lang="en-US" altLang="en-US" sz="2000" b="1" dirty="0"/>
              <a:t>ethanal</a:t>
            </a:r>
            <a:r>
              <a:rPr lang="en-US" altLang="en-US" sz="2000" dirty="0"/>
              <a:t>, reducing it into </a:t>
            </a:r>
            <a:r>
              <a:rPr lang="en-US" altLang="en-US" sz="2000" b="1" dirty="0"/>
              <a:t>ethanol.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Glycolysis can continue as NAD is available again.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6460BA-AB38-4BB1-950E-78905BB2BA12}"/>
              </a:ext>
            </a:extLst>
          </p:cNvPr>
          <p:cNvSpPr/>
          <p:nvPr/>
        </p:nvSpPr>
        <p:spPr>
          <a:xfrm>
            <a:off x="7286894" y="2520051"/>
            <a:ext cx="1610810" cy="2411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0E068D-D25F-419D-B2D8-702EC92F2D1C}"/>
              </a:ext>
            </a:extLst>
          </p:cNvPr>
          <p:cNvSpPr/>
          <p:nvPr/>
        </p:nvSpPr>
        <p:spPr>
          <a:xfrm>
            <a:off x="6672064" y="3501008"/>
            <a:ext cx="1118886" cy="2218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1D70D1-6F15-4149-BCE1-506EC828DF64}"/>
              </a:ext>
            </a:extLst>
          </p:cNvPr>
          <p:cNvSpPr/>
          <p:nvPr/>
        </p:nvSpPr>
        <p:spPr>
          <a:xfrm>
            <a:off x="4223792" y="5716391"/>
            <a:ext cx="446109" cy="327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2x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3DADF4-8707-433C-AFEA-A1B55ABC0DA1}"/>
              </a:ext>
            </a:extLst>
          </p:cNvPr>
          <p:cNvSpPr/>
          <p:nvPr/>
        </p:nvSpPr>
        <p:spPr>
          <a:xfrm>
            <a:off x="4413883" y="4536887"/>
            <a:ext cx="446109" cy="327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2x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BD0A20-F29E-4BAB-A77F-A47A97D6C05F}"/>
              </a:ext>
            </a:extLst>
          </p:cNvPr>
          <p:cNvSpPr/>
          <p:nvPr/>
        </p:nvSpPr>
        <p:spPr>
          <a:xfrm>
            <a:off x="6170614" y="552450"/>
            <a:ext cx="4389437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en-GB" dirty="0">
                <a:solidFill>
                  <a:srgbClr val="0070C0"/>
                </a:solidFill>
                <a:latin typeface="+mj-lt"/>
              </a:rPr>
              <a:t>Happens in mammals.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GB" dirty="0">
                <a:solidFill>
                  <a:srgbClr val="002060"/>
                </a:solidFill>
                <a:latin typeface="+mj-lt"/>
              </a:rPr>
              <a:t>Produces lactate.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GB" dirty="0">
                <a:solidFill>
                  <a:srgbClr val="0070C0"/>
                </a:solidFill>
                <a:latin typeface="+mj-lt"/>
              </a:rPr>
              <a:t>NAD</a:t>
            </a:r>
            <a:r>
              <a:rPr lang="en-GB" baseline="30000" dirty="0">
                <a:solidFill>
                  <a:srgbClr val="0070C0"/>
                </a:solidFill>
                <a:latin typeface="+mj-lt"/>
              </a:rPr>
              <a:t>+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reduced in glycolysis to NADH and H</a:t>
            </a:r>
            <a:r>
              <a:rPr lang="en-GB" baseline="30000" dirty="0">
                <a:solidFill>
                  <a:srgbClr val="0070C0"/>
                </a:solidFill>
                <a:latin typeface="+mj-lt"/>
              </a:rPr>
              <a:t>+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, NADH then used to reduce pyruvate to lactate.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GB" dirty="0">
                <a:solidFill>
                  <a:srgbClr val="002060"/>
                </a:solidFill>
                <a:latin typeface="+mj-lt"/>
              </a:rPr>
              <a:t>NAD</a:t>
            </a:r>
            <a:r>
              <a:rPr lang="en-GB" baseline="30000" dirty="0">
                <a:solidFill>
                  <a:srgbClr val="002060"/>
                </a:solidFill>
                <a:latin typeface="+mj-lt"/>
              </a:rPr>
              <a:t>+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regenerated.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GB" dirty="0">
                <a:solidFill>
                  <a:srgbClr val="0070C0"/>
                </a:solidFill>
                <a:latin typeface="+mj-lt"/>
              </a:rPr>
              <a:t>Glycolysis can continue in low [O</a:t>
            </a:r>
            <a:r>
              <a:rPr lang="en-GB" baseline="-25000" dirty="0">
                <a:solidFill>
                  <a:srgbClr val="0070C0"/>
                </a:solidFill>
                <a:latin typeface="+mj-lt"/>
              </a:rPr>
              <a:t>2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].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GB" dirty="0">
                <a:solidFill>
                  <a:srgbClr val="002060"/>
                </a:solidFill>
                <a:latin typeface="+mj-lt"/>
              </a:rPr>
              <a:t>Small amount of ATP can thus still be produced.</a:t>
            </a:r>
          </a:p>
        </p:txBody>
      </p:sp>
      <p:pic>
        <p:nvPicPr>
          <p:cNvPr id="6147" name="Picture 2" descr="http://www.uic.edu/classes/bios/bios100/lectures/09_25a_fermentation-L.jpg">
            <a:extLst>
              <a:ext uri="{FF2B5EF4-FFF2-40B4-BE49-F238E27FC236}">
                <a16:creationId xmlns:a16="http://schemas.microsoft.com/office/drawing/2014/main" id="{850AE92E-F8BE-497F-B491-C0F12520C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60351"/>
            <a:ext cx="437038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uic.edu/classes/bios/bios100/lectures/09_25b_fermentation-L.jpg">
            <a:extLst>
              <a:ext uri="{FF2B5EF4-FFF2-40B4-BE49-F238E27FC236}">
                <a16:creationId xmlns:a16="http://schemas.microsoft.com/office/drawing/2014/main" id="{E5BAA061-F462-41B5-86BB-5F8624D5E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9" y="3570289"/>
            <a:ext cx="4346575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D059D8-9A16-4117-B66A-0F6DC9B04026}"/>
              </a:ext>
            </a:extLst>
          </p:cNvPr>
          <p:cNvSpPr/>
          <p:nvPr/>
        </p:nvSpPr>
        <p:spPr>
          <a:xfrm>
            <a:off x="6183313" y="3806825"/>
            <a:ext cx="4387850" cy="25860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en-GB" dirty="0">
                <a:solidFill>
                  <a:srgbClr val="0070C0"/>
                </a:solidFill>
                <a:latin typeface="+mj-lt"/>
              </a:rPr>
              <a:t>Happens in yeast cells.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GB" dirty="0">
                <a:solidFill>
                  <a:srgbClr val="002060"/>
                </a:solidFill>
                <a:latin typeface="+mj-lt"/>
              </a:rPr>
              <a:t>Produces ethanol.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GB" dirty="0">
                <a:solidFill>
                  <a:srgbClr val="0070C0"/>
                </a:solidFill>
                <a:latin typeface="+mj-lt"/>
              </a:rPr>
              <a:t>Pyruvate decarboxylated to form ethanal (acetylaldehyde).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GB" dirty="0">
                <a:solidFill>
                  <a:srgbClr val="002060"/>
                </a:solidFill>
                <a:latin typeface="+mj-lt"/>
              </a:rPr>
              <a:t>NAD</a:t>
            </a:r>
            <a:r>
              <a:rPr lang="en-GB" baseline="30000" dirty="0">
                <a:solidFill>
                  <a:srgbClr val="002060"/>
                </a:solidFill>
                <a:latin typeface="+mj-lt"/>
              </a:rPr>
              <a:t>+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 reduced in glycolysis to NADH and H</a:t>
            </a:r>
            <a:r>
              <a:rPr lang="en-GB" baseline="30000" dirty="0">
                <a:solidFill>
                  <a:srgbClr val="002060"/>
                </a:solidFill>
                <a:latin typeface="+mj-lt"/>
              </a:rPr>
              <a:t>+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, NADH then used to reduce ethan</a:t>
            </a:r>
            <a:r>
              <a:rPr lang="en-GB" dirty="0">
                <a:solidFill>
                  <a:srgbClr val="00B050"/>
                </a:solidFill>
                <a:latin typeface="+mj-lt"/>
              </a:rPr>
              <a:t>al</a:t>
            </a:r>
            <a:r>
              <a:rPr lang="en-GB" dirty="0">
                <a:latin typeface="+mj-lt"/>
              </a:rPr>
              <a:t> 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to ethan</a:t>
            </a:r>
            <a:r>
              <a:rPr lang="en-GB" dirty="0">
                <a:solidFill>
                  <a:srgbClr val="FF0000"/>
                </a:solidFill>
                <a:latin typeface="+mj-lt"/>
              </a:rPr>
              <a:t>ol</a:t>
            </a:r>
            <a:r>
              <a:rPr lang="en-GB" dirty="0">
                <a:latin typeface="+mj-lt"/>
              </a:rPr>
              <a:t>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GB" dirty="0">
                <a:solidFill>
                  <a:srgbClr val="0070C0"/>
                </a:solidFill>
                <a:latin typeface="+mj-lt"/>
              </a:rPr>
              <a:t>NAD</a:t>
            </a:r>
            <a:r>
              <a:rPr lang="en-GB" baseline="30000" dirty="0">
                <a:solidFill>
                  <a:srgbClr val="0070C0"/>
                </a:solidFill>
                <a:latin typeface="+mj-lt"/>
              </a:rPr>
              <a:t>+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regenerated.</a:t>
            </a:r>
          </a:p>
          <a:p>
            <a:pPr marL="285750" indent="-285750" algn="just">
              <a:buFontTx/>
              <a:buChar char="-"/>
              <a:defRPr/>
            </a:pPr>
            <a:r>
              <a:rPr lang="en-GB" dirty="0">
                <a:solidFill>
                  <a:srgbClr val="002060"/>
                </a:solidFill>
                <a:latin typeface="+mj-lt"/>
              </a:rPr>
              <a:t>Glycolysis can continue in low [O</a:t>
            </a:r>
            <a:r>
              <a:rPr lang="en-GB" baseline="-25000" dirty="0">
                <a:solidFill>
                  <a:srgbClr val="002060"/>
                </a:solidFill>
                <a:latin typeface="+mj-lt"/>
              </a:rPr>
              <a:t>2</a:t>
            </a:r>
            <a:r>
              <a:rPr lang="en-GB" dirty="0">
                <a:solidFill>
                  <a:srgbClr val="002060"/>
                </a:solidFill>
                <a:latin typeface="+mj-lt"/>
              </a:rPr>
              <a:t>].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8">
            <a:extLst>
              <a:ext uri="{FF2B5EF4-FFF2-40B4-BE49-F238E27FC236}">
                <a16:creationId xmlns:a16="http://schemas.microsoft.com/office/drawing/2014/main" id="{0AFE1151-0D14-4504-950C-EAFF3F3B9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10">
            <a:extLst>
              <a:ext uri="{FF2B5EF4-FFF2-40B4-BE49-F238E27FC236}">
                <a16:creationId xmlns:a16="http://schemas.microsoft.com/office/drawing/2014/main" id="{F29F4DAE-D0C6-4D03-A1ED-A5F5C826A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F6D14CB-71F7-47ED-B06E-5FA262A1C2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F3E8156-726C-4AB4-9521-33E6A4C43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CA7C0D9-C629-4C86-8B54-07006FC1B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56B7AFD9-E249-432F-85FD-DC2F4E7684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7C24C62-E9E6-4E0A-8855-A47F435BF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CFF628F9-597E-4120-9EEF-017B857A0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577406C-45C4-4C96-98FC-DBFA28B44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026A26F9-274A-48EF-BB7D-E0C8EA254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06A55F0F-DF8C-41D3-A6F7-936F4889ED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F52952BD-E81C-4422-9FC3-38921BEE0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E547F221-63E0-44E1-AF13-8C8776FA72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6">
              <a:extLst>
                <a:ext uri="{FF2B5EF4-FFF2-40B4-BE49-F238E27FC236}">
                  <a16:creationId xmlns:a16="http://schemas.microsoft.com/office/drawing/2014/main" id="{EA309391-0E7C-4A18-B861-19D1C76C4D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1B4CD058-5549-4D4C-B804-E2C0D48E4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4030C2E4-7A11-43C9-B699-68BFE37FE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B5FED9E-3C99-4661-9D1D-4314A83E28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E6A1647D-EF37-4A87-B92F-BE8AAD59D8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B6131042-DFB6-4FEE-915B-06C44E402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76E51552-16F9-47F1-BDD1-E4DB3D95B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6B8D369-7D22-49ED-AD82-0B7A460F4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178DEAEF-5CE8-4AA3-9ACA-7C28589CB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5D27EAFD-D0DE-43D4-9D1B-9AEFBF14D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4D3ABC-09C0-48E7-AA0A-0907A545D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E9ED457-A0AC-4B64-9428-D7AA91A698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22">
              <a:extLst>
                <a:ext uri="{FF2B5EF4-FFF2-40B4-BE49-F238E27FC236}">
                  <a16:creationId xmlns:a16="http://schemas.microsoft.com/office/drawing/2014/main" id="{3CCDDEAD-1A32-443F-ADEA-61F1AA0CC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12DAEA5-8744-49F1-9CF4-2110071FE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9AF4333-B39D-41F9-ADF7-39F28B185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58391"/>
            <a:ext cx="3498979" cy="2453676"/>
          </a:xfrm>
        </p:spPr>
        <p:txBody>
          <a:bodyPr>
            <a:normAutofit/>
          </a:bodyPr>
          <a:lstStyle/>
          <a:p>
            <a:pPr algn="ctr"/>
            <a:r>
              <a:rPr lang="en-GB" sz="3300" dirty="0">
                <a:solidFill>
                  <a:srgbClr val="FFFFFF"/>
                </a:solidFill>
              </a:rPr>
              <a:t>Why isn’t anaerobic respiration as good </a:t>
            </a:r>
            <a:r>
              <a:rPr lang="en-GB" sz="3300" dirty="0">
                <a:solidFill>
                  <a:srgbClr val="FFFFFF"/>
                </a:solidFill>
                <a:ea typeface="+mj-lt"/>
                <a:cs typeface="+mj-lt"/>
              </a:rPr>
              <a:t>at releasing energy </a:t>
            </a:r>
            <a:r>
              <a:rPr lang="en-GB" sz="3300" dirty="0">
                <a:solidFill>
                  <a:srgbClr val="FFFFFF"/>
                </a:solidFill>
              </a:rPr>
              <a:t>as aerobic ?</a:t>
            </a: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66970A32-FB32-4881-8378-298B88BED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264" y="803186"/>
            <a:ext cx="6269015" cy="2978319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thinking">
            <a:extLst>
              <a:ext uri="{FF2B5EF4-FFF2-40B4-BE49-F238E27FC236}">
                <a16:creationId xmlns:a16="http://schemas.microsoft.com/office/drawing/2014/main" id="{4E832DE2-FEB8-4755-8587-042954ED5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6111" y="964051"/>
            <a:ext cx="5707475" cy="2653976"/>
          </a:xfrm>
          <a:prstGeom prst="rect">
            <a:avLst/>
          </a:prstGeo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27F55-2824-464F-8558-626DD27AC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4267830"/>
            <a:ext cx="6281873" cy="1783977"/>
          </a:xfrm>
        </p:spPr>
        <p:txBody>
          <a:bodyPr>
            <a:normAutofit/>
          </a:bodyPr>
          <a:lstStyle/>
          <a:p>
            <a:r>
              <a:rPr lang="en-GB" sz="1800" dirty="0"/>
              <a:t>Only one energy releasing stage (glycolysis).</a:t>
            </a:r>
          </a:p>
          <a:p>
            <a:r>
              <a:rPr lang="en-GB" sz="1800" dirty="0"/>
              <a:t>Only 2 ATP produced per glucose molecule.</a:t>
            </a:r>
          </a:p>
          <a:p>
            <a:r>
              <a:rPr lang="en-GB" sz="1800" dirty="0"/>
              <a:t>No Krebs or oxidative phosphorylation as these need O</a:t>
            </a:r>
            <a:r>
              <a:rPr lang="en-GB" sz="1800" baseline="-25000" dirty="0"/>
              <a:t>2</a:t>
            </a:r>
            <a:r>
              <a:rPr lang="en-GB" sz="1800" dirty="0"/>
              <a:t>(g).</a:t>
            </a:r>
          </a:p>
          <a:p>
            <a:r>
              <a:rPr lang="en-GB" sz="1800" dirty="0">
                <a:solidFill>
                  <a:srgbClr val="FF0000"/>
                </a:solidFill>
              </a:rPr>
              <a:t>Therefore ATP yield is lower.</a:t>
            </a:r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283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CC649-D7F2-4F9B-9E2E-02A4322E0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Test yourself: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247708-3E29-43CF-B1CE-3D6E435D3A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0059" y="1602601"/>
            <a:ext cx="62185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35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95600" y="230536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Anaerobic Respiration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88218" y="2645268"/>
            <a:ext cx="3888432" cy="2033775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 Fermentation</a:t>
            </a:r>
          </a:p>
          <a:p>
            <a:pPr algn="ctr"/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Occurs in …………. and some bacteria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NAD transfers hydrogen to pyruvate to form …………. and ………..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 can then be reused in …………..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 is produced it causes a low ……… and muscle …………..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 lactate is toxic, cells remove it into the ………….. The liver converts back to ……….. in a process called gluconeogenesis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53" y="3784657"/>
            <a:ext cx="12199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pyruvate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18300" y="3784656"/>
            <a:ext cx="1810149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…………(……….. acid)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988147" y="3923156"/>
            <a:ext cx="11521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rved Right Arrow 10"/>
          <p:cNvSpPr/>
          <p:nvPr/>
        </p:nvSpPr>
        <p:spPr>
          <a:xfrm rot="16200000">
            <a:off x="7395399" y="3494190"/>
            <a:ext cx="354803" cy="476222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85645" y="2948008"/>
            <a:ext cx="805005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……………………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67229" y="2948008"/>
            <a:ext cx="595962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………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9943" y="652599"/>
            <a:ext cx="6707506" cy="185887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 respiration does not require ………….. to take place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little extra ……….. is required but not enough oxygen to increase aerobic respiration, anaerobic respiration is an alternative pathway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Alcoholic fermentation and ……….. fermentation are the two types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both take place in the …………. 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both start with ……………..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occur in different organisms and different processes occur involving the pyruvate.</a:t>
            </a:r>
          </a:p>
        </p:txBody>
      </p:sp>
      <p:sp>
        <p:nvSpPr>
          <p:cNvPr id="15" name="Oval 14"/>
          <p:cNvSpPr/>
          <p:nvPr/>
        </p:nvSpPr>
        <p:spPr>
          <a:xfrm>
            <a:off x="8389651" y="186700"/>
            <a:ext cx="3189882" cy="15861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Does not involve the …… reaction or ……….. cycle or oxidative phosphorylation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360101" y="1853083"/>
            <a:ext cx="3219432" cy="86535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 respiration releases much less energy – only …… ATP per one glucose, from glycolysis – but some biological ……….. will still be able to keep going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67523" y="4248732"/>
            <a:ext cx="171892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NAD is regenerated so ………… can continue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21201" y="5019973"/>
            <a:ext cx="3853489" cy="147568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Alcoholic Fermentation</a:t>
            </a:r>
          </a:p>
          <a:p>
            <a:pPr algn="ctr"/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Occurs in yeast cells and plant cells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 is removed to form ……………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NAD transfers hydrogen to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ethanal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form …………. and NAD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 can then be reused in …………….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0457" y="5661249"/>
            <a:ext cx="12199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pyruvate</a:t>
            </a:r>
          </a:p>
        </p:txBody>
      </p:sp>
      <p:cxnSp>
        <p:nvCxnSpPr>
          <p:cNvPr id="21" name="Straight Arrow Connector 20"/>
          <p:cNvCxnSpPr>
            <a:endCxn id="24" idx="1"/>
          </p:cNvCxnSpPr>
          <p:nvPr/>
        </p:nvCxnSpPr>
        <p:spPr>
          <a:xfrm flipV="1">
            <a:off x="2495600" y="5816997"/>
            <a:ext cx="876504" cy="17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72104" y="5678497"/>
            <a:ext cx="12199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……….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95539" y="5696876"/>
            <a:ext cx="12199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……………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014429" y="5836394"/>
            <a:ext cx="876504" cy="17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ent Arrow 27"/>
          <p:cNvSpPr/>
          <p:nvPr/>
        </p:nvSpPr>
        <p:spPr>
          <a:xfrm rot="8740791" flipH="1">
            <a:off x="2765407" y="5589626"/>
            <a:ext cx="530742" cy="21452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48954" y="5215803"/>
            <a:ext cx="657092" cy="2769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…..…</a:t>
            </a:r>
          </a:p>
        </p:txBody>
      </p:sp>
      <p:sp>
        <p:nvSpPr>
          <p:cNvPr id="30" name="Curved Right Arrow 29"/>
          <p:cNvSpPr/>
          <p:nvPr/>
        </p:nvSpPr>
        <p:spPr>
          <a:xfrm rot="16200000">
            <a:off x="4272758" y="5418732"/>
            <a:ext cx="354803" cy="476222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52213" y="4973275"/>
            <a:ext cx="805005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Reduced 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21980" y="4987903"/>
            <a:ext cx="595962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19421" y="6187412"/>
            <a:ext cx="171892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NAD is regenerated so …………….. can continue</a:t>
            </a:r>
          </a:p>
        </p:txBody>
      </p:sp>
      <p:sp>
        <p:nvSpPr>
          <p:cNvPr id="34" name="Oval 33"/>
          <p:cNvSpPr/>
          <p:nvPr/>
        </p:nvSpPr>
        <p:spPr>
          <a:xfrm>
            <a:off x="240700" y="137103"/>
            <a:ext cx="785540" cy="3600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prstClr val="black"/>
                </a:solidFill>
              </a:rPr>
              <a:t>Do!</a:t>
            </a:r>
          </a:p>
        </p:txBody>
      </p:sp>
    </p:spTree>
    <p:extLst>
      <p:ext uri="{BB962C8B-B14F-4D97-AF65-F5344CB8AC3E}">
        <p14:creationId xmlns:p14="http://schemas.microsoft.com/office/powerpoint/2010/main" val="2510534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8322" y="163991"/>
            <a:ext cx="1364744" cy="44359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Review!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5600" y="230536"/>
            <a:ext cx="7128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Anaerobic Respiration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859354" y="2743404"/>
            <a:ext cx="3888432" cy="2033775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 Fermentation</a:t>
            </a:r>
          </a:p>
          <a:p>
            <a:pPr algn="ctr"/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Occurs in mammals and some bacteria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NAD transfers hydrogen to pyruvate to form lactate and NAD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 can then be reused in glycolysis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Lactate is produced it causes a low pH and muscle fatigue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/>
                <a:cs typeface="Arial"/>
              </a:rPr>
              <a:t>Too much lactate is toxic, cells remove it into the bloodstream. The liver converts it back to glucose in a process called gluconeogenesis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67453" y="3784657"/>
            <a:ext cx="12199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pyruvate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5216" y="652599"/>
            <a:ext cx="6892233" cy="185887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 respiration does not require oxygen to take place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little extra ATP is required but not enough oxygen to increase aerobic respiration, anaerobic respiration is an alternative pathway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Alcoholic fermentation and lactate fermentation are the two types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both take place in the cytoplasm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both start with glycolysis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occur in different organisms and different processes occur involving the pyruvate.</a:t>
            </a:r>
          </a:p>
        </p:txBody>
      </p:sp>
      <p:sp>
        <p:nvSpPr>
          <p:cNvPr id="15" name="Oval 14"/>
          <p:cNvSpPr/>
          <p:nvPr/>
        </p:nvSpPr>
        <p:spPr>
          <a:xfrm>
            <a:off x="8580151" y="163609"/>
            <a:ext cx="3189882" cy="15861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Does not involve the link reaction or </a:t>
            </a:r>
            <a:r>
              <a:rPr lang="en-GB" b="1" dirty="0" err="1">
                <a:solidFill>
                  <a:schemeClr val="tx1"/>
                </a:solidFill>
              </a:rPr>
              <a:t>Kreb’s</a:t>
            </a:r>
            <a:r>
              <a:rPr lang="en-GB" b="1" dirty="0">
                <a:solidFill>
                  <a:schemeClr val="tx1"/>
                </a:solidFill>
              </a:rPr>
              <a:t> cycle or oxidative phosphorylation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481329" y="1876174"/>
            <a:ext cx="3219432" cy="86535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Anaerobic respiration releases much less energy – only 2 ATP per one glucose, from glycolysis – but some biological processes will still be able to keep going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ED55BF-725B-4B23-B014-C30EB37C5CE5}"/>
              </a:ext>
            </a:extLst>
          </p:cNvPr>
          <p:cNvGrpSpPr/>
          <p:nvPr/>
        </p:nvGrpSpPr>
        <p:grpSpPr>
          <a:xfrm>
            <a:off x="6239281" y="2936463"/>
            <a:ext cx="3338700" cy="1700834"/>
            <a:chOff x="6585645" y="2948008"/>
            <a:chExt cx="3338700" cy="1700834"/>
          </a:xfrm>
        </p:grpSpPr>
        <p:sp>
          <p:nvSpPr>
            <p:cNvPr id="8" name="TextBox 7"/>
            <p:cNvSpPr txBox="1"/>
            <p:nvPr/>
          </p:nvSpPr>
          <p:spPr>
            <a:xfrm>
              <a:off x="8318300" y="3784656"/>
              <a:ext cx="160604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Lactate (lactic acid)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6988147" y="3923156"/>
              <a:ext cx="115212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Curved Right Arrow 10"/>
            <p:cNvSpPr/>
            <p:nvPr/>
          </p:nvSpPr>
          <p:spPr>
            <a:xfrm rot="16200000">
              <a:off x="7395399" y="3494190"/>
              <a:ext cx="354803" cy="476222"/>
            </a:xfrm>
            <a:prstGeom prst="curved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85645" y="2948008"/>
              <a:ext cx="805005" cy="4001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Arial" panose="020B0604020202020204" pitchFamily="34" charset="0"/>
                  <a:cs typeface="Arial" panose="020B0604020202020204" pitchFamily="34" charset="0"/>
                </a:rPr>
                <a:t>Reduced </a:t>
              </a:r>
            </a:p>
            <a:p>
              <a:r>
                <a:rPr lang="en-GB" sz="1000" dirty="0">
                  <a:latin typeface="Arial" panose="020B0604020202020204" pitchFamily="34" charset="0"/>
                  <a:cs typeface="Arial" panose="020B0604020202020204" pitchFamily="34" charset="0"/>
                </a:rPr>
                <a:t>NAD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67229" y="2948008"/>
              <a:ext cx="595962" cy="400110"/>
            </a:xfrm>
            <a:prstGeom prst="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Arial" panose="020B0604020202020204" pitchFamily="34" charset="0"/>
                  <a:cs typeface="Arial" panose="020B0604020202020204" pitchFamily="34" charset="0"/>
                </a:rPr>
                <a:t>NAD</a:t>
              </a:r>
            </a:p>
            <a:p>
              <a:endParaRPr lang="en-GB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667523" y="4248732"/>
              <a:ext cx="1718928" cy="4001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latin typeface="Arial" panose="020B0604020202020204" pitchFamily="34" charset="0"/>
                  <a:cs typeface="Arial" panose="020B0604020202020204" pitchFamily="34" charset="0"/>
                </a:rPr>
                <a:t>NAD is regenerated so glycolysis can continue</a:t>
              </a: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6021201" y="5019973"/>
            <a:ext cx="3853489" cy="1475683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Alcoholic Fermentation</a:t>
            </a:r>
          </a:p>
          <a:p>
            <a:pPr algn="ctr"/>
            <a:endParaRPr lang="en-GB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Occurs in yeast cells and plant cells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dioxide is removed to form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ethanal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NAD transfers hydrogen to </a:t>
            </a:r>
            <a:r>
              <a:rPr lang="en-GB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ethanal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form ethanol and NAD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 can then be reused in glycolysis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0457" y="5661249"/>
            <a:ext cx="12199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pyruvate</a:t>
            </a:r>
          </a:p>
        </p:txBody>
      </p:sp>
      <p:cxnSp>
        <p:nvCxnSpPr>
          <p:cNvPr id="21" name="Straight Arrow Connector 20"/>
          <p:cNvCxnSpPr>
            <a:endCxn id="24" idx="1"/>
          </p:cNvCxnSpPr>
          <p:nvPr/>
        </p:nvCxnSpPr>
        <p:spPr>
          <a:xfrm flipV="1">
            <a:off x="2495600" y="5816997"/>
            <a:ext cx="876504" cy="17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372104" y="5678497"/>
            <a:ext cx="12199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ethanal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95539" y="5696876"/>
            <a:ext cx="121999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ethanol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014429" y="5836394"/>
            <a:ext cx="876504" cy="17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ent Arrow 27"/>
          <p:cNvSpPr/>
          <p:nvPr/>
        </p:nvSpPr>
        <p:spPr>
          <a:xfrm rot="8740791" flipH="1">
            <a:off x="2765407" y="5589626"/>
            <a:ext cx="530742" cy="21452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5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30778" y="5215803"/>
            <a:ext cx="475268" cy="27699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en-GB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rved Right Arrow 29"/>
          <p:cNvSpPr/>
          <p:nvPr/>
        </p:nvSpPr>
        <p:spPr>
          <a:xfrm rot="16200000">
            <a:off x="4272758" y="5418732"/>
            <a:ext cx="354803" cy="476222"/>
          </a:xfrm>
          <a:prstGeom prst="curv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52213" y="4973275"/>
            <a:ext cx="805005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Reduced 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621980" y="4987903"/>
            <a:ext cx="595962" cy="40011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</a:p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19421" y="6187412"/>
            <a:ext cx="171892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NAD is regenerated so glycolysis can continue</a:t>
            </a:r>
          </a:p>
        </p:txBody>
      </p:sp>
    </p:spTree>
    <p:extLst>
      <p:ext uri="{BB962C8B-B14F-4D97-AF65-F5344CB8AC3E}">
        <p14:creationId xmlns:p14="http://schemas.microsoft.com/office/powerpoint/2010/main" val="578672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hat is Anaerobic Respiration?">
            <a:extLst>
              <a:ext uri="{FF2B5EF4-FFF2-40B4-BE49-F238E27FC236}">
                <a16:creationId xmlns:a16="http://schemas.microsoft.com/office/drawing/2014/main" id="{75536D83-F163-42D0-A0D4-20173A6BC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2F25F-DE3E-416B-B054-8628B934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GB" sz="3600"/>
              <a:t>Anaerobic Respiration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42463-709F-47AD-9CDB-86B123AAC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</a:bodyPr>
          <a:lstStyle/>
          <a:p>
            <a:r>
              <a:rPr lang="en-GB" sz="1800" dirty="0"/>
              <a:t>Describe and explain anaerobic respiration in mammals and yeast including why anaerobic respiration produces a much lower yield of ATP than aerobic respiration. </a:t>
            </a:r>
          </a:p>
          <a:p>
            <a:r>
              <a:rPr lang="en-GB" sz="1800" dirty="0"/>
              <a:t>Suggest the benefits of being able to respire anaerobically</a:t>
            </a:r>
          </a:p>
        </p:txBody>
      </p:sp>
    </p:spTree>
    <p:extLst>
      <p:ext uri="{BB962C8B-B14F-4D97-AF65-F5344CB8AC3E}">
        <p14:creationId xmlns:p14="http://schemas.microsoft.com/office/powerpoint/2010/main" val="3702021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EC4758-CC94-4AD8-BCB8-5FE218B9E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happens to reduced NAD under </a:t>
            </a:r>
            <a:r>
              <a:rPr lang="en-US" altLang="en-US" sz="2200" u="sng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aerobic</a:t>
            </a:r>
            <a:r>
              <a:rPr lang="en-US" alt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conditions?</a:t>
            </a:r>
            <a:br>
              <a:rPr lang="en-US" altLang="en-US" sz="2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570E280-9321-48D5-AF9E-FA38494F74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4213" y="1822450"/>
            <a:ext cx="4370388" cy="4097338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FEADA51-BDE7-4515-83B4-5171E9E9DA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37150" y="1822450"/>
            <a:ext cx="6369050" cy="4097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DB5869B-2320-43F0-B805-E4E01DFE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2693976"/>
          </a:xfrm>
          <a:prstGeom prst="rect">
            <a:avLst/>
          </a:prstGeom>
          <a:gradFill>
            <a:gsLst>
              <a:gs pos="0">
                <a:srgbClr val="00B0F0">
                  <a:lumMod val="90000"/>
                </a:srgbClr>
              </a:gs>
              <a:gs pos="25000">
                <a:srgbClr val="00B0F0">
                  <a:lumMod val="90000"/>
                </a:srgb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D99511-0C8E-4E66-96AC-A3A21E793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GB" altLang="en-US" sz="34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Explain why this cannot happen when oxygen is absent</a:t>
            </a:r>
            <a:br>
              <a:rPr lang="en-GB" altLang="en-US" sz="3400">
                <a:solidFill>
                  <a:srgbClr val="FFFFFF"/>
                </a:solidFill>
                <a:latin typeface="Comic Sans MS" panose="030F0702030302020204" pitchFamily="66" charset="0"/>
              </a:rPr>
            </a:br>
            <a:endParaRPr lang="en-GB" sz="34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F92E4-575A-499E-80F7-E407153A3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226" y="3092970"/>
            <a:ext cx="9833548" cy="26939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>
              <a:spcBef>
                <a:spcPct val="0"/>
              </a:spcBef>
            </a:pPr>
            <a:r>
              <a:rPr lang="en-GB" altLang="en-US" sz="2000" dirty="0">
                <a:solidFill>
                  <a:srgbClr val="000000"/>
                </a:solidFill>
                <a:latin typeface="Calibri"/>
                <a:cs typeface="Calibri"/>
              </a:rPr>
              <a:t>If there is no oxygen to act as the </a:t>
            </a:r>
            <a:r>
              <a:rPr lang="en-GB" altLang="en-US" sz="2000" b="1" dirty="0">
                <a:solidFill>
                  <a:srgbClr val="000000"/>
                </a:solidFill>
                <a:latin typeface="Calibri"/>
                <a:cs typeface="Calibri"/>
              </a:rPr>
              <a:t>final electron acceptor</a:t>
            </a:r>
            <a:r>
              <a:rPr lang="en-GB" altLang="en-US" sz="2000" dirty="0">
                <a:solidFill>
                  <a:srgbClr val="000000"/>
                </a:solidFill>
                <a:latin typeface="Calibri"/>
                <a:cs typeface="Calibri"/>
              </a:rPr>
              <a:t>, then the </a:t>
            </a:r>
            <a:r>
              <a:rPr lang="en-GB" altLang="en-US" sz="2000" b="1" dirty="0">
                <a:solidFill>
                  <a:srgbClr val="000000"/>
                </a:solidFill>
                <a:latin typeface="Calibri"/>
                <a:cs typeface="Calibri"/>
              </a:rPr>
              <a:t>electron transport chain stops</a:t>
            </a:r>
            <a:r>
              <a:rPr lang="en-GB" altLang="en-US" sz="2000" dirty="0">
                <a:solidFill>
                  <a:srgbClr val="000000"/>
                </a:solidFill>
                <a:latin typeface="Calibri"/>
                <a:cs typeface="Calibri"/>
              </a:rPr>
              <a:t>, meaning reduced </a:t>
            </a:r>
            <a:r>
              <a:rPr lang="en-GB" altLang="en-US" sz="2000" b="1" dirty="0">
                <a:solidFill>
                  <a:srgbClr val="000000"/>
                </a:solidFill>
                <a:latin typeface="Calibri"/>
                <a:cs typeface="Calibri"/>
              </a:rPr>
              <a:t>NAD cannot become re-oxidised</a:t>
            </a:r>
          </a:p>
          <a:p>
            <a:pPr defTabSz="457200">
              <a:spcBef>
                <a:spcPct val="0"/>
              </a:spcBef>
            </a:pPr>
            <a:endParaRPr lang="en-GB" alt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200">
              <a:spcBef>
                <a:spcPct val="0"/>
              </a:spcBef>
            </a:pPr>
            <a:r>
              <a:rPr lang="en-GB" altLang="en-US" sz="2000" dirty="0">
                <a:latin typeface="Calibri"/>
                <a:cs typeface="Calibri"/>
              </a:rPr>
              <a:t>Glycolysis will stop if the cell runs out of oxidised NAD – no ATP will be produced and the cell will die. </a:t>
            </a:r>
            <a:r>
              <a:rPr lang="en-GB" altLang="en-US" sz="2000" b="1" dirty="0">
                <a:latin typeface="Calibri"/>
                <a:cs typeface="Calibri"/>
              </a:rPr>
              <a:t>Anaerobic respiration</a:t>
            </a:r>
            <a:r>
              <a:rPr lang="en-GB" altLang="en-US" sz="2000" dirty="0">
                <a:latin typeface="Calibri"/>
                <a:cs typeface="Calibri"/>
              </a:rPr>
              <a:t> allows glycolysis to continue by </a:t>
            </a:r>
            <a:r>
              <a:rPr lang="en-GB" altLang="en-US" sz="2000" u="sng" dirty="0">
                <a:latin typeface="Calibri"/>
                <a:cs typeface="Calibri"/>
              </a:rPr>
              <a:t>re-oxidising reduced NAD</a:t>
            </a:r>
            <a:endParaRPr lang="en-GB" altLang="en-US" sz="2000" dirty="0">
              <a:latin typeface="Calibri"/>
              <a:cs typeface="Calibri"/>
            </a:endParaRPr>
          </a:p>
          <a:p>
            <a:pPr marL="0" lvl="0" indent="0" defTabSz="457200">
              <a:spcBef>
                <a:spcPct val="0"/>
              </a:spcBef>
              <a:buNone/>
            </a:pPr>
            <a:endParaRPr lang="en-GB" alt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marL="0" lvl="0" indent="0" defTabSz="457200">
              <a:spcBef>
                <a:spcPct val="0"/>
              </a:spcBef>
              <a:buNone/>
            </a:pPr>
            <a:endParaRPr lang="en-GB" altLang="en-US" sz="20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9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6770" y="116632"/>
            <a:ext cx="6714530" cy="92333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0070C0"/>
                </a:solidFill>
              </a:rPr>
              <a:t>SPOT </a:t>
            </a:r>
            <a:r>
              <a:rPr lang="en-US" sz="5400" b="1" spc="50" dirty="0">
                <a:ln w="11430"/>
                <a:solidFill>
                  <a:srgbClr val="FF0000"/>
                </a:solidFill>
              </a:rPr>
              <a:t>THE</a:t>
            </a:r>
            <a:r>
              <a:rPr lang="en-US" sz="5400" b="1" spc="50" dirty="0">
                <a:ln w="11430"/>
                <a:solidFill>
                  <a:srgbClr val="0070C0"/>
                </a:solidFill>
              </a:rPr>
              <a:t> DIFFERENCE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8049" y="6065099"/>
            <a:ext cx="3099799" cy="61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PYRUVATE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56298" y="6051001"/>
            <a:ext cx="936104" cy="58477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prstClr val="black"/>
                </a:solidFill>
              </a:rPr>
              <a:t>vs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9874" y="2060848"/>
            <a:ext cx="8568952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You will get 10 seconds to study each of the following 4 slides.  The 1</a:t>
            </a:r>
            <a:r>
              <a:rPr lang="en-GB" sz="3200" baseline="30000" dirty="0">
                <a:solidFill>
                  <a:prstClr val="black"/>
                </a:solidFill>
              </a:rPr>
              <a:t>st</a:t>
            </a:r>
            <a:r>
              <a:rPr lang="en-GB" sz="3200" dirty="0">
                <a:solidFill>
                  <a:prstClr val="black"/>
                </a:solidFill>
              </a:rPr>
              <a:t> and the 3</a:t>
            </a:r>
            <a:r>
              <a:rPr lang="en-GB" sz="3200" baseline="30000" dirty="0">
                <a:solidFill>
                  <a:prstClr val="black"/>
                </a:solidFill>
              </a:rPr>
              <a:t>rd</a:t>
            </a:r>
            <a:r>
              <a:rPr lang="en-GB" sz="3200" dirty="0">
                <a:solidFill>
                  <a:prstClr val="black"/>
                </a:solidFill>
              </a:rPr>
              <a:t> slides show the structure of pyruvate and the 2</a:t>
            </a:r>
            <a:r>
              <a:rPr lang="en-GB" sz="3200" baseline="30000" dirty="0">
                <a:solidFill>
                  <a:prstClr val="black"/>
                </a:solidFill>
              </a:rPr>
              <a:t>nd</a:t>
            </a:r>
            <a:r>
              <a:rPr lang="en-GB" sz="3200" dirty="0">
                <a:solidFill>
                  <a:prstClr val="black"/>
                </a:solidFill>
              </a:rPr>
              <a:t> and 4</a:t>
            </a:r>
            <a:r>
              <a:rPr lang="en-GB" sz="3200" baseline="30000" dirty="0">
                <a:solidFill>
                  <a:prstClr val="black"/>
                </a:solidFill>
              </a:rPr>
              <a:t>th</a:t>
            </a:r>
            <a:r>
              <a:rPr lang="en-GB" sz="3200" dirty="0">
                <a:solidFill>
                  <a:prstClr val="black"/>
                </a:solidFill>
              </a:rPr>
              <a:t> slides show the structure of lactate. </a:t>
            </a:r>
          </a:p>
          <a:p>
            <a:pPr algn="ctr"/>
            <a:r>
              <a:rPr lang="en-GB" sz="3200" dirty="0">
                <a:solidFill>
                  <a:prstClr val="black"/>
                </a:solidFill>
              </a:rPr>
              <a:t>Use that time to work out </a:t>
            </a:r>
            <a:r>
              <a:rPr lang="en-GB" sz="3200" b="1" u="sng" dirty="0">
                <a:solidFill>
                  <a:prstClr val="black"/>
                </a:solidFill>
              </a:rPr>
              <a:t>one structural difference </a:t>
            </a:r>
            <a:r>
              <a:rPr lang="en-GB" sz="3200" dirty="0">
                <a:solidFill>
                  <a:prstClr val="black"/>
                </a:solidFill>
              </a:rPr>
              <a:t>between the two substances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64153" y="6051000"/>
            <a:ext cx="3099799" cy="6129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prstClr val="black"/>
                </a:solidFill>
              </a:rPr>
              <a:t>LACTATE</a:t>
            </a:r>
          </a:p>
        </p:txBody>
      </p:sp>
    </p:spTree>
    <p:extLst>
      <p:ext uri="{BB962C8B-B14F-4D97-AF65-F5344CB8AC3E}">
        <p14:creationId xmlns:p14="http://schemas.microsoft.com/office/powerpoint/2010/main" val="340659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6015" y="5445225"/>
            <a:ext cx="4215769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solidFill>
                  <a:srgbClr val="FF0000"/>
                </a:solidFill>
              </a:rPr>
              <a:t>PYRUVATE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5672" y="188641"/>
            <a:ext cx="5996450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rgbClr val="FF0000"/>
                </a:solidFill>
              </a:rPr>
              <a:t>SPOT THE DIFFERENCE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16" y="1556792"/>
            <a:ext cx="3240360" cy="3456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5789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89454" y="5436706"/>
            <a:ext cx="3441584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spc="50" dirty="0">
                <a:ln w="11430"/>
                <a:solidFill>
                  <a:srgbClr val="0070C0"/>
                </a:solidFill>
              </a:rPr>
              <a:t>LACTATE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5672" y="188641"/>
            <a:ext cx="5996450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spc="50" dirty="0">
                <a:ln w="11430"/>
                <a:solidFill>
                  <a:srgbClr val="00B0F0"/>
                </a:solidFill>
              </a:rPr>
              <a:t>SPOT THE DIFFERENCE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8" y="1484784"/>
            <a:ext cx="328387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0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46015" y="5445225"/>
            <a:ext cx="4215769" cy="120032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solidFill>
                  <a:srgbClr val="FF0000"/>
                </a:solidFill>
              </a:rPr>
              <a:t>PYRUVATE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5672" y="188641"/>
            <a:ext cx="5996450" cy="830997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rgbClr val="FF0000"/>
                </a:solidFill>
              </a:rPr>
              <a:t>SPOT THE DIFFERENCE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16" y="1556792"/>
            <a:ext cx="3240360" cy="34563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2478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89454" y="5436706"/>
            <a:ext cx="3441584" cy="120032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7200" b="1" spc="50" dirty="0">
                <a:ln w="11430"/>
                <a:solidFill>
                  <a:srgbClr val="0070C0"/>
                </a:solidFill>
              </a:rPr>
              <a:t>LACTATE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55672" y="188641"/>
            <a:ext cx="5996450" cy="83099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>
                <a:ln w="11430"/>
                <a:solidFill>
                  <a:srgbClr val="00B0F0"/>
                </a:solidFill>
              </a:rPr>
              <a:t>SPOT THE DIFFERENCE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308" y="1484784"/>
            <a:ext cx="328387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1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4BC12256C0CA499B3F5CE8F04E9C67" ma:contentTypeVersion="34" ma:contentTypeDescription="Create a new document." ma:contentTypeScope="" ma:versionID="254a14d6e1d851e4fa30c9feb4198f1e">
  <xsd:schema xmlns:xsd="http://www.w3.org/2001/XMLSchema" xmlns:xs="http://www.w3.org/2001/XMLSchema" xmlns:p="http://schemas.microsoft.com/office/2006/metadata/properties" xmlns:ns2="b83ea8ec-d1ce-4b1c-906d-dc0b29db2502" xmlns:ns3="39a9f016-2850-430d-a9d7-5d156f797ecb" targetNamespace="http://schemas.microsoft.com/office/2006/metadata/properties" ma:root="true" ma:fieldsID="bebbb5c7b829c29f6860e404b1d0c84b" ns2:_="" ns3:_="">
    <xsd:import namespace="b83ea8ec-d1ce-4b1c-906d-dc0b29db2502"/>
    <xsd:import namespace="39a9f016-2850-430d-a9d7-5d156f797ecb"/>
    <xsd:element name="properties">
      <xsd:complexType>
        <xsd:sequence>
          <xsd:element name="documentManagement">
            <xsd:complexType>
              <xsd:all>
                <xsd:element ref="ns2:i0165b589e0f485fa6237a9400464043" minOccurs="0"/>
                <xsd:element ref="ns2:TaxCatchAll" minOccurs="0"/>
                <xsd:element ref="ns2:c429491b856c4e30abe8407934465dee" minOccurs="0"/>
                <xsd:element ref="ns2:mcfa9f6af8bf42a58d866cdfd4e11fd3" minOccurs="0"/>
                <xsd:element ref="ns2:f948e339c5fc46c8b2750cbbc9e73e24" minOccurs="0"/>
                <xsd:element ref="ns2:p0200d0debe3499c8d7b4d3006013c0c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ea8ec-d1ce-4b1c-906d-dc0b29db2502" elementFormDefault="qualified">
    <xsd:import namespace="http://schemas.microsoft.com/office/2006/documentManagement/types"/>
    <xsd:import namespace="http://schemas.microsoft.com/office/infopath/2007/PartnerControls"/>
    <xsd:element name="i0165b589e0f485fa6237a9400464043" ma:index="9" nillable="true" ma:taxonomy="true" ma:internalName="i0165b589e0f485fa6237a9400464043" ma:taxonomyFieldName="Topic" ma:displayName="Topic" ma:fieldId="{20165b58-9e0f-485f-a623-7a9400464043}" ma:sspId="9af0695c-efcd-46dd-8765-d5578b5758fe" ma:termSetId="60a57c6c-2130-4e61-9e57-098bd84272e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c7ba7dd9-0f04-4217-893d-a73cba0aebc6}" ma:internalName="TaxCatchAll" ma:showField="CatchAllData" ma:web="b83ea8ec-d1ce-4b1c-906d-dc0b29db25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29491b856c4e30abe8407934465dee" ma:index="12" nillable="true" ma:taxonomy="true" ma:internalName="c429491b856c4e30abe8407934465dee" ma:taxonomyFieldName="Staff_x0020_Category" ma:displayName="Staff Category" ma:fieldId="{c429491b-856c-4e30-abe8-407934465dee}" ma:sspId="9af0695c-efcd-46dd-8765-d5578b5758fe" ma:termSetId="3d337045-6da3-4c9d-a943-86c979c7f8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cfa9f6af8bf42a58d866cdfd4e11fd3" ma:index="14" nillable="true" ma:taxonomy="true" ma:internalName="mcfa9f6af8bf42a58d866cdfd4e11fd3" ma:taxonomyFieldName="Exam_x0020_Board" ma:displayName="Exam Board" ma:fieldId="{6cfa9f6a-f8bf-42a5-8d86-6cdfd4e11fd3}" ma:sspId="9af0695c-efcd-46dd-8765-d5578b5758fe" ma:termSetId="a3733284-8b89-4cee-ba61-be29b75bb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948e339c5fc46c8b2750cbbc9e73e24" ma:index="16" nillable="true" ma:taxonomy="true" ma:internalName="f948e339c5fc46c8b2750cbbc9e73e24" ma:taxonomyFieldName="Week" ma:displayName="Week" ma:fieldId="{f948e339-c5fc-46c8-b275-0cbbc9e73e24}" ma:sspId="9af0695c-efcd-46dd-8765-d5578b5758fe" ma:termSetId="1d66f853-e543-47e9-b693-d49e9ff978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0200d0debe3499c8d7b4d3006013c0c" ma:index="18" nillable="true" ma:taxonomy="true" ma:internalName="p0200d0debe3499c8d7b4d3006013c0c" ma:taxonomyFieldName="Term" ma:displayName="Term" ma:fieldId="{90200d0d-ebe3-499c-8d7b-4d3006013c0c}" ma:sspId="9af0695c-efcd-46dd-8765-d5578b5758fe" ma:termSetId="79b7fcde-7773-4a5a-80d2-0158284528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Biology" ma:internalName="Curriculum_x0020_Subject">
      <xsd:simpleType>
        <xsd:restriction base="dms:Text"/>
      </xsd:simpleType>
    </xsd:element>
    <xsd:element name="SharedWithUsers" ma:index="3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a9f016-2850-430d-a9d7-5d156f797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0" nillable="true" ma:displayName="Tags" ma:internalName="MediaServiceAutoTags" ma:readOnly="true">
      <xsd:simpleType>
        <xsd:restriction base="dms:Text"/>
      </xsd:simpleType>
    </xsd:element>
    <xsd:element name="MediaServiceGenerationTime" ma:index="3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9" nillable="true" ma:taxonomy="true" ma:internalName="lcf76f155ced4ddcb4097134ff3c332f" ma:taxonomyFieldName="MediaServiceImageTags" ma:displayName="Image Tags" ma:readOnly="false" ma:fieldId="{5cf76f15-5ced-4ddc-b409-7134ff3c332f}" ma:taxonomyMulti="true" ma:sspId="9af0695c-efcd-46dd-8765-d5578b5758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948e339c5fc46c8b2750cbbc9e73e24 xmlns="b83ea8ec-d1ce-4b1c-906d-dc0b29db2502">
      <Terms xmlns="http://schemas.microsoft.com/office/infopath/2007/PartnerControls"/>
    </f948e339c5fc46c8b2750cbbc9e73e24>
    <CustomTags xmlns="b83ea8ec-d1ce-4b1c-906d-dc0b29db2502" xsi:nil="true"/>
    <CurriculumSubject xmlns="b83ea8ec-d1ce-4b1c-906d-dc0b29db2502">Biology</CurriculumSubject>
    <i0165b589e0f485fa6237a9400464043 xmlns="b83ea8ec-d1ce-4b1c-906d-dc0b29db2502">
      <Terms xmlns="http://schemas.microsoft.com/office/infopath/2007/PartnerControls"/>
    </i0165b589e0f485fa6237a9400464043>
    <KeyStage xmlns="b83ea8ec-d1ce-4b1c-906d-dc0b29db2502" xsi:nil="true"/>
    <mcfa9f6af8bf42a58d866cdfd4e11fd3 xmlns="b83ea8ec-d1ce-4b1c-906d-dc0b29db2502">
      <Terms xmlns="http://schemas.microsoft.com/office/infopath/2007/PartnerControls"/>
    </mcfa9f6af8bf42a58d866cdfd4e11fd3>
    <Year xmlns="b83ea8ec-d1ce-4b1c-906d-dc0b29db2502" xsi:nil="true"/>
    <Lesson xmlns="b83ea8ec-d1ce-4b1c-906d-dc0b29db2502" xsi:nil="true"/>
    <c429491b856c4e30abe8407934465dee xmlns="b83ea8ec-d1ce-4b1c-906d-dc0b29db2502">
      <Terms xmlns="http://schemas.microsoft.com/office/infopath/2007/PartnerControls"/>
    </c429491b856c4e30abe8407934465dee>
    <p0200d0debe3499c8d7b4d3006013c0c xmlns="b83ea8ec-d1ce-4b1c-906d-dc0b29db2502">
      <Terms xmlns="http://schemas.microsoft.com/office/infopath/2007/PartnerControls"/>
    </p0200d0debe3499c8d7b4d3006013c0c>
    <PersonalIdentificationData xmlns="b83ea8ec-d1ce-4b1c-906d-dc0b29db2502" xsi:nil="true"/>
    <TaxCatchAll xmlns="b83ea8ec-d1ce-4b1c-906d-dc0b29db2502" xsi:nil="true"/>
    <SharedWithUsers xmlns="b83ea8ec-d1ce-4b1c-906d-dc0b29db2502">
      <UserInfo>
        <DisplayName/>
        <AccountId xsi:nil="true"/>
        <AccountType/>
      </UserInfo>
    </SharedWithUsers>
    <lcf76f155ced4ddcb4097134ff3c332f xmlns="39a9f016-2850-430d-a9d7-5d156f797ec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27E4B4-1ADA-49A0-8E58-31490F30E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3ea8ec-d1ce-4b1c-906d-dc0b29db2502"/>
    <ds:schemaRef ds:uri="39a9f016-2850-430d-a9d7-5d156f797e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D1C70B-5931-4138-A48A-FF00739A804F}">
  <ds:schemaRefs>
    <ds:schemaRef ds:uri="http://schemas.microsoft.com/office/infopath/2007/PartnerControls"/>
    <ds:schemaRef ds:uri="http://schemas.microsoft.com/office/2006/documentManagement/types"/>
    <ds:schemaRef ds:uri="b83ea8ec-d1ce-4b1c-906d-dc0b29db2502"/>
    <ds:schemaRef ds:uri="http://purl.org/dc/terms/"/>
    <ds:schemaRef ds:uri="http://purl.org/dc/dcmitype/"/>
    <ds:schemaRef ds:uri="http://schemas.openxmlformats.org/package/2006/metadata/core-properties"/>
    <ds:schemaRef ds:uri="http://purl.org/dc/elements/1.1/"/>
    <ds:schemaRef ds:uri="39a9f016-2850-430d-a9d7-5d156f797ecb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189D8F5-E2D6-4532-A154-8902926D41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1154</Words>
  <Application>Microsoft Office PowerPoint</Application>
  <PresentationFormat>Widescreen</PresentationFormat>
  <Paragraphs>156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Comic Sans MS</vt:lpstr>
      <vt:lpstr>gg sans</vt:lpstr>
      <vt:lpstr>Times New Roman</vt:lpstr>
      <vt:lpstr>Default Design</vt:lpstr>
      <vt:lpstr>PowerPoint Presentation</vt:lpstr>
      <vt:lpstr>Anaerobic Respiration</vt:lpstr>
      <vt:lpstr>What happens to reduced NAD under aerobic conditions? </vt:lpstr>
      <vt:lpstr>Explain why this cannot happen when oxygen is absent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TO THINK ABOUT: You have 1 minute to discuss with 1 person </vt:lpstr>
      <vt:lpstr>In animals: Lactate fermentation</vt:lpstr>
      <vt:lpstr>The fate of lactate</vt:lpstr>
      <vt:lpstr>In yeast: Alcoholic Fermentation </vt:lpstr>
      <vt:lpstr>PowerPoint Presentation</vt:lpstr>
      <vt:lpstr>Why isn’t anaerobic respiration as good at releasing energy as aerobic ?</vt:lpstr>
      <vt:lpstr>Test yourself: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Anaerobic Respiration</dc:title>
  <dc:creator>Marisa Wyburn</dc:creator>
  <cp:lastModifiedBy>Chezka Mae Madrona</cp:lastModifiedBy>
  <cp:revision>65</cp:revision>
  <cp:lastPrinted>1601-01-01T00:00:00Z</cp:lastPrinted>
  <dcterms:created xsi:type="dcterms:W3CDTF">2020-10-15T10:12:34Z</dcterms:created>
  <dcterms:modified xsi:type="dcterms:W3CDTF">2025-07-23T07:21:19Z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opic">
    <vt:lpwstr/>
  </property>
  <property fmtid="{D5CDD505-2E9C-101B-9397-08002B2CF9AE}" pid="3" name="Term">
    <vt:lpwstr/>
  </property>
  <property fmtid="{D5CDD505-2E9C-101B-9397-08002B2CF9AE}" pid="4" name="ContentTypeId">
    <vt:lpwstr>0x0101002F4BC12256C0CA499B3F5CE8F04E9C67</vt:lpwstr>
  </property>
  <property fmtid="{D5CDD505-2E9C-101B-9397-08002B2CF9AE}" pid="5" name="Week">
    <vt:lpwstr/>
  </property>
  <property fmtid="{D5CDD505-2E9C-101B-9397-08002B2CF9AE}" pid="6" name="Staff Category">
    <vt:lpwstr/>
  </property>
  <property fmtid="{D5CDD505-2E9C-101B-9397-08002B2CF9AE}" pid="7" name="Exam Board">
    <vt:lpwstr/>
  </property>
  <property fmtid="{D5CDD505-2E9C-101B-9397-08002B2CF9AE}" pid="8" name="MediaServiceImageTags">
    <vt:lpwstr/>
  </property>
</Properties>
</file>