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78"/>
  </p:notesMasterIdLst>
  <p:handoutMasterIdLst>
    <p:handoutMasterId r:id="rId79"/>
  </p:handoutMasterIdLst>
  <p:sldIdLst>
    <p:sldId id="328" r:id="rId5"/>
    <p:sldId id="345" r:id="rId6"/>
    <p:sldId id="310" r:id="rId7"/>
    <p:sldId id="309" r:id="rId8"/>
    <p:sldId id="318" r:id="rId9"/>
    <p:sldId id="278" r:id="rId10"/>
    <p:sldId id="271" r:id="rId11"/>
    <p:sldId id="291" r:id="rId12"/>
    <p:sldId id="279" r:id="rId13"/>
    <p:sldId id="330" r:id="rId14"/>
    <p:sldId id="346" r:id="rId15"/>
    <p:sldId id="313" r:id="rId16"/>
    <p:sldId id="311" r:id="rId17"/>
    <p:sldId id="284" r:id="rId18"/>
    <p:sldId id="332" r:id="rId19"/>
    <p:sldId id="312" r:id="rId20"/>
    <p:sldId id="2293" r:id="rId21"/>
    <p:sldId id="333" r:id="rId22"/>
    <p:sldId id="34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34" r:id="rId32"/>
    <p:sldId id="343" r:id="rId33"/>
    <p:sldId id="347" r:id="rId34"/>
    <p:sldId id="1774" r:id="rId35"/>
    <p:sldId id="257" r:id="rId36"/>
    <p:sldId id="259" r:id="rId37"/>
    <p:sldId id="1772" r:id="rId38"/>
    <p:sldId id="1773" r:id="rId39"/>
    <p:sldId id="285" r:id="rId40"/>
    <p:sldId id="292" r:id="rId41"/>
    <p:sldId id="282" r:id="rId42"/>
    <p:sldId id="299" r:id="rId43"/>
    <p:sldId id="331" r:id="rId44"/>
    <p:sldId id="314" r:id="rId45"/>
    <p:sldId id="272" r:id="rId46"/>
    <p:sldId id="286" r:id="rId47"/>
    <p:sldId id="293" r:id="rId48"/>
    <p:sldId id="290" r:id="rId49"/>
    <p:sldId id="277" r:id="rId50"/>
    <p:sldId id="287" r:id="rId51"/>
    <p:sldId id="323" r:id="rId52"/>
    <p:sldId id="300" r:id="rId53"/>
    <p:sldId id="301" r:id="rId54"/>
    <p:sldId id="324" r:id="rId55"/>
    <p:sldId id="302" r:id="rId56"/>
    <p:sldId id="304" r:id="rId57"/>
    <p:sldId id="294" r:id="rId58"/>
    <p:sldId id="303" r:id="rId59"/>
    <p:sldId id="281" r:id="rId60"/>
    <p:sldId id="319" r:id="rId61"/>
    <p:sldId id="1776" r:id="rId62"/>
    <p:sldId id="1777" r:id="rId63"/>
    <p:sldId id="1775" r:id="rId64"/>
    <p:sldId id="298" r:id="rId65"/>
    <p:sldId id="305" r:id="rId66"/>
    <p:sldId id="295" r:id="rId67"/>
    <p:sldId id="306" r:id="rId68"/>
    <p:sldId id="297" r:id="rId69"/>
    <p:sldId id="307" r:id="rId70"/>
    <p:sldId id="2290" r:id="rId71"/>
    <p:sldId id="322" r:id="rId72"/>
    <p:sldId id="2291" r:id="rId73"/>
    <p:sldId id="2292" r:id="rId74"/>
    <p:sldId id="321" r:id="rId75"/>
    <p:sldId id="296" r:id="rId76"/>
    <p:sldId id="280" r:id="rId77"/>
  </p:sldIdLst>
  <p:sldSz cx="12192000" cy="6858000"/>
  <p:notesSz cx="6799263" cy="9929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81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AE9AA2-046C-4A45-AF70-2F97D3D423FB}" v="4" dt="2024-06-04T07:45:57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09" autoAdjust="0"/>
  </p:normalViewPr>
  <p:slideViewPr>
    <p:cSldViewPr snapToGrid="0">
      <p:cViewPr varScale="1">
        <p:scale>
          <a:sx n="79" d="100"/>
          <a:sy n="79" d="100"/>
        </p:scale>
        <p:origin x="1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962E8DC3-9D87-4B07-A39E-3B5D8F8EA3E0}"/>
    <pc:docChg chg="undo custSel addSld delSld modSld sldOrd">
      <pc:chgData name="Richard Ball" userId="c2c6c2dd-6ddc-437e-8cdd-d7a74390accc" providerId="ADAL" clId="{962E8DC3-9D87-4B07-A39E-3B5D8F8EA3E0}" dt="2023-11-13T11:40:49.286" v="2356"/>
      <pc:docMkLst>
        <pc:docMk/>
      </pc:docMkLst>
      <pc:sldChg chg="addSp delSp modSp add mod">
        <pc:chgData name="Richard Ball" userId="c2c6c2dd-6ddc-437e-8cdd-d7a74390accc" providerId="ADAL" clId="{962E8DC3-9D87-4B07-A39E-3B5D8F8EA3E0}" dt="2023-11-08T11:58:19.375" v="1855" actId="122"/>
        <pc:sldMkLst>
          <pc:docMk/>
          <pc:sldMk cId="4056988901" sldId="257"/>
        </pc:sldMkLst>
        <pc:spChg chg="del">
          <ac:chgData name="Richard Ball" userId="c2c6c2dd-6ddc-437e-8cdd-d7a74390accc" providerId="ADAL" clId="{962E8DC3-9D87-4B07-A39E-3B5D8F8EA3E0}" dt="2023-11-08T11:57:08.987" v="1718" actId="478"/>
          <ac:spMkLst>
            <pc:docMk/>
            <pc:sldMk cId="4056988901" sldId="257"/>
            <ac:spMk id="9" creationId="{737208BA-ABA3-6D7F-5EE8-EBF0E7904E27}"/>
          </ac:spMkLst>
        </pc:spChg>
        <pc:spChg chg="del">
          <ac:chgData name="Richard Ball" userId="c2c6c2dd-6ddc-437e-8cdd-d7a74390accc" providerId="ADAL" clId="{962E8DC3-9D87-4B07-A39E-3B5D8F8EA3E0}" dt="2023-11-08T11:57:08.987" v="1718" actId="478"/>
          <ac:spMkLst>
            <pc:docMk/>
            <pc:sldMk cId="4056988901" sldId="257"/>
            <ac:spMk id="10" creationId="{FAB02B07-EE54-FDD5-31C8-560A14761E8E}"/>
          </ac:spMkLst>
        </pc:spChg>
        <pc:spChg chg="del">
          <ac:chgData name="Richard Ball" userId="c2c6c2dd-6ddc-437e-8cdd-d7a74390accc" providerId="ADAL" clId="{962E8DC3-9D87-4B07-A39E-3B5D8F8EA3E0}" dt="2023-11-08T11:57:08.987" v="1718" actId="478"/>
          <ac:spMkLst>
            <pc:docMk/>
            <pc:sldMk cId="4056988901" sldId="257"/>
            <ac:spMk id="11" creationId="{E1127ED0-5DE6-4AF5-BB65-B0D702660A2A}"/>
          </ac:spMkLst>
        </pc:spChg>
        <pc:spChg chg="del">
          <ac:chgData name="Richard Ball" userId="c2c6c2dd-6ddc-437e-8cdd-d7a74390accc" providerId="ADAL" clId="{962E8DC3-9D87-4B07-A39E-3B5D8F8EA3E0}" dt="2023-11-08T11:57:08.987" v="1718" actId="478"/>
          <ac:spMkLst>
            <pc:docMk/>
            <pc:sldMk cId="4056988901" sldId="257"/>
            <ac:spMk id="12" creationId="{6D92F80D-586C-1AE9-729B-271FEBEAADCD}"/>
          </ac:spMkLst>
        </pc:spChg>
        <pc:spChg chg="del">
          <ac:chgData name="Richard Ball" userId="c2c6c2dd-6ddc-437e-8cdd-d7a74390accc" providerId="ADAL" clId="{962E8DC3-9D87-4B07-A39E-3B5D8F8EA3E0}" dt="2023-11-08T11:57:08.987" v="1718" actId="478"/>
          <ac:spMkLst>
            <pc:docMk/>
            <pc:sldMk cId="4056988901" sldId="257"/>
            <ac:spMk id="13" creationId="{C0D3486F-447E-B212-1A20-091ECE612081}"/>
          </ac:spMkLst>
        </pc:spChg>
        <pc:spChg chg="del">
          <ac:chgData name="Richard Ball" userId="c2c6c2dd-6ddc-437e-8cdd-d7a74390accc" providerId="ADAL" clId="{962E8DC3-9D87-4B07-A39E-3B5D8F8EA3E0}" dt="2023-11-08T11:57:08.987" v="1718" actId="478"/>
          <ac:spMkLst>
            <pc:docMk/>
            <pc:sldMk cId="4056988901" sldId="257"/>
            <ac:spMk id="14" creationId="{1480C951-7C62-1C07-6175-3B36CDF1C2F5}"/>
          </ac:spMkLst>
        </pc:spChg>
        <pc:spChg chg="del">
          <ac:chgData name="Richard Ball" userId="c2c6c2dd-6ddc-437e-8cdd-d7a74390accc" providerId="ADAL" clId="{962E8DC3-9D87-4B07-A39E-3B5D8F8EA3E0}" dt="2023-11-08T11:57:08.987" v="1718" actId="478"/>
          <ac:spMkLst>
            <pc:docMk/>
            <pc:sldMk cId="4056988901" sldId="257"/>
            <ac:spMk id="15" creationId="{7CC6CFBE-0771-D5D4-FA61-064F5EAF43C2}"/>
          </ac:spMkLst>
        </pc:spChg>
        <pc:spChg chg="add del mod">
          <ac:chgData name="Richard Ball" userId="c2c6c2dd-6ddc-437e-8cdd-d7a74390accc" providerId="ADAL" clId="{962E8DC3-9D87-4B07-A39E-3B5D8F8EA3E0}" dt="2023-11-08T11:57:03.056" v="1717" actId="767"/>
          <ac:spMkLst>
            <pc:docMk/>
            <pc:sldMk cId="4056988901" sldId="257"/>
            <ac:spMk id="16" creationId="{947B7A53-2055-17E1-364A-6EAC5F33257A}"/>
          </ac:spMkLst>
        </pc:spChg>
        <pc:spChg chg="add mod">
          <ac:chgData name="Richard Ball" userId="c2c6c2dd-6ddc-437e-8cdd-d7a74390accc" providerId="ADAL" clId="{962E8DC3-9D87-4B07-A39E-3B5D8F8EA3E0}" dt="2023-11-08T11:58:19.375" v="1855" actId="122"/>
          <ac:spMkLst>
            <pc:docMk/>
            <pc:sldMk cId="4056988901" sldId="257"/>
            <ac:spMk id="18" creationId="{9169CAD5-93BE-1CE7-17BE-C6D76F3CDF6A}"/>
          </ac:spMkLst>
        </pc:spChg>
        <pc:grpChg chg="del">
          <ac:chgData name="Richard Ball" userId="c2c6c2dd-6ddc-437e-8cdd-d7a74390accc" providerId="ADAL" clId="{962E8DC3-9D87-4B07-A39E-3B5D8F8EA3E0}" dt="2023-11-08T11:57:08.987" v="1718" actId="478"/>
          <ac:grpSpMkLst>
            <pc:docMk/>
            <pc:sldMk cId="4056988901" sldId="257"/>
            <ac:grpSpMk id="8" creationId="{00000000-0000-0000-0000-000000000000}"/>
          </ac:grpSpMkLst>
        </pc:grpChg>
        <pc:picChg chg="add mod modCrop">
          <ac:chgData name="Richard Ball" userId="c2c6c2dd-6ddc-437e-8cdd-d7a74390accc" providerId="ADAL" clId="{962E8DC3-9D87-4B07-A39E-3B5D8F8EA3E0}" dt="2023-11-08T11:58:12.789" v="1852" actId="1076"/>
          <ac:picMkLst>
            <pc:docMk/>
            <pc:sldMk cId="4056988901" sldId="257"/>
            <ac:picMk id="17" creationId="{1CCD16A1-0265-9065-4EBF-78BF4D7E44C3}"/>
          </ac:picMkLst>
        </pc:picChg>
      </pc:sldChg>
      <pc:sldChg chg="add">
        <pc:chgData name="Richard Ball" userId="c2c6c2dd-6ddc-437e-8cdd-d7a74390accc" providerId="ADAL" clId="{962E8DC3-9D87-4B07-A39E-3B5D8F8EA3E0}" dt="2023-11-08T11:56:36.021" v="1715"/>
        <pc:sldMkLst>
          <pc:docMk/>
          <pc:sldMk cId="621424680" sldId="259"/>
        </pc:sldMkLst>
      </pc:sldChg>
      <pc:sldChg chg="ord">
        <pc:chgData name="Richard Ball" userId="c2c6c2dd-6ddc-437e-8cdd-d7a74390accc" providerId="ADAL" clId="{962E8DC3-9D87-4B07-A39E-3B5D8F8EA3E0}" dt="2023-11-10T11:27:40.545" v="2021"/>
        <pc:sldMkLst>
          <pc:docMk/>
          <pc:sldMk cId="0" sldId="272"/>
        </pc:sldMkLst>
      </pc:sldChg>
      <pc:sldChg chg="modSp mod">
        <pc:chgData name="Richard Ball" userId="c2c6c2dd-6ddc-437e-8cdd-d7a74390accc" providerId="ADAL" clId="{962E8DC3-9D87-4B07-A39E-3B5D8F8EA3E0}" dt="2023-11-08T12:30:50.372" v="1896" actId="20577"/>
        <pc:sldMkLst>
          <pc:docMk/>
          <pc:sldMk cId="2351412530" sldId="277"/>
        </pc:sldMkLst>
        <pc:spChg chg="mod">
          <ac:chgData name="Richard Ball" userId="c2c6c2dd-6ddc-437e-8cdd-d7a74390accc" providerId="ADAL" clId="{962E8DC3-9D87-4B07-A39E-3B5D8F8EA3E0}" dt="2023-11-08T12:30:50.372" v="1896" actId="20577"/>
          <ac:spMkLst>
            <pc:docMk/>
            <pc:sldMk cId="2351412530" sldId="277"/>
            <ac:spMk id="7" creationId="{441B218E-9FCA-E8DF-F70D-FA074E2ED8BE}"/>
          </ac:spMkLst>
        </pc:spChg>
        <pc:spChg chg="mod">
          <ac:chgData name="Richard Ball" userId="c2c6c2dd-6ddc-437e-8cdd-d7a74390accc" providerId="ADAL" clId="{962E8DC3-9D87-4B07-A39E-3B5D8F8EA3E0}" dt="2023-11-08T12:27:46.534" v="1875" actId="33524"/>
          <ac:spMkLst>
            <pc:docMk/>
            <pc:sldMk cId="2351412530" sldId="277"/>
            <ac:spMk id="8" creationId="{B0A597E2-F91D-52DE-DF54-CFF9E04A0432}"/>
          </ac:spMkLst>
        </pc:spChg>
      </pc:sldChg>
      <pc:sldChg chg="modSp mod">
        <pc:chgData name="Richard Ball" userId="c2c6c2dd-6ddc-437e-8cdd-d7a74390accc" providerId="ADAL" clId="{962E8DC3-9D87-4B07-A39E-3B5D8F8EA3E0}" dt="2023-11-03T11:57:46.166" v="53" actId="115"/>
        <pc:sldMkLst>
          <pc:docMk/>
          <pc:sldMk cId="3223018624" sldId="278"/>
        </pc:sldMkLst>
        <pc:spChg chg="mod">
          <ac:chgData name="Richard Ball" userId="c2c6c2dd-6ddc-437e-8cdd-d7a74390accc" providerId="ADAL" clId="{962E8DC3-9D87-4B07-A39E-3B5D8F8EA3E0}" dt="2023-11-03T11:57:46.166" v="53" actId="115"/>
          <ac:spMkLst>
            <pc:docMk/>
            <pc:sldMk cId="3223018624" sldId="278"/>
            <ac:spMk id="3" creationId="{00000000-0000-0000-0000-000000000000}"/>
          </ac:spMkLst>
        </pc:spChg>
      </pc:sldChg>
      <pc:sldChg chg="ord">
        <pc:chgData name="Richard Ball" userId="c2c6c2dd-6ddc-437e-8cdd-d7a74390accc" providerId="ADAL" clId="{962E8DC3-9D87-4B07-A39E-3B5D8F8EA3E0}" dt="2023-11-03T14:43:16.879" v="258"/>
        <pc:sldMkLst>
          <pc:docMk/>
          <pc:sldMk cId="3414338091" sldId="279"/>
        </pc:sldMkLst>
      </pc:sldChg>
      <pc:sldChg chg="modSp mod">
        <pc:chgData name="Richard Ball" userId="c2c6c2dd-6ddc-437e-8cdd-d7a74390accc" providerId="ADAL" clId="{962E8DC3-9D87-4B07-A39E-3B5D8F8EA3E0}" dt="2023-11-12T13:08:16.306" v="2335" actId="113"/>
        <pc:sldMkLst>
          <pc:docMk/>
          <pc:sldMk cId="3731540077" sldId="280"/>
        </pc:sldMkLst>
        <pc:spChg chg="mod">
          <ac:chgData name="Richard Ball" userId="c2c6c2dd-6ddc-437e-8cdd-d7a74390accc" providerId="ADAL" clId="{962E8DC3-9D87-4B07-A39E-3B5D8F8EA3E0}" dt="2023-11-12T13:08:16.306" v="2335" actId="113"/>
          <ac:spMkLst>
            <pc:docMk/>
            <pc:sldMk cId="3731540077" sldId="280"/>
            <ac:spMk id="10242" creationId="{00000000-0000-0000-0000-000000000000}"/>
          </ac:spMkLst>
        </pc:spChg>
      </pc:sldChg>
      <pc:sldChg chg="modSp add mod">
        <pc:chgData name="Richard Ball" userId="c2c6c2dd-6ddc-437e-8cdd-d7a74390accc" providerId="ADAL" clId="{962E8DC3-9D87-4B07-A39E-3B5D8F8EA3E0}" dt="2023-11-10T07:47:13.606" v="1969" actId="20577"/>
        <pc:sldMkLst>
          <pc:docMk/>
          <pc:sldMk cId="900824412" sldId="281"/>
        </pc:sldMkLst>
        <pc:spChg chg="mod">
          <ac:chgData name="Richard Ball" userId="c2c6c2dd-6ddc-437e-8cdd-d7a74390accc" providerId="ADAL" clId="{962E8DC3-9D87-4B07-A39E-3B5D8F8EA3E0}" dt="2023-11-10T07:47:13.606" v="1969" actId="20577"/>
          <ac:spMkLst>
            <pc:docMk/>
            <pc:sldMk cId="900824412" sldId="281"/>
            <ac:spMk id="2" creationId="{FDD9E3D2-23CF-3B67-5F27-2542C900DE22}"/>
          </ac:spMkLst>
        </pc:spChg>
      </pc:sldChg>
      <pc:sldChg chg="del">
        <pc:chgData name="Richard Ball" userId="c2c6c2dd-6ddc-437e-8cdd-d7a74390accc" providerId="ADAL" clId="{962E8DC3-9D87-4B07-A39E-3B5D8F8EA3E0}" dt="2023-11-08T12:34:12.412" v="1935" actId="47"/>
        <pc:sldMkLst>
          <pc:docMk/>
          <pc:sldMk cId="4233427452" sldId="281"/>
        </pc:sldMkLst>
      </pc:sldChg>
      <pc:sldChg chg="ord">
        <pc:chgData name="Richard Ball" userId="c2c6c2dd-6ddc-437e-8cdd-d7a74390accc" providerId="ADAL" clId="{962E8DC3-9D87-4B07-A39E-3B5D8F8EA3E0}" dt="2023-11-03T14:43:45.412" v="264"/>
        <pc:sldMkLst>
          <pc:docMk/>
          <pc:sldMk cId="722304558" sldId="284"/>
        </pc:sldMkLst>
      </pc:sldChg>
      <pc:sldChg chg="ord">
        <pc:chgData name="Richard Ball" userId="c2c6c2dd-6ddc-437e-8cdd-d7a74390accc" providerId="ADAL" clId="{962E8DC3-9D87-4B07-A39E-3B5D8F8EA3E0}" dt="2023-11-10T11:27:42.612" v="2023"/>
        <pc:sldMkLst>
          <pc:docMk/>
          <pc:sldMk cId="1270794314" sldId="286"/>
        </pc:sldMkLst>
      </pc:sldChg>
      <pc:sldChg chg="addSp modSp mod ord">
        <pc:chgData name="Richard Ball" userId="c2c6c2dd-6ddc-437e-8cdd-d7a74390accc" providerId="ADAL" clId="{962E8DC3-9D87-4B07-A39E-3B5D8F8EA3E0}" dt="2023-11-08T12:33:56.374" v="1933" actId="167"/>
        <pc:sldMkLst>
          <pc:docMk/>
          <pc:sldMk cId="3154599782" sldId="287"/>
        </pc:sldMkLst>
        <pc:spChg chg="add mod ord">
          <ac:chgData name="Richard Ball" userId="c2c6c2dd-6ddc-437e-8cdd-d7a74390accc" providerId="ADAL" clId="{962E8DC3-9D87-4B07-A39E-3B5D8F8EA3E0}" dt="2023-11-08T12:33:56.374" v="1933" actId="167"/>
          <ac:spMkLst>
            <pc:docMk/>
            <pc:sldMk cId="3154599782" sldId="287"/>
            <ac:spMk id="3" creationId="{BA4A66E3-4D2B-78C7-EC98-4B22E181100F}"/>
          </ac:spMkLst>
        </pc:spChg>
        <pc:picChg chg="add mod">
          <ac:chgData name="Richard Ball" userId="c2c6c2dd-6ddc-437e-8cdd-d7a74390accc" providerId="ADAL" clId="{962E8DC3-9D87-4B07-A39E-3B5D8F8EA3E0}" dt="2023-11-08T12:33:45.651" v="1930" actId="14100"/>
          <ac:picMkLst>
            <pc:docMk/>
            <pc:sldMk cId="3154599782" sldId="287"/>
            <ac:picMk id="2" creationId="{9599FEF9-4540-2BE6-D109-8C6E336FFA0F}"/>
          </ac:picMkLst>
        </pc:picChg>
        <pc:picChg chg="mod">
          <ac:chgData name="Richard Ball" userId="c2c6c2dd-6ddc-437e-8cdd-d7a74390accc" providerId="ADAL" clId="{962E8DC3-9D87-4B07-A39E-3B5D8F8EA3E0}" dt="2023-11-08T12:33:32.665" v="1927" actId="1076"/>
          <ac:picMkLst>
            <pc:docMk/>
            <pc:sldMk cId="3154599782" sldId="287"/>
            <ac:picMk id="2052" creationId="{2F981ACE-FBFA-37B1-8051-AEAE44E1FA4B}"/>
          </ac:picMkLst>
        </pc:picChg>
      </pc:sldChg>
      <pc:sldChg chg="delSp del">
        <pc:chgData name="Richard Ball" userId="c2c6c2dd-6ddc-437e-8cdd-d7a74390accc" providerId="ADAL" clId="{962E8DC3-9D87-4B07-A39E-3B5D8F8EA3E0}" dt="2023-11-08T12:33:58.480" v="1934" actId="47"/>
        <pc:sldMkLst>
          <pc:docMk/>
          <pc:sldMk cId="2991279832" sldId="288"/>
        </pc:sldMkLst>
        <pc:picChg chg="del">
          <ac:chgData name="Richard Ball" userId="c2c6c2dd-6ddc-437e-8cdd-d7a74390accc" providerId="ADAL" clId="{962E8DC3-9D87-4B07-A39E-3B5D8F8EA3E0}" dt="2023-11-08T12:32:59.789" v="1915" actId="478"/>
          <ac:picMkLst>
            <pc:docMk/>
            <pc:sldMk cId="2991279832" sldId="288"/>
            <ac:picMk id="2050" creationId="{C0E2936F-FE80-56E1-7F50-0A63C76542B8}"/>
          </ac:picMkLst>
        </pc:picChg>
      </pc:sldChg>
      <pc:sldChg chg="ord">
        <pc:chgData name="Richard Ball" userId="c2c6c2dd-6ddc-437e-8cdd-d7a74390accc" providerId="ADAL" clId="{962E8DC3-9D87-4B07-A39E-3B5D8F8EA3E0}" dt="2023-11-03T14:43:19.681" v="260"/>
        <pc:sldMkLst>
          <pc:docMk/>
          <pc:sldMk cId="245547339" sldId="291"/>
        </pc:sldMkLst>
      </pc:sldChg>
      <pc:sldChg chg="modSp mod">
        <pc:chgData name="Richard Ball" userId="c2c6c2dd-6ddc-437e-8cdd-d7a74390accc" providerId="ADAL" clId="{962E8DC3-9D87-4B07-A39E-3B5D8F8EA3E0}" dt="2023-11-08T12:16:51.789" v="1871" actId="1582"/>
        <pc:sldMkLst>
          <pc:docMk/>
          <pc:sldMk cId="8581867" sldId="292"/>
        </pc:sldMkLst>
        <pc:cxnChg chg="mod">
          <ac:chgData name="Richard Ball" userId="c2c6c2dd-6ddc-437e-8cdd-d7a74390accc" providerId="ADAL" clId="{962E8DC3-9D87-4B07-A39E-3B5D8F8EA3E0}" dt="2023-11-08T12:16:51.789" v="1871" actId="1582"/>
          <ac:cxnSpMkLst>
            <pc:docMk/>
            <pc:sldMk cId="8581867" sldId="292"/>
            <ac:cxnSpMk id="19" creationId="{C41AC475-FF13-C9B6-DAB6-D328AD548EDE}"/>
          </ac:cxnSpMkLst>
        </pc:cxnChg>
        <pc:cxnChg chg="mod">
          <ac:chgData name="Richard Ball" userId="c2c6c2dd-6ddc-437e-8cdd-d7a74390accc" providerId="ADAL" clId="{962E8DC3-9D87-4B07-A39E-3B5D8F8EA3E0}" dt="2023-11-08T12:16:51.789" v="1871" actId="1582"/>
          <ac:cxnSpMkLst>
            <pc:docMk/>
            <pc:sldMk cId="8581867" sldId="292"/>
            <ac:cxnSpMk id="20" creationId="{05226EB6-21BD-DB0A-FE1A-A35B8C61C86D}"/>
          </ac:cxnSpMkLst>
        </pc:cxnChg>
        <pc:cxnChg chg="mod">
          <ac:chgData name="Richard Ball" userId="c2c6c2dd-6ddc-437e-8cdd-d7a74390accc" providerId="ADAL" clId="{962E8DC3-9D87-4B07-A39E-3B5D8F8EA3E0}" dt="2023-11-08T12:16:51.789" v="1871" actId="1582"/>
          <ac:cxnSpMkLst>
            <pc:docMk/>
            <pc:sldMk cId="8581867" sldId="292"/>
            <ac:cxnSpMk id="22" creationId="{F15DAC83-5AE8-FF38-8629-D9B03ADD9F5C}"/>
          </ac:cxnSpMkLst>
        </pc:cxnChg>
        <pc:cxnChg chg="mod">
          <ac:chgData name="Richard Ball" userId="c2c6c2dd-6ddc-437e-8cdd-d7a74390accc" providerId="ADAL" clId="{962E8DC3-9D87-4B07-A39E-3B5D8F8EA3E0}" dt="2023-11-08T12:16:51.789" v="1871" actId="1582"/>
          <ac:cxnSpMkLst>
            <pc:docMk/>
            <pc:sldMk cId="8581867" sldId="292"/>
            <ac:cxnSpMk id="24" creationId="{4B2AEEF3-0316-FE76-6201-13E607CF2204}"/>
          </ac:cxnSpMkLst>
        </pc:cxnChg>
        <pc:cxnChg chg="mod">
          <ac:chgData name="Richard Ball" userId="c2c6c2dd-6ddc-437e-8cdd-d7a74390accc" providerId="ADAL" clId="{962E8DC3-9D87-4B07-A39E-3B5D8F8EA3E0}" dt="2023-11-08T12:16:51.789" v="1871" actId="1582"/>
          <ac:cxnSpMkLst>
            <pc:docMk/>
            <pc:sldMk cId="8581867" sldId="292"/>
            <ac:cxnSpMk id="26" creationId="{776A6C7C-7420-88EA-C5F1-437EA69677C8}"/>
          </ac:cxnSpMkLst>
        </pc:cxnChg>
      </pc:sldChg>
      <pc:sldChg chg="modSp mod">
        <pc:chgData name="Richard Ball" userId="c2c6c2dd-6ddc-437e-8cdd-d7a74390accc" providerId="ADAL" clId="{962E8DC3-9D87-4B07-A39E-3B5D8F8EA3E0}" dt="2023-11-08T12:17:40.780" v="1873" actId="14100"/>
        <pc:sldMkLst>
          <pc:docMk/>
          <pc:sldMk cId="2040683179" sldId="293"/>
        </pc:sldMkLst>
        <pc:picChg chg="mod">
          <ac:chgData name="Richard Ball" userId="c2c6c2dd-6ddc-437e-8cdd-d7a74390accc" providerId="ADAL" clId="{962E8DC3-9D87-4B07-A39E-3B5D8F8EA3E0}" dt="2023-11-08T12:17:40.780" v="1873" actId="14100"/>
          <ac:picMkLst>
            <pc:docMk/>
            <pc:sldMk cId="2040683179" sldId="293"/>
            <ac:picMk id="5" creationId="{12622EC3-861E-E3A7-3886-4D70721B6C5F}"/>
          </ac:picMkLst>
        </pc:picChg>
      </pc:sldChg>
      <pc:sldChg chg="modSp">
        <pc:chgData name="Richard Ball" userId="c2c6c2dd-6ddc-437e-8cdd-d7a74390accc" providerId="ADAL" clId="{962E8DC3-9D87-4B07-A39E-3B5D8F8EA3E0}" dt="2023-11-13T10:47:53.364" v="2354" actId="20577"/>
        <pc:sldMkLst>
          <pc:docMk/>
          <pc:sldMk cId="2987669596" sldId="295"/>
        </pc:sldMkLst>
        <pc:spChg chg="mod">
          <ac:chgData name="Richard Ball" userId="c2c6c2dd-6ddc-437e-8cdd-d7a74390accc" providerId="ADAL" clId="{962E8DC3-9D87-4B07-A39E-3B5D8F8EA3E0}" dt="2023-11-13T10:47:53.364" v="2354" actId="20577"/>
          <ac:spMkLst>
            <pc:docMk/>
            <pc:sldMk cId="2987669596" sldId="295"/>
            <ac:spMk id="3" creationId="{79025B2B-69E7-9E96-B608-7B549059ECBD}"/>
          </ac:spMkLst>
        </pc:spChg>
      </pc:sldChg>
      <pc:sldChg chg="addSp modSp mod">
        <pc:chgData name="Richard Ball" userId="c2c6c2dd-6ddc-437e-8cdd-d7a74390accc" providerId="ADAL" clId="{962E8DC3-9D87-4B07-A39E-3B5D8F8EA3E0}" dt="2023-11-13T11:40:49.286" v="2356"/>
        <pc:sldMkLst>
          <pc:docMk/>
          <pc:sldMk cId="4281275141" sldId="298"/>
        </pc:sldMkLst>
        <pc:spChg chg="add mod">
          <ac:chgData name="Richard Ball" userId="c2c6c2dd-6ddc-437e-8cdd-d7a74390accc" providerId="ADAL" clId="{962E8DC3-9D87-4B07-A39E-3B5D8F8EA3E0}" dt="2023-11-12T13:07:08.975" v="2322" actId="13926"/>
          <ac:spMkLst>
            <pc:docMk/>
            <pc:sldMk cId="4281275141" sldId="298"/>
            <ac:spMk id="2" creationId="{8ACF5875-5868-2B9C-8BB2-8F1351F5ED41}"/>
          </ac:spMkLst>
        </pc:spChg>
        <pc:picChg chg="mod">
          <ac:chgData name="Richard Ball" userId="c2c6c2dd-6ddc-437e-8cdd-d7a74390accc" providerId="ADAL" clId="{962E8DC3-9D87-4B07-A39E-3B5D8F8EA3E0}" dt="2023-11-12T13:06:53.626" v="2299" actId="1076"/>
          <ac:picMkLst>
            <pc:docMk/>
            <pc:sldMk cId="4281275141" sldId="298"/>
            <ac:picMk id="4" creationId="{00000000-0000-0000-0000-000000000000}"/>
          </ac:picMkLst>
        </pc:picChg>
        <pc:inkChg chg="add">
          <ac:chgData name="Richard Ball" userId="c2c6c2dd-6ddc-437e-8cdd-d7a74390accc" providerId="ADAL" clId="{962E8DC3-9D87-4B07-A39E-3B5D8F8EA3E0}" dt="2023-11-13T11:40:49.286" v="2356"/>
          <ac:inkMkLst>
            <pc:docMk/>
            <pc:sldMk cId="4281275141" sldId="298"/>
            <ac:inkMk id="3" creationId="{4F0D1804-4AF7-A688-05A5-88AAD3C899AE}"/>
          </ac:inkMkLst>
        </pc:inkChg>
      </pc:sldChg>
      <pc:sldChg chg="delSp mod ord">
        <pc:chgData name="Richard Ball" userId="c2c6c2dd-6ddc-437e-8cdd-d7a74390accc" providerId="ADAL" clId="{962E8DC3-9D87-4B07-A39E-3B5D8F8EA3E0}" dt="2023-11-10T10:12:08.529" v="2019"/>
        <pc:sldMkLst>
          <pc:docMk/>
          <pc:sldMk cId="2330691866" sldId="299"/>
        </pc:sldMkLst>
        <pc:inkChg chg="del">
          <ac:chgData name="Richard Ball" userId="c2c6c2dd-6ddc-437e-8cdd-d7a74390accc" providerId="ADAL" clId="{962E8DC3-9D87-4B07-A39E-3B5D8F8EA3E0}" dt="2023-11-03T11:58:07.785" v="54" actId="33639"/>
          <ac:inkMkLst>
            <pc:docMk/>
            <pc:sldMk cId="2330691866" sldId="299"/>
            <ac:inkMk id="2" creationId="{5DB875EE-EF38-7329-3C50-F3A26E80C1EE}"/>
          </ac:inkMkLst>
        </pc:inkChg>
      </pc:sldChg>
      <pc:sldChg chg="addSp modSp mod modAnim">
        <pc:chgData name="Richard Ball" userId="c2c6c2dd-6ddc-437e-8cdd-d7a74390accc" providerId="ADAL" clId="{962E8DC3-9D87-4B07-A39E-3B5D8F8EA3E0}" dt="2023-11-10T07:46:20.485" v="1965"/>
        <pc:sldMkLst>
          <pc:docMk/>
          <pc:sldMk cId="4083757253" sldId="301"/>
        </pc:sldMkLst>
        <pc:spChg chg="add mod">
          <ac:chgData name="Richard Ball" userId="c2c6c2dd-6ddc-437e-8cdd-d7a74390accc" providerId="ADAL" clId="{962E8DC3-9D87-4B07-A39E-3B5D8F8EA3E0}" dt="2023-11-10T07:46:15.045" v="1963" actId="20577"/>
          <ac:spMkLst>
            <pc:docMk/>
            <pc:sldMk cId="4083757253" sldId="301"/>
            <ac:spMk id="3" creationId="{56A8CEA1-7377-8F7B-BDB9-09E8F9128D4A}"/>
          </ac:spMkLst>
        </pc:spChg>
        <pc:picChg chg="mod">
          <ac:chgData name="Richard Ball" userId="c2c6c2dd-6ddc-437e-8cdd-d7a74390accc" providerId="ADAL" clId="{962E8DC3-9D87-4B07-A39E-3B5D8F8EA3E0}" dt="2023-11-10T07:45:53.673" v="1952" actId="1076"/>
          <ac:picMkLst>
            <pc:docMk/>
            <pc:sldMk cId="4083757253" sldId="301"/>
            <ac:picMk id="3074" creationId="{F2EE5E8E-EE80-8F6D-4C01-9B0F56CE893F}"/>
          </ac:picMkLst>
        </pc:picChg>
      </pc:sldChg>
      <pc:sldChg chg="delSp modSp mod">
        <pc:chgData name="Richard Ball" userId="c2c6c2dd-6ddc-437e-8cdd-d7a74390accc" providerId="ADAL" clId="{962E8DC3-9D87-4B07-A39E-3B5D8F8EA3E0}" dt="2023-11-10T07:50:14.802" v="1986" actId="14100"/>
        <pc:sldMkLst>
          <pc:docMk/>
          <pc:sldMk cId="2024656794" sldId="302"/>
        </pc:sldMkLst>
        <pc:spChg chg="del">
          <ac:chgData name="Richard Ball" userId="c2c6c2dd-6ddc-437e-8cdd-d7a74390accc" providerId="ADAL" clId="{962E8DC3-9D87-4B07-A39E-3B5D8F8EA3E0}" dt="2023-11-08T12:32:17.165" v="1908" actId="478"/>
          <ac:spMkLst>
            <pc:docMk/>
            <pc:sldMk cId="2024656794" sldId="302"/>
            <ac:spMk id="3" creationId="{201E0809-0CD3-310A-CDEB-5623C93FD16B}"/>
          </ac:spMkLst>
        </pc:spChg>
        <pc:spChg chg="del">
          <ac:chgData name="Richard Ball" userId="c2c6c2dd-6ddc-437e-8cdd-d7a74390accc" providerId="ADAL" clId="{962E8DC3-9D87-4B07-A39E-3B5D8F8EA3E0}" dt="2023-11-08T12:32:17.165" v="1908" actId="478"/>
          <ac:spMkLst>
            <pc:docMk/>
            <pc:sldMk cId="2024656794" sldId="302"/>
            <ac:spMk id="20" creationId="{BAE4AF72-FA09-F039-8DF3-F913FEBC1B03}"/>
          </ac:spMkLst>
        </pc:spChg>
        <pc:spChg chg="del">
          <ac:chgData name="Richard Ball" userId="c2c6c2dd-6ddc-437e-8cdd-d7a74390accc" providerId="ADAL" clId="{962E8DC3-9D87-4B07-A39E-3B5D8F8EA3E0}" dt="2023-11-08T12:32:08.691" v="1905" actId="478"/>
          <ac:spMkLst>
            <pc:docMk/>
            <pc:sldMk cId="2024656794" sldId="302"/>
            <ac:spMk id="24" creationId="{951AC7DC-E2FE-9B89-8728-61AB40CFDEE3}"/>
          </ac:spMkLst>
        </pc:spChg>
        <pc:grpChg chg="del">
          <ac:chgData name="Richard Ball" userId="c2c6c2dd-6ddc-437e-8cdd-d7a74390accc" providerId="ADAL" clId="{962E8DC3-9D87-4B07-A39E-3B5D8F8EA3E0}" dt="2023-11-08T12:32:17.165" v="1908" actId="478"/>
          <ac:grpSpMkLst>
            <pc:docMk/>
            <pc:sldMk cId="2024656794" sldId="302"/>
            <ac:grpSpMk id="7" creationId="{6AD34133-EA4B-E664-D3DA-B81676DA6A50}"/>
          </ac:grpSpMkLst>
        </pc:grpChg>
        <pc:grpChg chg="del">
          <ac:chgData name="Richard Ball" userId="c2c6c2dd-6ddc-437e-8cdd-d7a74390accc" providerId="ADAL" clId="{962E8DC3-9D87-4B07-A39E-3B5D8F8EA3E0}" dt="2023-11-08T12:32:17.165" v="1908" actId="478"/>
          <ac:grpSpMkLst>
            <pc:docMk/>
            <pc:sldMk cId="2024656794" sldId="302"/>
            <ac:grpSpMk id="10" creationId="{69769933-EA00-1AAC-89A0-0C97AE99B129}"/>
          </ac:grpSpMkLst>
        </pc:grpChg>
        <pc:grpChg chg="del">
          <ac:chgData name="Richard Ball" userId="c2c6c2dd-6ddc-437e-8cdd-d7a74390accc" providerId="ADAL" clId="{962E8DC3-9D87-4B07-A39E-3B5D8F8EA3E0}" dt="2023-11-08T12:32:12.046" v="1906" actId="478"/>
          <ac:grpSpMkLst>
            <pc:docMk/>
            <pc:sldMk cId="2024656794" sldId="302"/>
            <ac:grpSpMk id="15" creationId="{F26534C4-8924-30EE-FCC8-9ED96A8C8DC4}"/>
          </ac:grpSpMkLst>
        </pc:grpChg>
        <pc:grpChg chg="del">
          <ac:chgData name="Richard Ball" userId="c2c6c2dd-6ddc-437e-8cdd-d7a74390accc" providerId="ADAL" clId="{962E8DC3-9D87-4B07-A39E-3B5D8F8EA3E0}" dt="2023-11-08T12:32:17.165" v="1908" actId="478"/>
          <ac:grpSpMkLst>
            <pc:docMk/>
            <pc:sldMk cId="2024656794" sldId="302"/>
            <ac:grpSpMk id="19" creationId="{63C15D86-45E3-8800-D0D3-59FA23148686}"/>
          </ac:grpSpMkLst>
        </pc:grpChg>
        <pc:grpChg chg="del">
          <ac:chgData name="Richard Ball" userId="c2c6c2dd-6ddc-437e-8cdd-d7a74390accc" providerId="ADAL" clId="{962E8DC3-9D87-4B07-A39E-3B5D8F8EA3E0}" dt="2023-11-08T12:32:17.165" v="1908" actId="478"/>
          <ac:grpSpMkLst>
            <pc:docMk/>
            <pc:sldMk cId="2024656794" sldId="302"/>
            <ac:grpSpMk id="23" creationId="{08B3F786-4641-550A-4BA0-A5B2119AE485}"/>
          </ac:grpSpMkLst>
        </pc:grpChg>
        <pc:picChg chg="mod modCrop">
          <ac:chgData name="Richard Ball" userId="c2c6c2dd-6ddc-437e-8cdd-d7a74390accc" providerId="ADAL" clId="{962E8DC3-9D87-4B07-A39E-3B5D8F8EA3E0}" dt="2023-11-10T07:50:14.802" v="1986" actId="14100"/>
          <ac:picMkLst>
            <pc:docMk/>
            <pc:sldMk cId="2024656794" sldId="302"/>
            <ac:picMk id="5" creationId="{2B7BAEEA-C0CE-9396-46EB-07A3A084389D}"/>
          </ac:picMkLst>
        </pc:picChg>
        <pc:inkChg chg="del">
          <ac:chgData name="Richard Ball" userId="c2c6c2dd-6ddc-437e-8cdd-d7a74390accc" providerId="ADAL" clId="{962E8DC3-9D87-4B07-A39E-3B5D8F8EA3E0}" dt="2023-11-03T11:58:07.785" v="54" actId="33639"/>
          <ac:inkMkLst>
            <pc:docMk/>
            <pc:sldMk cId="2024656794" sldId="302"/>
            <ac:inkMk id="2" creationId="{E9D0D7D7-3EDF-89C2-928D-A709CF815542}"/>
          </ac:inkMkLst>
        </pc:inkChg>
      </pc:sldChg>
      <pc:sldChg chg="addSp delSp modSp mod">
        <pc:chgData name="Richard Ball" userId="c2c6c2dd-6ddc-437e-8cdd-d7a74390accc" providerId="ADAL" clId="{962E8DC3-9D87-4B07-A39E-3B5D8F8EA3E0}" dt="2023-11-10T15:02:09.640" v="2044" actId="1076"/>
        <pc:sldMkLst>
          <pc:docMk/>
          <pc:sldMk cId="3776598551" sldId="307"/>
        </pc:sldMkLst>
        <pc:spChg chg="add mod">
          <ac:chgData name="Richard Ball" userId="c2c6c2dd-6ddc-437e-8cdd-d7a74390accc" providerId="ADAL" clId="{962E8DC3-9D87-4B07-A39E-3B5D8F8EA3E0}" dt="2023-11-10T14:59:41.777" v="2029" actId="20577"/>
          <ac:spMkLst>
            <pc:docMk/>
            <pc:sldMk cId="3776598551" sldId="307"/>
            <ac:spMk id="2" creationId="{51B140EB-92C6-BA94-7911-D5D512777E26}"/>
          </ac:spMkLst>
        </pc:spChg>
        <pc:spChg chg="add mod">
          <ac:chgData name="Richard Ball" userId="c2c6c2dd-6ddc-437e-8cdd-d7a74390accc" providerId="ADAL" clId="{962E8DC3-9D87-4B07-A39E-3B5D8F8EA3E0}" dt="2023-11-10T15:00:04.964" v="2033" actId="20577"/>
          <ac:spMkLst>
            <pc:docMk/>
            <pc:sldMk cId="3776598551" sldId="307"/>
            <ac:spMk id="3" creationId="{337D89E9-68B5-2065-92F9-0B33CD28C7EC}"/>
          </ac:spMkLst>
        </pc:spChg>
        <pc:spChg chg="add mod">
          <ac:chgData name="Richard Ball" userId="c2c6c2dd-6ddc-437e-8cdd-d7a74390accc" providerId="ADAL" clId="{962E8DC3-9D87-4B07-A39E-3B5D8F8EA3E0}" dt="2023-11-10T15:00:14.644" v="2037" actId="20577"/>
          <ac:spMkLst>
            <pc:docMk/>
            <pc:sldMk cId="3776598551" sldId="307"/>
            <ac:spMk id="4" creationId="{44001F35-CE79-FE81-0F9A-3F06510D95DE}"/>
          </ac:spMkLst>
        </pc:spChg>
        <pc:picChg chg="add del">
          <ac:chgData name="Richard Ball" userId="c2c6c2dd-6ddc-437e-8cdd-d7a74390accc" providerId="ADAL" clId="{962E8DC3-9D87-4B07-A39E-3B5D8F8EA3E0}" dt="2023-11-10T15:01:14.781" v="2039"/>
          <ac:picMkLst>
            <pc:docMk/>
            <pc:sldMk cId="3776598551" sldId="307"/>
            <ac:picMk id="1026" creationId="{D7B9532E-192A-22A7-31AC-F5A7AA20BE9B}"/>
          </ac:picMkLst>
        </pc:picChg>
        <pc:picChg chg="add mod">
          <ac:chgData name="Richard Ball" userId="c2c6c2dd-6ddc-437e-8cdd-d7a74390accc" providerId="ADAL" clId="{962E8DC3-9D87-4B07-A39E-3B5D8F8EA3E0}" dt="2023-11-10T15:02:09.640" v="2044" actId="1076"/>
          <ac:picMkLst>
            <pc:docMk/>
            <pc:sldMk cId="3776598551" sldId="307"/>
            <ac:picMk id="1028" creationId="{E0A2A459-40CC-E577-B5E2-FEEA66D9E7B7}"/>
          </ac:picMkLst>
        </pc:picChg>
      </pc:sldChg>
      <pc:sldChg chg="modSp mod">
        <pc:chgData name="Richard Ball" userId="c2c6c2dd-6ddc-437e-8cdd-d7a74390accc" providerId="ADAL" clId="{962E8DC3-9D87-4B07-A39E-3B5D8F8EA3E0}" dt="2023-11-03T11:57:20.707" v="19" actId="1076"/>
        <pc:sldMkLst>
          <pc:docMk/>
          <pc:sldMk cId="631990753" sldId="309"/>
        </pc:sldMkLst>
        <pc:spChg chg="mod">
          <ac:chgData name="Richard Ball" userId="c2c6c2dd-6ddc-437e-8cdd-d7a74390accc" providerId="ADAL" clId="{962E8DC3-9D87-4B07-A39E-3B5D8F8EA3E0}" dt="2023-11-03T11:57:07.986" v="14" actId="20577"/>
          <ac:spMkLst>
            <pc:docMk/>
            <pc:sldMk cId="631990753" sldId="309"/>
            <ac:spMk id="8" creationId="{D02D7FDA-4830-4796-A510-DDC571C574D6}"/>
          </ac:spMkLst>
        </pc:spChg>
        <pc:spChg chg="mod">
          <ac:chgData name="Richard Ball" userId="c2c6c2dd-6ddc-437e-8cdd-d7a74390accc" providerId="ADAL" clId="{962E8DC3-9D87-4B07-A39E-3B5D8F8EA3E0}" dt="2023-11-03T11:57:20.707" v="19" actId="1076"/>
          <ac:spMkLst>
            <pc:docMk/>
            <pc:sldMk cId="631990753" sldId="309"/>
            <ac:spMk id="9" creationId="{482A60F3-CD56-CA95-1A7F-FAAE0629F352}"/>
          </ac:spMkLst>
        </pc:spChg>
        <pc:spChg chg="mod">
          <ac:chgData name="Richard Ball" userId="c2c6c2dd-6ddc-437e-8cdd-d7a74390accc" providerId="ADAL" clId="{962E8DC3-9D87-4B07-A39E-3B5D8F8EA3E0}" dt="2023-11-03T11:57:18.407" v="18" actId="1076"/>
          <ac:spMkLst>
            <pc:docMk/>
            <pc:sldMk cId="631990753" sldId="309"/>
            <ac:spMk id="10" creationId="{E21F31FE-D9DB-9BA7-B26C-97B5C62BE309}"/>
          </ac:spMkLst>
        </pc:spChg>
        <pc:picChg chg="mod">
          <ac:chgData name="Richard Ball" userId="c2c6c2dd-6ddc-437e-8cdd-d7a74390accc" providerId="ADAL" clId="{962E8DC3-9D87-4B07-A39E-3B5D8F8EA3E0}" dt="2023-11-03T11:57:16.462" v="17" actId="1076"/>
          <ac:picMkLst>
            <pc:docMk/>
            <pc:sldMk cId="631990753" sldId="309"/>
            <ac:picMk id="5" creationId="{02752542-E678-C237-0647-565CD4E366EA}"/>
          </ac:picMkLst>
        </pc:picChg>
      </pc:sldChg>
      <pc:sldChg chg="modSp mod">
        <pc:chgData name="Richard Ball" userId="c2c6c2dd-6ddc-437e-8cdd-d7a74390accc" providerId="ADAL" clId="{962E8DC3-9D87-4B07-A39E-3B5D8F8EA3E0}" dt="2023-11-06T13:30:14.188" v="1696" actId="20577"/>
        <pc:sldMkLst>
          <pc:docMk/>
          <pc:sldMk cId="3794514525" sldId="310"/>
        </pc:sldMkLst>
        <pc:spChg chg="mod">
          <ac:chgData name="Richard Ball" userId="c2c6c2dd-6ddc-437e-8cdd-d7a74390accc" providerId="ADAL" clId="{962E8DC3-9D87-4B07-A39E-3B5D8F8EA3E0}" dt="2023-11-06T13:30:14.188" v="1696" actId="20577"/>
          <ac:spMkLst>
            <pc:docMk/>
            <pc:sldMk cId="3794514525" sldId="310"/>
            <ac:spMk id="3" creationId="{75B7C541-45E7-FC23-DB62-0B52BC76FEDC}"/>
          </ac:spMkLst>
        </pc:spChg>
      </pc:sldChg>
      <pc:sldChg chg="delSp mod ord">
        <pc:chgData name="Richard Ball" userId="c2c6c2dd-6ddc-437e-8cdd-d7a74390accc" providerId="ADAL" clId="{962E8DC3-9D87-4B07-A39E-3B5D8F8EA3E0}" dt="2023-11-03T14:43:39.818" v="262"/>
        <pc:sldMkLst>
          <pc:docMk/>
          <pc:sldMk cId="4156748709" sldId="311"/>
        </pc:sldMkLst>
        <pc:inkChg chg="del">
          <ac:chgData name="Richard Ball" userId="c2c6c2dd-6ddc-437e-8cdd-d7a74390accc" providerId="ADAL" clId="{962E8DC3-9D87-4B07-A39E-3B5D8F8EA3E0}" dt="2023-11-03T11:58:07.785" v="54" actId="33639"/>
          <ac:inkMkLst>
            <pc:docMk/>
            <pc:sldMk cId="4156748709" sldId="311"/>
            <ac:inkMk id="2" creationId="{6E726F86-ECDE-D161-186D-58D441C4C709}"/>
          </ac:inkMkLst>
        </pc:inkChg>
      </pc:sldChg>
      <pc:sldChg chg="modSp mod modAnim modShow">
        <pc:chgData name="Richard Ball" userId="c2c6c2dd-6ddc-437e-8cdd-d7a74390accc" providerId="ADAL" clId="{962E8DC3-9D87-4B07-A39E-3B5D8F8EA3E0}" dt="2023-11-06T14:37:26.660" v="1700" actId="729"/>
        <pc:sldMkLst>
          <pc:docMk/>
          <pc:sldMk cId="3777306887" sldId="312"/>
        </pc:sldMkLst>
        <pc:spChg chg="mod">
          <ac:chgData name="Richard Ball" userId="c2c6c2dd-6ddc-437e-8cdd-d7a74390accc" providerId="ADAL" clId="{962E8DC3-9D87-4B07-A39E-3B5D8F8EA3E0}" dt="2023-11-03T14:53:34.872" v="784" actId="13926"/>
          <ac:spMkLst>
            <pc:docMk/>
            <pc:sldMk cId="3777306887" sldId="312"/>
            <ac:spMk id="5" creationId="{982E2638-560B-CBE1-EFB8-5780599DFDC6}"/>
          </ac:spMkLst>
        </pc:spChg>
      </pc:sldChg>
      <pc:sldChg chg="addSp delSp modSp mod delAnim modAnim">
        <pc:chgData name="Richard Ball" userId="c2c6c2dd-6ddc-437e-8cdd-d7a74390accc" providerId="ADAL" clId="{962E8DC3-9D87-4B07-A39E-3B5D8F8EA3E0}" dt="2023-11-10T10:09:27.173" v="2017" actId="1076"/>
        <pc:sldMkLst>
          <pc:docMk/>
          <pc:sldMk cId="1697213647" sldId="313"/>
        </pc:sldMkLst>
        <pc:spChg chg="add del mod">
          <ac:chgData name="Richard Ball" userId="c2c6c2dd-6ddc-437e-8cdd-d7a74390accc" providerId="ADAL" clId="{962E8DC3-9D87-4B07-A39E-3B5D8F8EA3E0}" dt="2023-11-10T10:08:56.616" v="2011" actId="478"/>
          <ac:spMkLst>
            <pc:docMk/>
            <pc:sldMk cId="1697213647" sldId="313"/>
            <ac:spMk id="3" creationId="{100271E8-F091-0494-D29D-9DA16F22BCAA}"/>
          </ac:spMkLst>
        </pc:spChg>
        <pc:spChg chg="add del mod">
          <ac:chgData name="Richard Ball" userId="c2c6c2dd-6ddc-437e-8cdd-d7a74390accc" providerId="ADAL" clId="{962E8DC3-9D87-4B07-A39E-3B5D8F8EA3E0}" dt="2023-11-10T10:08:56.616" v="2011" actId="478"/>
          <ac:spMkLst>
            <pc:docMk/>
            <pc:sldMk cId="1697213647" sldId="313"/>
            <ac:spMk id="4" creationId="{B36A7EA1-924E-F8B7-BAAF-4083E5165B66}"/>
          </ac:spMkLst>
        </pc:spChg>
        <pc:picChg chg="add mod">
          <ac:chgData name="Richard Ball" userId="c2c6c2dd-6ddc-437e-8cdd-d7a74390accc" providerId="ADAL" clId="{962E8DC3-9D87-4B07-A39E-3B5D8F8EA3E0}" dt="2023-11-10T10:09:04.866" v="2013" actId="1076"/>
          <ac:picMkLst>
            <pc:docMk/>
            <pc:sldMk cId="1697213647" sldId="313"/>
            <ac:picMk id="2" creationId="{740E23A6-EC9E-3F7C-C4E1-BBA35E89277A}"/>
          </ac:picMkLst>
        </pc:picChg>
        <pc:picChg chg="del">
          <ac:chgData name="Richard Ball" userId="c2c6c2dd-6ddc-437e-8cdd-d7a74390accc" providerId="ADAL" clId="{962E8DC3-9D87-4B07-A39E-3B5D8F8EA3E0}" dt="2023-11-10T10:08:56.616" v="2011" actId="478"/>
          <ac:picMkLst>
            <pc:docMk/>
            <pc:sldMk cId="1697213647" sldId="313"/>
            <ac:picMk id="8" creationId="{5C09176F-2BB3-5DE5-CF9D-1508BA6C26D0}"/>
          </ac:picMkLst>
        </pc:picChg>
        <pc:picChg chg="mod">
          <ac:chgData name="Richard Ball" userId="c2c6c2dd-6ddc-437e-8cdd-d7a74390accc" providerId="ADAL" clId="{962E8DC3-9D87-4B07-A39E-3B5D8F8EA3E0}" dt="2023-11-10T10:09:27.173" v="2017" actId="1076"/>
          <ac:picMkLst>
            <pc:docMk/>
            <pc:sldMk cId="1697213647" sldId="313"/>
            <ac:picMk id="10" creationId="{31C171AF-5AE1-6757-21D2-A094CE147CE1}"/>
          </ac:picMkLst>
        </pc:picChg>
        <pc:inkChg chg="add del">
          <ac:chgData name="Richard Ball" userId="c2c6c2dd-6ddc-437e-8cdd-d7a74390accc" providerId="ADAL" clId="{962E8DC3-9D87-4B07-A39E-3B5D8F8EA3E0}" dt="2023-11-08T12:32:05.320" v="1904" actId="33639"/>
          <ac:inkMkLst>
            <pc:docMk/>
            <pc:sldMk cId="1697213647" sldId="313"/>
            <ac:inkMk id="2" creationId="{1DA702E4-9601-F9BC-517E-A573922112AC}"/>
          </ac:inkMkLst>
        </pc:inkChg>
        <pc:inkChg chg="del">
          <ac:chgData name="Richard Ball" userId="c2c6c2dd-6ddc-437e-8cdd-d7a74390accc" providerId="ADAL" clId="{962E8DC3-9D87-4B07-A39E-3B5D8F8EA3E0}" dt="2023-11-03T11:58:07.785" v="54" actId="33639"/>
          <ac:inkMkLst>
            <pc:docMk/>
            <pc:sldMk cId="1697213647" sldId="313"/>
            <ac:inkMk id="2" creationId="{88755AC1-818A-6E38-5864-0EEFD212D833}"/>
          </ac:inkMkLst>
        </pc:inkChg>
        <pc:inkChg chg="add del">
          <ac:chgData name="Richard Ball" userId="c2c6c2dd-6ddc-437e-8cdd-d7a74390accc" providerId="ADAL" clId="{962E8DC3-9D87-4B07-A39E-3B5D8F8EA3E0}" dt="2023-11-08T12:32:05.320" v="1904" actId="33639"/>
          <ac:inkMkLst>
            <pc:docMk/>
            <pc:sldMk cId="1697213647" sldId="313"/>
            <ac:inkMk id="5" creationId="{2080D586-A667-C1B9-84E1-B38968074551}"/>
          </ac:inkMkLst>
        </pc:inkChg>
      </pc:sldChg>
      <pc:sldChg chg="modSp del mod">
        <pc:chgData name="Richard Ball" userId="c2c6c2dd-6ddc-437e-8cdd-d7a74390accc" providerId="ADAL" clId="{962E8DC3-9D87-4B07-A39E-3B5D8F8EA3E0}" dt="2023-11-10T07:44:18.199" v="1948" actId="47"/>
        <pc:sldMkLst>
          <pc:docMk/>
          <pc:sldMk cId="469207077" sldId="314"/>
        </pc:sldMkLst>
        <pc:spChg chg="mod">
          <ac:chgData name="Richard Ball" userId="c2c6c2dd-6ddc-437e-8cdd-d7a74390accc" providerId="ADAL" clId="{962E8DC3-9D87-4B07-A39E-3B5D8F8EA3E0}" dt="2023-11-08T12:16:37.916" v="1870" actId="14100"/>
          <ac:spMkLst>
            <pc:docMk/>
            <pc:sldMk cId="469207077" sldId="314"/>
            <ac:spMk id="6" creationId="{42BCDF57-F65E-A371-370F-2AC6DADA4C8B}"/>
          </ac:spMkLst>
        </pc:spChg>
      </pc:sldChg>
      <pc:sldChg chg="add">
        <pc:chgData name="Richard Ball" userId="c2c6c2dd-6ddc-437e-8cdd-d7a74390accc" providerId="ADAL" clId="{962E8DC3-9D87-4B07-A39E-3B5D8F8EA3E0}" dt="2023-11-10T07:44:21.782" v="1949"/>
        <pc:sldMkLst>
          <pc:docMk/>
          <pc:sldMk cId="801158631" sldId="314"/>
        </pc:sldMkLst>
      </pc:sldChg>
      <pc:sldChg chg="del">
        <pc:chgData name="Richard Ball" userId="c2c6c2dd-6ddc-437e-8cdd-d7a74390accc" providerId="ADAL" clId="{962E8DC3-9D87-4B07-A39E-3B5D8F8EA3E0}" dt="2023-11-08T12:34:12.412" v="1935" actId="47"/>
        <pc:sldMkLst>
          <pc:docMk/>
          <pc:sldMk cId="984454894" sldId="319"/>
        </pc:sldMkLst>
      </pc:sldChg>
      <pc:sldChg chg="addSp delSp modSp add mod">
        <pc:chgData name="Richard Ball" userId="c2c6c2dd-6ddc-437e-8cdd-d7a74390accc" providerId="ADAL" clId="{962E8DC3-9D87-4B07-A39E-3B5D8F8EA3E0}" dt="2023-11-10T07:49:20.177" v="1982" actId="1076"/>
        <pc:sldMkLst>
          <pc:docMk/>
          <pc:sldMk cId="4252515321" sldId="319"/>
        </pc:sldMkLst>
        <pc:picChg chg="add del mod modCrop">
          <ac:chgData name="Richard Ball" userId="c2c6c2dd-6ddc-437e-8cdd-d7a74390accc" providerId="ADAL" clId="{962E8DC3-9D87-4B07-A39E-3B5D8F8EA3E0}" dt="2023-11-10T07:48:54.501" v="1976" actId="478"/>
          <ac:picMkLst>
            <pc:docMk/>
            <pc:sldMk cId="4252515321" sldId="319"/>
            <ac:picMk id="3" creationId="{99735F4C-08E0-5BE1-01C3-DC4D7AF78468}"/>
          </ac:picMkLst>
        </pc:picChg>
        <pc:picChg chg="del">
          <ac:chgData name="Richard Ball" userId="c2c6c2dd-6ddc-437e-8cdd-d7a74390accc" providerId="ADAL" clId="{962E8DC3-9D87-4B07-A39E-3B5D8F8EA3E0}" dt="2023-11-10T07:48:35.670" v="1971" actId="478"/>
          <ac:picMkLst>
            <pc:docMk/>
            <pc:sldMk cId="4252515321" sldId="319"/>
            <ac:picMk id="5" creationId="{5DF45D3A-5ACC-7215-38A8-F5E88CE45082}"/>
          </ac:picMkLst>
        </pc:picChg>
        <pc:picChg chg="add mod modCrop">
          <ac:chgData name="Richard Ball" userId="c2c6c2dd-6ddc-437e-8cdd-d7a74390accc" providerId="ADAL" clId="{962E8DC3-9D87-4B07-A39E-3B5D8F8EA3E0}" dt="2023-11-10T07:49:20.177" v="1982" actId="1076"/>
          <ac:picMkLst>
            <pc:docMk/>
            <pc:sldMk cId="4252515321" sldId="319"/>
            <ac:picMk id="6" creationId="{329F34E5-29A7-5B55-1A28-03968C58BC4E}"/>
          </ac:picMkLst>
        </pc:picChg>
      </pc:sldChg>
      <pc:sldChg chg="del">
        <pc:chgData name="Richard Ball" userId="c2c6c2dd-6ddc-437e-8cdd-d7a74390accc" providerId="ADAL" clId="{962E8DC3-9D87-4B07-A39E-3B5D8F8EA3E0}" dt="2023-11-08T12:32:34.827" v="1911" actId="47"/>
        <pc:sldMkLst>
          <pc:docMk/>
          <pc:sldMk cId="2075088405" sldId="320"/>
        </pc:sldMkLst>
      </pc:sldChg>
      <pc:sldChg chg="add">
        <pc:chgData name="Richard Ball" userId="c2c6c2dd-6ddc-437e-8cdd-d7a74390accc" providerId="ADAL" clId="{962E8DC3-9D87-4B07-A39E-3B5D8F8EA3E0}" dt="2023-11-08T12:31:50.692" v="1902"/>
        <pc:sldMkLst>
          <pc:docMk/>
          <pc:sldMk cId="1232074540" sldId="321"/>
        </pc:sldMkLst>
      </pc:sldChg>
      <pc:sldChg chg="del ord">
        <pc:chgData name="Richard Ball" userId="c2c6c2dd-6ddc-437e-8cdd-d7a74390accc" providerId="ADAL" clId="{962E8DC3-9D87-4B07-A39E-3B5D8F8EA3E0}" dt="2023-11-08T12:31:43.877" v="1901" actId="47"/>
        <pc:sldMkLst>
          <pc:docMk/>
          <pc:sldMk cId="2800966192" sldId="321"/>
        </pc:sldMkLst>
      </pc:sldChg>
      <pc:sldChg chg="addSp modSp mod">
        <pc:chgData name="Richard Ball" userId="c2c6c2dd-6ddc-437e-8cdd-d7a74390accc" providerId="ADAL" clId="{962E8DC3-9D87-4B07-A39E-3B5D8F8EA3E0}" dt="2023-11-12T13:08:01.197" v="2333" actId="14100"/>
        <pc:sldMkLst>
          <pc:docMk/>
          <pc:sldMk cId="1562074157" sldId="322"/>
        </pc:sldMkLst>
        <pc:spChg chg="mod">
          <ac:chgData name="Richard Ball" userId="c2c6c2dd-6ddc-437e-8cdd-d7a74390accc" providerId="ADAL" clId="{962E8DC3-9D87-4B07-A39E-3B5D8F8EA3E0}" dt="2023-11-12T13:07:49.837" v="2328" actId="1076"/>
          <ac:spMkLst>
            <pc:docMk/>
            <pc:sldMk cId="1562074157" sldId="322"/>
            <ac:spMk id="2" creationId="{C4EA8DDC-9D76-3A1F-7BEB-591C3058461B}"/>
          </ac:spMkLst>
        </pc:spChg>
        <pc:spChg chg="mod">
          <ac:chgData name="Richard Ball" userId="c2c6c2dd-6ddc-437e-8cdd-d7a74390accc" providerId="ADAL" clId="{962E8DC3-9D87-4B07-A39E-3B5D8F8EA3E0}" dt="2023-11-12T13:07:52.642" v="2329" actId="1076"/>
          <ac:spMkLst>
            <pc:docMk/>
            <pc:sldMk cId="1562074157" sldId="322"/>
            <ac:spMk id="3" creationId="{E6B8CEDB-CD88-214D-EE44-876D32E2EC27}"/>
          </ac:spMkLst>
        </pc:spChg>
        <pc:picChg chg="add mod">
          <ac:chgData name="Richard Ball" userId="c2c6c2dd-6ddc-437e-8cdd-d7a74390accc" providerId="ADAL" clId="{962E8DC3-9D87-4B07-A39E-3B5D8F8EA3E0}" dt="2023-11-12T13:08:01.197" v="2333" actId="14100"/>
          <ac:picMkLst>
            <pc:docMk/>
            <pc:sldMk cId="1562074157" sldId="322"/>
            <ac:picMk id="5" creationId="{06739E42-2AFE-427D-8C60-DA633AD88AD8}"/>
          </ac:picMkLst>
        </pc:picChg>
      </pc:sldChg>
      <pc:sldChg chg="add del">
        <pc:chgData name="Richard Ball" userId="c2c6c2dd-6ddc-437e-8cdd-d7a74390accc" providerId="ADAL" clId="{962E8DC3-9D87-4B07-A39E-3B5D8F8EA3E0}" dt="2023-11-08T12:31:53.583" v="1903" actId="47"/>
        <pc:sldMkLst>
          <pc:docMk/>
          <pc:sldMk cId="273541839" sldId="326"/>
        </pc:sldMkLst>
      </pc:sldChg>
      <pc:sldChg chg="del">
        <pc:chgData name="Richard Ball" userId="c2c6c2dd-6ddc-437e-8cdd-d7a74390accc" providerId="ADAL" clId="{962E8DC3-9D87-4B07-A39E-3B5D8F8EA3E0}" dt="2023-11-08T12:31:43.877" v="1901" actId="47"/>
        <pc:sldMkLst>
          <pc:docMk/>
          <pc:sldMk cId="402826744" sldId="326"/>
        </pc:sldMkLst>
      </pc:sldChg>
      <pc:sldChg chg="add del">
        <pc:chgData name="Richard Ball" userId="c2c6c2dd-6ddc-437e-8cdd-d7a74390accc" providerId="ADAL" clId="{962E8DC3-9D87-4B07-A39E-3B5D8F8EA3E0}" dt="2023-11-10T07:47:51.473" v="1970" actId="47"/>
        <pc:sldMkLst>
          <pc:docMk/>
          <pc:sldMk cId="65629953" sldId="327"/>
        </pc:sldMkLst>
      </pc:sldChg>
      <pc:sldChg chg="del">
        <pc:chgData name="Richard Ball" userId="c2c6c2dd-6ddc-437e-8cdd-d7a74390accc" providerId="ADAL" clId="{962E8DC3-9D87-4B07-A39E-3B5D8F8EA3E0}" dt="2023-11-08T12:34:12.412" v="1935" actId="47"/>
        <pc:sldMkLst>
          <pc:docMk/>
          <pc:sldMk cId="1629878841" sldId="327"/>
        </pc:sldMkLst>
      </pc:sldChg>
      <pc:sldChg chg="del">
        <pc:chgData name="Richard Ball" userId="c2c6c2dd-6ddc-437e-8cdd-d7a74390accc" providerId="ADAL" clId="{962E8DC3-9D87-4B07-A39E-3B5D8F8EA3E0}" dt="2023-11-08T12:32:33.663" v="1910" actId="47"/>
        <pc:sldMkLst>
          <pc:docMk/>
          <pc:sldMk cId="13298751" sldId="329"/>
        </pc:sldMkLst>
      </pc:sldChg>
      <pc:sldChg chg="addSp delSp modSp new mod modAnim">
        <pc:chgData name="Richard Ball" userId="c2c6c2dd-6ddc-437e-8cdd-d7a74390accc" providerId="ADAL" clId="{962E8DC3-9D87-4B07-A39E-3B5D8F8EA3E0}" dt="2023-11-03T14:32:45.746" v="239" actId="1076"/>
        <pc:sldMkLst>
          <pc:docMk/>
          <pc:sldMk cId="516095552" sldId="330"/>
        </pc:sldMkLst>
        <pc:spChg chg="del">
          <ac:chgData name="Richard Ball" userId="c2c6c2dd-6ddc-437e-8cdd-d7a74390accc" providerId="ADAL" clId="{962E8DC3-9D87-4B07-A39E-3B5D8F8EA3E0}" dt="2023-11-03T14:27:16.673" v="61" actId="478"/>
          <ac:spMkLst>
            <pc:docMk/>
            <pc:sldMk cId="516095552" sldId="330"/>
            <ac:spMk id="2" creationId="{86867595-8FB6-1A21-1C36-461B3B51178B}"/>
          </ac:spMkLst>
        </pc:spChg>
        <pc:spChg chg="del">
          <ac:chgData name="Richard Ball" userId="c2c6c2dd-6ddc-437e-8cdd-d7a74390accc" providerId="ADAL" clId="{962E8DC3-9D87-4B07-A39E-3B5D8F8EA3E0}" dt="2023-11-03T14:27:16.673" v="61" actId="478"/>
          <ac:spMkLst>
            <pc:docMk/>
            <pc:sldMk cId="516095552" sldId="330"/>
            <ac:spMk id="3" creationId="{2C8C40C2-A0BA-3F27-2720-418CCDAC19CE}"/>
          </ac:spMkLst>
        </pc:spChg>
        <pc:spChg chg="add mod">
          <ac:chgData name="Richard Ball" userId="c2c6c2dd-6ddc-437e-8cdd-d7a74390accc" providerId="ADAL" clId="{962E8DC3-9D87-4B07-A39E-3B5D8F8EA3E0}" dt="2023-11-03T14:32:43.184" v="238" actId="1076"/>
          <ac:spMkLst>
            <pc:docMk/>
            <pc:sldMk cId="516095552" sldId="330"/>
            <ac:spMk id="5" creationId="{C0AAE298-5AF5-ACD0-2AF4-CC919D1D0A29}"/>
          </ac:spMkLst>
        </pc:spChg>
        <pc:spChg chg="add mod">
          <ac:chgData name="Richard Ball" userId="c2c6c2dd-6ddc-437e-8cdd-d7a74390accc" providerId="ADAL" clId="{962E8DC3-9D87-4B07-A39E-3B5D8F8EA3E0}" dt="2023-11-03T14:32:45.746" v="239" actId="1076"/>
          <ac:spMkLst>
            <pc:docMk/>
            <pc:sldMk cId="516095552" sldId="330"/>
            <ac:spMk id="6" creationId="{39E094D7-97B0-6E28-CE4C-E781EF589DF7}"/>
          </ac:spMkLst>
        </pc:spChg>
        <pc:spChg chg="add mod">
          <ac:chgData name="Richard Ball" userId="c2c6c2dd-6ddc-437e-8cdd-d7a74390accc" providerId="ADAL" clId="{962E8DC3-9D87-4B07-A39E-3B5D8F8EA3E0}" dt="2023-11-03T14:32:38.414" v="235" actId="403"/>
          <ac:spMkLst>
            <pc:docMk/>
            <pc:sldMk cId="516095552" sldId="330"/>
            <ac:spMk id="7" creationId="{80793BEC-B2AC-3680-C08C-C53258FF9970}"/>
          </ac:spMkLst>
        </pc:spChg>
        <pc:picChg chg="add mod modCrop">
          <ac:chgData name="Richard Ball" userId="c2c6c2dd-6ddc-437e-8cdd-d7a74390accc" providerId="ADAL" clId="{962E8DC3-9D87-4B07-A39E-3B5D8F8EA3E0}" dt="2023-11-03T14:32:10.143" v="179" actId="1076"/>
          <ac:picMkLst>
            <pc:docMk/>
            <pc:sldMk cId="516095552" sldId="330"/>
            <ac:picMk id="4" creationId="{C2EAA6CD-2916-130D-D7AB-045C921F7D57}"/>
          </ac:picMkLst>
        </pc:picChg>
      </pc:sldChg>
      <pc:sldChg chg="addSp modSp new del mod">
        <pc:chgData name="Richard Ball" userId="c2c6c2dd-6ddc-437e-8cdd-d7a74390accc" providerId="ADAL" clId="{962E8DC3-9D87-4B07-A39E-3B5D8F8EA3E0}" dt="2023-11-10T07:44:18.199" v="1948" actId="47"/>
        <pc:sldMkLst>
          <pc:docMk/>
          <pc:sldMk cId="42389987" sldId="331"/>
        </pc:sldMkLst>
        <pc:spChg chg="mod">
          <ac:chgData name="Richard Ball" userId="c2c6c2dd-6ddc-437e-8cdd-d7a74390accc" providerId="ADAL" clId="{962E8DC3-9D87-4B07-A39E-3B5D8F8EA3E0}" dt="2023-11-03T14:50:02.348" v="705" actId="113"/>
          <ac:spMkLst>
            <pc:docMk/>
            <pc:sldMk cId="42389987" sldId="331"/>
            <ac:spMk id="2" creationId="{5FACCA62-CC21-DF09-A2B7-C55DACCEB458}"/>
          </ac:spMkLst>
        </pc:spChg>
        <pc:spChg chg="mod">
          <ac:chgData name="Richard Ball" userId="c2c6c2dd-6ddc-437e-8cdd-d7a74390accc" providerId="ADAL" clId="{962E8DC3-9D87-4B07-A39E-3B5D8F8EA3E0}" dt="2023-11-10T07:43:34.834" v="1941" actId="14100"/>
          <ac:spMkLst>
            <pc:docMk/>
            <pc:sldMk cId="42389987" sldId="331"/>
            <ac:spMk id="3" creationId="{8C03C349-1AE5-549F-3F76-829808E88888}"/>
          </ac:spMkLst>
        </pc:spChg>
        <pc:spChg chg="mod">
          <ac:chgData name="Richard Ball" userId="c2c6c2dd-6ddc-437e-8cdd-d7a74390accc" providerId="ADAL" clId="{962E8DC3-9D87-4B07-A39E-3B5D8F8EA3E0}" dt="2023-11-10T07:43:18.420" v="1939"/>
          <ac:spMkLst>
            <pc:docMk/>
            <pc:sldMk cId="42389987" sldId="331"/>
            <ac:spMk id="6" creationId="{52115E9F-7EF0-1BBA-C8C3-F08D9655A686}"/>
          </ac:spMkLst>
        </pc:spChg>
        <pc:spChg chg="mod">
          <ac:chgData name="Richard Ball" userId="c2c6c2dd-6ddc-437e-8cdd-d7a74390accc" providerId="ADAL" clId="{962E8DC3-9D87-4B07-A39E-3B5D8F8EA3E0}" dt="2023-11-10T07:43:18.420" v="1939"/>
          <ac:spMkLst>
            <pc:docMk/>
            <pc:sldMk cId="42389987" sldId="331"/>
            <ac:spMk id="7" creationId="{68D7D53A-1ACD-6ED7-274B-7115997742B3}"/>
          </ac:spMkLst>
        </pc:spChg>
        <pc:spChg chg="mod">
          <ac:chgData name="Richard Ball" userId="c2c6c2dd-6ddc-437e-8cdd-d7a74390accc" providerId="ADAL" clId="{962E8DC3-9D87-4B07-A39E-3B5D8F8EA3E0}" dt="2023-11-10T07:43:18.420" v="1939"/>
          <ac:spMkLst>
            <pc:docMk/>
            <pc:sldMk cId="42389987" sldId="331"/>
            <ac:spMk id="8" creationId="{AF67D5FA-2D49-EE35-74E3-4D766696FA10}"/>
          </ac:spMkLst>
        </pc:spChg>
        <pc:spChg chg="mod">
          <ac:chgData name="Richard Ball" userId="c2c6c2dd-6ddc-437e-8cdd-d7a74390accc" providerId="ADAL" clId="{962E8DC3-9D87-4B07-A39E-3B5D8F8EA3E0}" dt="2023-11-10T07:43:18.420" v="1939"/>
          <ac:spMkLst>
            <pc:docMk/>
            <pc:sldMk cId="42389987" sldId="331"/>
            <ac:spMk id="9" creationId="{0A794D7B-CF0B-06E1-18F1-4A1778AC45BD}"/>
          </ac:spMkLst>
        </pc:spChg>
        <pc:spChg chg="mod">
          <ac:chgData name="Richard Ball" userId="c2c6c2dd-6ddc-437e-8cdd-d7a74390accc" providerId="ADAL" clId="{962E8DC3-9D87-4B07-A39E-3B5D8F8EA3E0}" dt="2023-11-10T07:43:18.420" v="1939"/>
          <ac:spMkLst>
            <pc:docMk/>
            <pc:sldMk cId="42389987" sldId="331"/>
            <ac:spMk id="10" creationId="{2F49EEA3-DC10-8293-BF5F-377480106107}"/>
          </ac:spMkLst>
        </pc:spChg>
        <pc:spChg chg="add mod">
          <ac:chgData name="Richard Ball" userId="c2c6c2dd-6ddc-437e-8cdd-d7a74390accc" providerId="ADAL" clId="{962E8DC3-9D87-4B07-A39E-3B5D8F8EA3E0}" dt="2023-11-10T07:44:01.150" v="1947" actId="1582"/>
          <ac:spMkLst>
            <pc:docMk/>
            <pc:sldMk cId="42389987" sldId="331"/>
            <ac:spMk id="11" creationId="{4D5DE5EC-6903-E82D-A862-7B7979FDF99A}"/>
          </ac:spMkLst>
        </pc:spChg>
        <pc:grpChg chg="add mod">
          <ac:chgData name="Richard Ball" userId="c2c6c2dd-6ddc-437e-8cdd-d7a74390accc" providerId="ADAL" clId="{962E8DC3-9D87-4B07-A39E-3B5D8F8EA3E0}" dt="2023-11-10T07:43:40.149" v="1943" actId="14100"/>
          <ac:grpSpMkLst>
            <pc:docMk/>
            <pc:sldMk cId="42389987" sldId="331"/>
            <ac:grpSpMk id="4" creationId="{2341B6F8-4A20-023F-63DF-6623F9F51531}"/>
          </ac:grpSpMkLst>
        </pc:grpChg>
        <pc:picChg chg="mod">
          <ac:chgData name="Richard Ball" userId="c2c6c2dd-6ddc-437e-8cdd-d7a74390accc" providerId="ADAL" clId="{962E8DC3-9D87-4B07-A39E-3B5D8F8EA3E0}" dt="2023-11-10T07:43:18.420" v="1939"/>
          <ac:picMkLst>
            <pc:docMk/>
            <pc:sldMk cId="42389987" sldId="331"/>
            <ac:picMk id="5" creationId="{7CDDEF4B-5FA9-D8E0-07D5-13458D882516}"/>
          </ac:picMkLst>
        </pc:picChg>
      </pc:sldChg>
      <pc:sldChg chg="add">
        <pc:chgData name="Richard Ball" userId="c2c6c2dd-6ddc-437e-8cdd-d7a74390accc" providerId="ADAL" clId="{962E8DC3-9D87-4B07-A39E-3B5D8F8EA3E0}" dt="2023-11-10T07:44:21.782" v="1949"/>
        <pc:sldMkLst>
          <pc:docMk/>
          <pc:sldMk cId="4091057438" sldId="331"/>
        </pc:sldMkLst>
      </pc:sldChg>
      <pc:sldChg chg="modSp add mod ord modShow">
        <pc:chgData name="Richard Ball" userId="c2c6c2dd-6ddc-437e-8cdd-d7a74390accc" providerId="ADAL" clId="{962E8DC3-9D87-4B07-A39E-3B5D8F8EA3E0}" dt="2023-11-06T14:36:40.901" v="1699" actId="729"/>
        <pc:sldMkLst>
          <pc:docMk/>
          <pc:sldMk cId="3118491856" sldId="332"/>
        </pc:sldMkLst>
        <pc:spChg chg="mod">
          <ac:chgData name="Richard Ball" userId="c2c6c2dd-6ddc-437e-8cdd-d7a74390accc" providerId="ADAL" clId="{962E8DC3-9D87-4B07-A39E-3B5D8F8EA3E0}" dt="2023-11-03T14:55:01.465" v="1082" actId="20577"/>
          <ac:spMkLst>
            <pc:docMk/>
            <pc:sldMk cId="3118491856" sldId="332"/>
            <ac:spMk id="5" creationId="{982E2638-560B-CBE1-EFB8-5780599DFDC6}"/>
          </ac:spMkLst>
        </pc:spChg>
      </pc:sldChg>
      <pc:sldChg chg="addSp delSp modSp new mod">
        <pc:chgData name="Richard Ball" userId="c2c6c2dd-6ddc-437e-8cdd-d7a74390accc" providerId="ADAL" clId="{962E8DC3-9D87-4B07-A39E-3B5D8F8EA3E0}" dt="2023-11-04T11:40:31.563" v="1182" actId="1076"/>
        <pc:sldMkLst>
          <pc:docMk/>
          <pc:sldMk cId="1225745733" sldId="333"/>
        </pc:sldMkLst>
        <pc:spChg chg="del mod">
          <ac:chgData name="Richard Ball" userId="c2c6c2dd-6ddc-437e-8cdd-d7a74390accc" providerId="ADAL" clId="{962E8DC3-9D87-4B07-A39E-3B5D8F8EA3E0}" dt="2023-11-04T11:40:28.807" v="1179" actId="478"/>
          <ac:spMkLst>
            <pc:docMk/>
            <pc:sldMk cId="1225745733" sldId="333"/>
            <ac:spMk id="2" creationId="{6547411E-D217-8999-8279-C6339C9BDA60}"/>
          </ac:spMkLst>
        </pc:spChg>
        <pc:spChg chg="add del mod">
          <ac:chgData name="Richard Ball" userId="c2c6c2dd-6ddc-437e-8cdd-d7a74390accc" providerId="ADAL" clId="{962E8DC3-9D87-4B07-A39E-3B5D8F8EA3E0}" dt="2023-11-04T11:40:27.270" v="1177" actId="478"/>
          <ac:spMkLst>
            <pc:docMk/>
            <pc:sldMk cId="1225745733" sldId="333"/>
            <ac:spMk id="3" creationId="{8F3AC298-AAD1-0238-EC3B-9DA4D201BF2A}"/>
          </ac:spMkLst>
        </pc:spChg>
        <pc:spChg chg="add del mod">
          <ac:chgData name="Richard Ball" userId="c2c6c2dd-6ddc-437e-8cdd-d7a74390accc" providerId="ADAL" clId="{962E8DC3-9D87-4B07-A39E-3B5D8F8EA3E0}" dt="2023-11-04T11:40:24.640" v="1175" actId="478"/>
          <ac:spMkLst>
            <pc:docMk/>
            <pc:sldMk cId="1225745733" sldId="333"/>
            <ac:spMk id="4" creationId="{F9789ECE-3C00-1340-4315-1E6E3913FCD4}"/>
          </ac:spMkLst>
        </pc:spChg>
        <pc:spChg chg="add del mod">
          <ac:chgData name="Richard Ball" userId="c2c6c2dd-6ddc-437e-8cdd-d7a74390accc" providerId="ADAL" clId="{962E8DC3-9D87-4B07-A39E-3B5D8F8EA3E0}" dt="2023-11-04T11:40:30.020" v="1181" actId="478"/>
          <ac:spMkLst>
            <pc:docMk/>
            <pc:sldMk cId="1225745733" sldId="333"/>
            <ac:spMk id="5" creationId="{C3F118AC-83A2-7F3A-28D0-6B65A789AD78}"/>
          </ac:spMkLst>
        </pc:spChg>
        <pc:picChg chg="add del mod">
          <ac:chgData name="Richard Ball" userId="c2c6c2dd-6ddc-437e-8cdd-d7a74390accc" providerId="ADAL" clId="{962E8DC3-9D87-4B07-A39E-3B5D8F8EA3E0}" dt="2023-11-04T11:40:31.563" v="1182" actId="1076"/>
          <ac:picMkLst>
            <pc:docMk/>
            <pc:sldMk cId="1225745733" sldId="333"/>
            <ac:picMk id="1026" creationId="{AF95409D-D3AF-DBD8-EA9F-F124B7195D1C}"/>
          </ac:picMkLst>
        </pc:picChg>
      </pc:sldChg>
      <pc:sldChg chg="delSp new del ord">
        <pc:chgData name="Richard Ball" userId="c2c6c2dd-6ddc-437e-8cdd-d7a74390accc" providerId="ADAL" clId="{962E8DC3-9D87-4B07-A39E-3B5D8F8EA3E0}" dt="2023-11-03T14:58:20.304" v="1104" actId="47"/>
        <pc:sldMkLst>
          <pc:docMk/>
          <pc:sldMk cId="1353835450" sldId="333"/>
        </pc:sldMkLst>
        <pc:spChg chg="del">
          <ac:chgData name="Richard Ball" userId="c2c6c2dd-6ddc-437e-8cdd-d7a74390accc" providerId="ADAL" clId="{962E8DC3-9D87-4B07-A39E-3B5D8F8EA3E0}" dt="2023-11-03T14:57:49.504" v="1101" actId="478"/>
          <ac:spMkLst>
            <pc:docMk/>
            <pc:sldMk cId="1353835450" sldId="333"/>
            <ac:spMk id="2" creationId="{4F15C8DD-60E1-12C9-DF92-29C9CE46686E}"/>
          </ac:spMkLst>
        </pc:spChg>
        <pc:spChg chg="del">
          <ac:chgData name="Richard Ball" userId="c2c6c2dd-6ddc-437e-8cdd-d7a74390accc" providerId="ADAL" clId="{962E8DC3-9D87-4B07-A39E-3B5D8F8EA3E0}" dt="2023-11-03T14:57:49.504" v="1101" actId="478"/>
          <ac:spMkLst>
            <pc:docMk/>
            <pc:sldMk cId="1353835450" sldId="333"/>
            <ac:spMk id="3" creationId="{4361DA03-8265-BCAC-D77B-7D9AAEF93A55}"/>
          </ac:spMkLst>
        </pc:spChg>
      </pc:sldChg>
      <pc:sldChg chg="addSp delSp modSp new">
        <pc:chgData name="Richard Ball" userId="c2c6c2dd-6ddc-437e-8cdd-d7a74390accc" providerId="ADAL" clId="{962E8DC3-9D87-4B07-A39E-3B5D8F8EA3E0}" dt="2023-11-04T11:41:56.493" v="1200" actId="1076"/>
        <pc:sldMkLst>
          <pc:docMk/>
          <pc:sldMk cId="3796020192" sldId="334"/>
        </pc:sldMkLst>
        <pc:spChg chg="del">
          <ac:chgData name="Richard Ball" userId="c2c6c2dd-6ddc-437e-8cdd-d7a74390accc" providerId="ADAL" clId="{962E8DC3-9D87-4B07-A39E-3B5D8F8EA3E0}" dt="2023-11-03T15:01:00.344" v="1107" actId="478"/>
          <ac:spMkLst>
            <pc:docMk/>
            <pc:sldMk cId="3796020192" sldId="334"/>
            <ac:spMk id="2" creationId="{44B85100-96E2-53B3-11C6-278CE2433F52}"/>
          </ac:spMkLst>
        </pc:spChg>
        <pc:spChg chg="del">
          <ac:chgData name="Richard Ball" userId="c2c6c2dd-6ddc-437e-8cdd-d7a74390accc" providerId="ADAL" clId="{962E8DC3-9D87-4B07-A39E-3B5D8F8EA3E0}" dt="2023-11-03T15:01:00.344" v="1107" actId="478"/>
          <ac:spMkLst>
            <pc:docMk/>
            <pc:sldMk cId="3796020192" sldId="334"/>
            <ac:spMk id="3" creationId="{DB197BFC-FD32-7A95-F3DA-ABBFAD89330C}"/>
          </ac:spMkLst>
        </pc:spChg>
        <pc:picChg chg="add mod">
          <ac:chgData name="Richard Ball" userId="c2c6c2dd-6ddc-437e-8cdd-d7a74390accc" providerId="ADAL" clId="{962E8DC3-9D87-4B07-A39E-3B5D8F8EA3E0}" dt="2023-11-04T11:41:56.493" v="1200" actId="1076"/>
          <ac:picMkLst>
            <pc:docMk/>
            <pc:sldMk cId="3796020192" sldId="334"/>
            <ac:picMk id="2050" creationId="{E9FD52DA-F57A-C3C3-6392-B3E4DA5A26DA}"/>
          </ac:picMkLst>
        </pc:picChg>
      </pc:sldChg>
      <pc:sldChg chg="addSp add mod modAnim modShow">
        <pc:chgData name="Richard Ball" userId="c2c6c2dd-6ddc-437e-8cdd-d7a74390accc" providerId="ADAL" clId="{962E8DC3-9D87-4B07-A39E-3B5D8F8EA3E0}" dt="2023-11-06T14:37:32.755" v="1701" actId="729"/>
        <pc:sldMkLst>
          <pc:docMk/>
          <pc:sldMk cId="235537321" sldId="335"/>
        </pc:sldMkLst>
        <pc:spChg chg="add">
          <ac:chgData name="Richard Ball" userId="c2c6c2dd-6ddc-437e-8cdd-d7a74390accc" providerId="ADAL" clId="{962E8DC3-9D87-4B07-A39E-3B5D8F8EA3E0}" dt="2023-11-04T11:39:47.021" v="1170" actId="11529"/>
          <ac:spMkLst>
            <pc:docMk/>
            <pc:sldMk cId="235537321" sldId="335"/>
            <ac:spMk id="2" creationId="{4BCA441A-B34E-557D-51A0-F85BFE723F98}"/>
          </ac:spMkLst>
        </pc:spChg>
      </pc:sldChg>
      <pc:sldChg chg="modSp add mod modShow">
        <pc:chgData name="Richard Ball" userId="c2c6c2dd-6ddc-437e-8cdd-d7a74390accc" providerId="ADAL" clId="{962E8DC3-9D87-4B07-A39E-3B5D8F8EA3E0}" dt="2023-11-06T14:37:34.979" v="1702" actId="729"/>
        <pc:sldMkLst>
          <pc:docMk/>
          <pc:sldMk cId="2577960491" sldId="336"/>
        </pc:sldMkLst>
        <pc:spChg chg="mod">
          <ac:chgData name="Richard Ball" userId="c2c6c2dd-6ddc-437e-8cdd-d7a74390accc" providerId="ADAL" clId="{962E8DC3-9D87-4B07-A39E-3B5D8F8EA3E0}" dt="2023-11-04T11:40:41.193" v="1184" actId="1076"/>
          <ac:spMkLst>
            <pc:docMk/>
            <pc:sldMk cId="2577960491" sldId="336"/>
            <ac:spMk id="2" creationId="{4BCA441A-B34E-557D-51A0-F85BFE723F98}"/>
          </ac:spMkLst>
        </pc:spChg>
      </pc:sldChg>
      <pc:sldChg chg="modSp add mod modShow">
        <pc:chgData name="Richard Ball" userId="c2c6c2dd-6ddc-437e-8cdd-d7a74390accc" providerId="ADAL" clId="{962E8DC3-9D87-4B07-A39E-3B5D8F8EA3E0}" dt="2023-11-06T14:37:48.705" v="1703" actId="729"/>
        <pc:sldMkLst>
          <pc:docMk/>
          <pc:sldMk cId="3898226989" sldId="337"/>
        </pc:sldMkLst>
        <pc:spChg chg="mod">
          <ac:chgData name="Richard Ball" userId="c2c6c2dd-6ddc-437e-8cdd-d7a74390accc" providerId="ADAL" clId="{962E8DC3-9D87-4B07-A39E-3B5D8F8EA3E0}" dt="2023-11-04T11:40:50.668" v="1187" actId="14100"/>
          <ac:spMkLst>
            <pc:docMk/>
            <pc:sldMk cId="3898226989" sldId="337"/>
            <ac:spMk id="2" creationId="{4BCA441A-B34E-557D-51A0-F85BFE723F98}"/>
          </ac:spMkLst>
        </pc:spChg>
      </pc:sldChg>
      <pc:sldChg chg="modSp add mod modShow">
        <pc:chgData name="Richard Ball" userId="c2c6c2dd-6ddc-437e-8cdd-d7a74390accc" providerId="ADAL" clId="{962E8DC3-9D87-4B07-A39E-3B5D8F8EA3E0}" dt="2023-11-06T14:37:51.045" v="1704" actId="729"/>
        <pc:sldMkLst>
          <pc:docMk/>
          <pc:sldMk cId="1846989280" sldId="338"/>
        </pc:sldMkLst>
        <pc:spChg chg="mod">
          <ac:chgData name="Richard Ball" userId="c2c6c2dd-6ddc-437e-8cdd-d7a74390accc" providerId="ADAL" clId="{962E8DC3-9D87-4B07-A39E-3B5D8F8EA3E0}" dt="2023-11-04T11:40:56.729" v="1189" actId="1076"/>
          <ac:spMkLst>
            <pc:docMk/>
            <pc:sldMk cId="1846989280" sldId="338"/>
            <ac:spMk id="2" creationId="{4BCA441A-B34E-557D-51A0-F85BFE723F98}"/>
          </ac:spMkLst>
        </pc:spChg>
      </pc:sldChg>
      <pc:sldChg chg="modSp add mod modShow">
        <pc:chgData name="Richard Ball" userId="c2c6c2dd-6ddc-437e-8cdd-d7a74390accc" providerId="ADAL" clId="{962E8DC3-9D87-4B07-A39E-3B5D8F8EA3E0}" dt="2023-11-06T14:37:54.378" v="1705" actId="729"/>
        <pc:sldMkLst>
          <pc:docMk/>
          <pc:sldMk cId="4192214350" sldId="339"/>
        </pc:sldMkLst>
        <pc:spChg chg="mod">
          <ac:chgData name="Richard Ball" userId="c2c6c2dd-6ddc-437e-8cdd-d7a74390accc" providerId="ADAL" clId="{962E8DC3-9D87-4B07-A39E-3B5D8F8EA3E0}" dt="2023-11-04T11:41:01.602" v="1191" actId="1076"/>
          <ac:spMkLst>
            <pc:docMk/>
            <pc:sldMk cId="4192214350" sldId="339"/>
            <ac:spMk id="2" creationId="{4BCA441A-B34E-557D-51A0-F85BFE723F98}"/>
          </ac:spMkLst>
        </pc:spChg>
      </pc:sldChg>
      <pc:sldChg chg="modSp add mod modShow">
        <pc:chgData name="Richard Ball" userId="c2c6c2dd-6ddc-437e-8cdd-d7a74390accc" providerId="ADAL" clId="{962E8DC3-9D87-4B07-A39E-3B5D8F8EA3E0}" dt="2023-11-06T14:37:57.336" v="1706" actId="729"/>
        <pc:sldMkLst>
          <pc:docMk/>
          <pc:sldMk cId="1918887214" sldId="340"/>
        </pc:sldMkLst>
        <pc:spChg chg="mod">
          <ac:chgData name="Richard Ball" userId="c2c6c2dd-6ddc-437e-8cdd-d7a74390accc" providerId="ADAL" clId="{962E8DC3-9D87-4B07-A39E-3B5D8F8EA3E0}" dt="2023-11-04T11:41:07.449" v="1193" actId="1076"/>
          <ac:spMkLst>
            <pc:docMk/>
            <pc:sldMk cId="1918887214" sldId="340"/>
            <ac:spMk id="2" creationId="{4BCA441A-B34E-557D-51A0-F85BFE723F98}"/>
          </ac:spMkLst>
        </pc:spChg>
      </pc:sldChg>
      <pc:sldChg chg="modSp add mod modShow">
        <pc:chgData name="Richard Ball" userId="c2c6c2dd-6ddc-437e-8cdd-d7a74390accc" providerId="ADAL" clId="{962E8DC3-9D87-4B07-A39E-3B5D8F8EA3E0}" dt="2023-11-06T14:38:01.460" v="1707" actId="729"/>
        <pc:sldMkLst>
          <pc:docMk/>
          <pc:sldMk cId="499265605" sldId="341"/>
        </pc:sldMkLst>
        <pc:spChg chg="mod">
          <ac:chgData name="Richard Ball" userId="c2c6c2dd-6ddc-437e-8cdd-d7a74390accc" providerId="ADAL" clId="{962E8DC3-9D87-4B07-A39E-3B5D8F8EA3E0}" dt="2023-11-04T11:41:15.486" v="1195" actId="1076"/>
          <ac:spMkLst>
            <pc:docMk/>
            <pc:sldMk cId="499265605" sldId="341"/>
            <ac:spMk id="2" creationId="{4BCA441A-B34E-557D-51A0-F85BFE723F98}"/>
          </ac:spMkLst>
        </pc:spChg>
      </pc:sldChg>
      <pc:sldChg chg="modSp add mod modShow">
        <pc:chgData name="Richard Ball" userId="c2c6c2dd-6ddc-437e-8cdd-d7a74390accc" providerId="ADAL" clId="{962E8DC3-9D87-4B07-A39E-3B5D8F8EA3E0}" dt="2023-11-06T14:38:05.529" v="1708" actId="729"/>
        <pc:sldMkLst>
          <pc:docMk/>
          <pc:sldMk cId="1628437707" sldId="342"/>
        </pc:sldMkLst>
        <pc:spChg chg="mod">
          <ac:chgData name="Richard Ball" userId="c2c6c2dd-6ddc-437e-8cdd-d7a74390accc" providerId="ADAL" clId="{962E8DC3-9D87-4B07-A39E-3B5D8F8EA3E0}" dt="2023-11-04T11:41:30.674" v="1197" actId="1076"/>
          <ac:spMkLst>
            <pc:docMk/>
            <pc:sldMk cId="1628437707" sldId="342"/>
            <ac:spMk id="2" creationId="{4BCA441A-B34E-557D-51A0-F85BFE723F98}"/>
          </ac:spMkLst>
        </pc:spChg>
      </pc:sldChg>
      <pc:sldChg chg="modSp add mod ord modShow">
        <pc:chgData name="Richard Ball" userId="c2c6c2dd-6ddc-437e-8cdd-d7a74390accc" providerId="ADAL" clId="{962E8DC3-9D87-4B07-A39E-3B5D8F8EA3E0}" dt="2023-11-06T14:38:09.346" v="1709" actId="729"/>
        <pc:sldMkLst>
          <pc:docMk/>
          <pc:sldMk cId="3037779195" sldId="343"/>
        </pc:sldMkLst>
        <pc:spChg chg="mod">
          <ac:chgData name="Richard Ball" userId="c2c6c2dd-6ddc-437e-8cdd-d7a74390accc" providerId="ADAL" clId="{962E8DC3-9D87-4B07-A39E-3B5D8F8EA3E0}" dt="2023-11-04T11:42:11.295" v="1204" actId="1076"/>
          <ac:spMkLst>
            <pc:docMk/>
            <pc:sldMk cId="3037779195" sldId="343"/>
            <ac:spMk id="2" creationId="{4BCA441A-B34E-557D-51A0-F85BFE723F98}"/>
          </ac:spMkLst>
        </pc:spChg>
      </pc:sldChg>
      <pc:sldChg chg="addSp modSp new mod">
        <pc:chgData name="Richard Ball" userId="c2c6c2dd-6ddc-437e-8cdd-d7a74390accc" providerId="ADAL" clId="{962E8DC3-9D87-4B07-A39E-3B5D8F8EA3E0}" dt="2023-11-04T11:43:28.438" v="1385" actId="11529"/>
        <pc:sldMkLst>
          <pc:docMk/>
          <pc:sldMk cId="2994419908" sldId="344"/>
        </pc:sldMkLst>
        <pc:spChg chg="mod">
          <ac:chgData name="Richard Ball" userId="c2c6c2dd-6ddc-437e-8cdd-d7a74390accc" providerId="ADAL" clId="{962E8DC3-9D87-4B07-A39E-3B5D8F8EA3E0}" dt="2023-11-04T11:42:27.050" v="1214" actId="20577"/>
          <ac:spMkLst>
            <pc:docMk/>
            <pc:sldMk cId="2994419908" sldId="344"/>
            <ac:spMk id="2" creationId="{867AF642-E4DF-5AF3-CC32-98C5CDABCE3F}"/>
          </ac:spMkLst>
        </pc:spChg>
        <pc:spChg chg="mod">
          <ac:chgData name="Richard Ball" userId="c2c6c2dd-6ddc-437e-8cdd-d7a74390accc" providerId="ADAL" clId="{962E8DC3-9D87-4B07-A39E-3B5D8F8EA3E0}" dt="2023-11-04T11:43:01.660" v="1382" actId="5793"/>
          <ac:spMkLst>
            <pc:docMk/>
            <pc:sldMk cId="2994419908" sldId="344"/>
            <ac:spMk id="3" creationId="{AE5C1091-E10B-9276-BD62-D14374993DBF}"/>
          </ac:spMkLst>
        </pc:spChg>
        <pc:spChg chg="add">
          <ac:chgData name="Richard Ball" userId="c2c6c2dd-6ddc-437e-8cdd-d7a74390accc" providerId="ADAL" clId="{962E8DC3-9D87-4B07-A39E-3B5D8F8EA3E0}" dt="2023-11-04T11:43:28.438" v="1385" actId="11529"/>
          <ac:spMkLst>
            <pc:docMk/>
            <pc:sldMk cId="2994419908" sldId="344"/>
            <ac:spMk id="5" creationId="{91C6CF61-131F-BB93-AB6A-516529D7E543}"/>
          </ac:spMkLst>
        </pc:spChg>
        <pc:picChg chg="add mod">
          <ac:chgData name="Richard Ball" userId="c2c6c2dd-6ddc-437e-8cdd-d7a74390accc" providerId="ADAL" clId="{962E8DC3-9D87-4B07-A39E-3B5D8F8EA3E0}" dt="2023-11-04T11:43:20.560" v="1384" actId="1076"/>
          <ac:picMkLst>
            <pc:docMk/>
            <pc:sldMk cId="2994419908" sldId="344"/>
            <ac:picMk id="4" creationId="{F4A907F1-EC30-DB0C-AB94-273AEA4304C0}"/>
          </ac:picMkLst>
        </pc:picChg>
      </pc:sldChg>
      <pc:sldChg chg="addSp delSp modSp new mod modNotesTx">
        <pc:chgData name="Richard Ball" userId="c2c6c2dd-6ddc-437e-8cdd-d7a74390accc" providerId="ADAL" clId="{962E8DC3-9D87-4B07-A39E-3B5D8F8EA3E0}" dt="2023-11-04T11:49:53.108" v="1468" actId="1076"/>
        <pc:sldMkLst>
          <pc:docMk/>
          <pc:sldMk cId="3086119636" sldId="345"/>
        </pc:sldMkLst>
        <pc:spChg chg="del">
          <ac:chgData name="Richard Ball" userId="c2c6c2dd-6ddc-437e-8cdd-d7a74390accc" providerId="ADAL" clId="{962E8DC3-9D87-4B07-A39E-3B5D8F8EA3E0}" dt="2023-11-04T11:46:37.072" v="1387" actId="478"/>
          <ac:spMkLst>
            <pc:docMk/>
            <pc:sldMk cId="3086119636" sldId="345"/>
            <ac:spMk id="2" creationId="{293FAF64-1C14-BDE8-390D-94D221891D9E}"/>
          </ac:spMkLst>
        </pc:spChg>
        <pc:spChg chg="del">
          <ac:chgData name="Richard Ball" userId="c2c6c2dd-6ddc-437e-8cdd-d7a74390accc" providerId="ADAL" clId="{962E8DC3-9D87-4B07-A39E-3B5D8F8EA3E0}" dt="2023-11-04T11:46:37.072" v="1387" actId="478"/>
          <ac:spMkLst>
            <pc:docMk/>
            <pc:sldMk cId="3086119636" sldId="345"/>
            <ac:spMk id="3" creationId="{6753A9C8-5880-6F1C-ADF4-973A773131AB}"/>
          </ac:spMkLst>
        </pc:spChg>
        <pc:spChg chg="add del mod">
          <ac:chgData name="Richard Ball" userId="c2c6c2dd-6ddc-437e-8cdd-d7a74390accc" providerId="ADAL" clId="{962E8DC3-9D87-4B07-A39E-3B5D8F8EA3E0}" dt="2023-11-04T11:48:52.044" v="1447" actId="478"/>
          <ac:spMkLst>
            <pc:docMk/>
            <pc:sldMk cId="3086119636" sldId="345"/>
            <ac:spMk id="6" creationId="{9604BD9C-2422-A90A-EB37-80C9B55771B9}"/>
          </ac:spMkLst>
        </pc:spChg>
        <pc:spChg chg="add del mod">
          <ac:chgData name="Richard Ball" userId="c2c6c2dd-6ddc-437e-8cdd-d7a74390accc" providerId="ADAL" clId="{962E8DC3-9D87-4B07-A39E-3B5D8F8EA3E0}" dt="2023-11-04T11:49:43.970" v="1466" actId="478"/>
          <ac:spMkLst>
            <pc:docMk/>
            <pc:sldMk cId="3086119636" sldId="345"/>
            <ac:spMk id="7" creationId="{95AF44D4-09DA-356E-5AEF-C8B3BC1E0C9C}"/>
          </ac:spMkLst>
        </pc:spChg>
        <pc:spChg chg="add del mod">
          <ac:chgData name="Richard Ball" userId="c2c6c2dd-6ddc-437e-8cdd-d7a74390accc" providerId="ADAL" clId="{962E8DC3-9D87-4B07-A39E-3B5D8F8EA3E0}" dt="2023-11-04T11:49:20.260" v="1458"/>
          <ac:spMkLst>
            <pc:docMk/>
            <pc:sldMk cId="3086119636" sldId="345"/>
            <ac:spMk id="8" creationId="{A90A4424-0648-77E1-45DA-5F06739511B3}"/>
          </ac:spMkLst>
        </pc:spChg>
        <pc:spChg chg="add del mod">
          <ac:chgData name="Richard Ball" userId="c2c6c2dd-6ddc-437e-8cdd-d7a74390accc" providerId="ADAL" clId="{962E8DC3-9D87-4B07-A39E-3B5D8F8EA3E0}" dt="2023-11-04T11:49:19.500" v="1457"/>
          <ac:spMkLst>
            <pc:docMk/>
            <pc:sldMk cId="3086119636" sldId="345"/>
            <ac:spMk id="9" creationId="{BB51925B-1918-FE9C-93D2-14F77621EA04}"/>
          </ac:spMkLst>
        </pc:spChg>
        <pc:spChg chg="add del mod">
          <ac:chgData name="Richard Ball" userId="c2c6c2dd-6ddc-437e-8cdd-d7a74390accc" providerId="ADAL" clId="{962E8DC3-9D87-4B07-A39E-3B5D8F8EA3E0}" dt="2023-11-04T11:49:43.970" v="1466" actId="478"/>
          <ac:spMkLst>
            <pc:docMk/>
            <pc:sldMk cId="3086119636" sldId="345"/>
            <ac:spMk id="10" creationId="{D1D6C930-70F3-BE40-C1AF-248F2957777A}"/>
          </ac:spMkLst>
        </pc:spChg>
        <pc:spChg chg="add del mod">
          <ac:chgData name="Richard Ball" userId="c2c6c2dd-6ddc-437e-8cdd-d7a74390accc" providerId="ADAL" clId="{962E8DC3-9D87-4B07-A39E-3B5D8F8EA3E0}" dt="2023-11-04T11:49:43.970" v="1466" actId="478"/>
          <ac:spMkLst>
            <pc:docMk/>
            <pc:sldMk cId="3086119636" sldId="345"/>
            <ac:spMk id="11" creationId="{D9999136-7CE4-0CE0-A6C1-7A30777D2C9C}"/>
          </ac:spMkLst>
        </pc:spChg>
        <pc:picChg chg="add del mod">
          <ac:chgData name="Richard Ball" userId="c2c6c2dd-6ddc-437e-8cdd-d7a74390accc" providerId="ADAL" clId="{962E8DC3-9D87-4B07-A39E-3B5D8F8EA3E0}" dt="2023-11-04T11:48:20.147" v="1437" actId="478"/>
          <ac:picMkLst>
            <pc:docMk/>
            <pc:sldMk cId="3086119636" sldId="345"/>
            <ac:picMk id="4" creationId="{16912B80-CEC0-2709-3CC1-34F270F636D0}"/>
          </ac:picMkLst>
        </pc:picChg>
        <pc:picChg chg="add del mod">
          <ac:chgData name="Richard Ball" userId="c2c6c2dd-6ddc-437e-8cdd-d7a74390accc" providerId="ADAL" clId="{962E8DC3-9D87-4B07-A39E-3B5D8F8EA3E0}" dt="2023-11-04T11:49:43.970" v="1466" actId="478"/>
          <ac:picMkLst>
            <pc:docMk/>
            <pc:sldMk cId="3086119636" sldId="345"/>
            <ac:picMk id="5" creationId="{6A5D7C2E-5DA6-F09C-05A3-E7D783D62A79}"/>
          </ac:picMkLst>
        </pc:picChg>
        <pc:picChg chg="add mod">
          <ac:chgData name="Richard Ball" userId="c2c6c2dd-6ddc-437e-8cdd-d7a74390accc" providerId="ADAL" clId="{962E8DC3-9D87-4B07-A39E-3B5D8F8EA3E0}" dt="2023-11-04T11:49:53.108" v="1468" actId="1076"/>
          <ac:picMkLst>
            <pc:docMk/>
            <pc:sldMk cId="3086119636" sldId="345"/>
            <ac:picMk id="12" creationId="{6CEBE9EE-7CDD-BABA-AD1B-9486FD51D7A5}"/>
          </ac:picMkLst>
        </pc:picChg>
        <pc:picChg chg="add del mod">
          <ac:chgData name="Richard Ball" userId="c2c6c2dd-6ddc-437e-8cdd-d7a74390accc" providerId="ADAL" clId="{962E8DC3-9D87-4B07-A39E-3B5D8F8EA3E0}" dt="2023-11-04T11:48:20.147" v="1437" actId="478"/>
          <ac:picMkLst>
            <pc:docMk/>
            <pc:sldMk cId="3086119636" sldId="345"/>
            <ac:picMk id="1026" creationId="{8D76C8E1-E9A0-9A58-213F-2B6727450A1B}"/>
          </ac:picMkLst>
        </pc:picChg>
      </pc:sldChg>
      <pc:sldChg chg="modSp new mod">
        <pc:chgData name="Richard Ball" userId="c2c6c2dd-6ddc-437e-8cdd-d7a74390accc" providerId="ADAL" clId="{962E8DC3-9D87-4B07-A39E-3B5D8F8EA3E0}" dt="2023-11-06T09:10:59.593" v="1609" actId="20577"/>
        <pc:sldMkLst>
          <pc:docMk/>
          <pc:sldMk cId="2606834190" sldId="346"/>
        </pc:sldMkLst>
        <pc:spChg chg="mod">
          <ac:chgData name="Richard Ball" userId="c2c6c2dd-6ddc-437e-8cdd-d7a74390accc" providerId="ADAL" clId="{962E8DC3-9D87-4B07-A39E-3B5D8F8EA3E0}" dt="2023-11-06T09:10:59.593" v="1609" actId="20577"/>
          <ac:spMkLst>
            <pc:docMk/>
            <pc:sldMk cId="2606834190" sldId="346"/>
            <ac:spMk id="2" creationId="{CA7818AE-B1F1-0E3B-D9D8-147A979F1735}"/>
          </ac:spMkLst>
        </pc:spChg>
        <pc:spChg chg="mod">
          <ac:chgData name="Richard Ball" userId="c2c6c2dd-6ddc-437e-8cdd-d7a74390accc" providerId="ADAL" clId="{962E8DC3-9D87-4B07-A39E-3B5D8F8EA3E0}" dt="2023-11-06T09:00:14.063" v="1604" actId="20577"/>
          <ac:spMkLst>
            <pc:docMk/>
            <pc:sldMk cId="2606834190" sldId="346"/>
            <ac:spMk id="3" creationId="{A59EFA01-52B2-842D-EA6F-03B23CFB2CE1}"/>
          </ac:spMkLst>
        </pc:spChg>
      </pc:sldChg>
      <pc:sldChg chg="delSp modSp add mod ord setBg delDesignElem">
        <pc:chgData name="Richard Ball" userId="c2c6c2dd-6ddc-437e-8cdd-d7a74390accc" providerId="ADAL" clId="{962E8DC3-9D87-4B07-A39E-3B5D8F8EA3E0}" dt="2023-11-06T14:38:19.339" v="1713"/>
        <pc:sldMkLst>
          <pc:docMk/>
          <pc:sldMk cId="3967906796" sldId="347"/>
        </pc:sldMkLst>
        <pc:spChg chg="mod">
          <ac:chgData name="Richard Ball" userId="c2c6c2dd-6ddc-437e-8cdd-d7a74390accc" providerId="ADAL" clId="{962E8DC3-9D87-4B07-A39E-3B5D8F8EA3E0}" dt="2023-11-06T13:28:20.947" v="1612" actId="27636"/>
          <ac:spMkLst>
            <pc:docMk/>
            <pc:sldMk cId="3967906796" sldId="347"/>
            <ac:spMk id="2" creationId="{4156A2C2-D763-68CB-3A25-DB466631F544}"/>
          </ac:spMkLst>
        </pc:spChg>
        <pc:spChg chg="mod">
          <ac:chgData name="Richard Ball" userId="c2c6c2dd-6ddc-437e-8cdd-d7a74390accc" providerId="ADAL" clId="{962E8DC3-9D87-4B07-A39E-3B5D8F8EA3E0}" dt="2023-11-06T13:28:20.947" v="1613" actId="27636"/>
          <ac:spMkLst>
            <pc:docMk/>
            <pc:sldMk cId="3967906796" sldId="347"/>
            <ac:spMk id="3" creationId="{1157710A-D286-DE29-A89C-6E65EAB6FE2C}"/>
          </ac:spMkLst>
        </pc:spChg>
        <pc:spChg chg="del">
          <ac:chgData name="Richard Ball" userId="c2c6c2dd-6ddc-437e-8cdd-d7a74390accc" providerId="ADAL" clId="{962E8DC3-9D87-4B07-A39E-3B5D8F8EA3E0}" dt="2023-11-06T13:28:20.886" v="1611"/>
          <ac:spMkLst>
            <pc:docMk/>
            <pc:sldMk cId="3967906796" sldId="347"/>
            <ac:spMk id="6151" creationId="{1825AC39-5F85-4CAA-8A81-A1287086B2B6}"/>
          </ac:spMkLst>
        </pc:spChg>
        <pc:spChg chg="del">
          <ac:chgData name="Richard Ball" userId="c2c6c2dd-6ddc-437e-8cdd-d7a74390accc" providerId="ADAL" clId="{962E8DC3-9D87-4B07-A39E-3B5D8F8EA3E0}" dt="2023-11-06T13:28:20.886" v="1611"/>
          <ac:spMkLst>
            <pc:docMk/>
            <pc:sldMk cId="3967906796" sldId="347"/>
            <ac:spMk id="6153" creationId="{95DA4D23-37FC-4B90-8188-F0377C5FF44B}"/>
          </ac:spMkLst>
        </pc:spChg>
        <pc:spChg chg="del">
          <ac:chgData name="Richard Ball" userId="c2c6c2dd-6ddc-437e-8cdd-d7a74390accc" providerId="ADAL" clId="{962E8DC3-9D87-4B07-A39E-3B5D8F8EA3E0}" dt="2023-11-06T13:28:20.886" v="1611"/>
          <ac:spMkLst>
            <pc:docMk/>
            <pc:sldMk cId="3967906796" sldId="347"/>
            <ac:spMk id="6155" creationId="{A7A4B465-FBCC-4CD4-89A1-82992A7B47FF}"/>
          </ac:spMkLst>
        </pc:spChg>
        <pc:spChg chg="del">
          <ac:chgData name="Richard Ball" userId="c2c6c2dd-6ddc-437e-8cdd-d7a74390accc" providerId="ADAL" clId="{962E8DC3-9D87-4B07-A39E-3B5D8F8EA3E0}" dt="2023-11-06T13:28:20.886" v="1611"/>
          <ac:spMkLst>
            <pc:docMk/>
            <pc:sldMk cId="3967906796" sldId="347"/>
            <ac:spMk id="6157" creationId="{909E572F-9CDC-4214-9D42-FF0017649590}"/>
          </ac:spMkLst>
        </pc:spChg>
      </pc:sldChg>
      <pc:sldChg chg="new del">
        <pc:chgData name="Richard Ball" userId="c2c6c2dd-6ddc-437e-8cdd-d7a74390accc" providerId="ADAL" clId="{962E8DC3-9D87-4B07-A39E-3B5D8F8EA3E0}" dt="2023-11-08T12:16:16.021" v="1858" actId="47"/>
        <pc:sldMkLst>
          <pc:docMk/>
          <pc:sldMk cId="512732911" sldId="348"/>
        </pc:sldMkLst>
      </pc:sldChg>
      <pc:sldChg chg="delSp new del mod">
        <pc:chgData name="Richard Ball" userId="c2c6c2dd-6ddc-437e-8cdd-d7a74390accc" providerId="ADAL" clId="{962E8DC3-9D87-4B07-A39E-3B5D8F8EA3E0}" dt="2023-11-06T13:30:24.909" v="1697" actId="47"/>
        <pc:sldMkLst>
          <pc:docMk/>
          <pc:sldMk cId="3258315992" sldId="348"/>
        </pc:sldMkLst>
        <pc:spChg chg="del">
          <ac:chgData name="Richard Ball" userId="c2c6c2dd-6ddc-437e-8cdd-d7a74390accc" providerId="ADAL" clId="{962E8DC3-9D87-4B07-A39E-3B5D8F8EA3E0}" dt="2023-11-06T13:28:43.549" v="1619" actId="478"/>
          <ac:spMkLst>
            <pc:docMk/>
            <pc:sldMk cId="3258315992" sldId="348"/>
            <ac:spMk id="2" creationId="{BA3D0C2F-6FA7-20C8-5870-ACBCCB114CDB}"/>
          </ac:spMkLst>
        </pc:spChg>
        <pc:spChg chg="del">
          <ac:chgData name="Richard Ball" userId="c2c6c2dd-6ddc-437e-8cdd-d7a74390accc" providerId="ADAL" clId="{962E8DC3-9D87-4B07-A39E-3B5D8F8EA3E0}" dt="2023-11-06T13:28:43.549" v="1619" actId="478"/>
          <ac:spMkLst>
            <pc:docMk/>
            <pc:sldMk cId="3258315992" sldId="348"/>
            <ac:spMk id="3" creationId="{CF18B474-8A62-675C-00EC-C2E58716E932}"/>
          </ac:spMkLst>
        </pc:spChg>
      </pc:sldChg>
      <pc:sldChg chg="add">
        <pc:chgData name="Richard Ball" userId="c2c6c2dd-6ddc-437e-8cdd-d7a74390accc" providerId="ADAL" clId="{962E8DC3-9D87-4B07-A39E-3B5D8F8EA3E0}" dt="2023-11-08T12:16:14.945" v="1857"/>
        <pc:sldMkLst>
          <pc:docMk/>
          <pc:sldMk cId="3306919600" sldId="1772"/>
        </pc:sldMkLst>
      </pc:sldChg>
      <pc:sldChg chg="addSp delSp modSp add mod delAnim modAnim">
        <pc:chgData name="Richard Ball" userId="c2c6c2dd-6ddc-437e-8cdd-d7a74390accc" providerId="ADAL" clId="{962E8DC3-9D87-4B07-A39E-3B5D8F8EA3E0}" dt="2023-11-10T10:08:47.944" v="2010"/>
        <pc:sldMkLst>
          <pc:docMk/>
          <pc:sldMk cId="12859604" sldId="1773"/>
        </pc:sldMkLst>
        <pc:spChg chg="del">
          <ac:chgData name="Richard Ball" userId="c2c6c2dd-6ddc-437e-8cdd-d7a74390accc" providerId="ADAL" clId="{962E8DC3-9D87-4B07-A39E-3B5D8F8EA3E0}" dt="2023-11-10T10:08:26.223" v="2006" actId="478"/>
          <ac:spMkLst>
            <pc:docMk/>
            <pc:sldMk cId="12859604" sldId="1773"/>
            <ac:spMk id="3" creationId="{100271E8-F091-0494-D29D-9DA16F22BCAA}"/>
          </ac:spMkLst>
        </pc:spChg>
        <pc:spChg chg="del">
          <ac:chgData name="Richard Ball" userId="c2c6c2dd-6ddc-437e-8cdd-d7a74390accc" providerId="ADAL" clId="{962E8DC3-9D87-4B07-A39E-3B5D8F8EA3E0}" dt="2023-11-10T10:08:26.223" v="2006" actId="478"/>
          <ac:spMkLst>
            <pc:docMk/>
            <pc:sldMk cId="12859604" sldId="1773"/>
            <ac:spMk id="4" creationId="{B36A7EA1-924E-F8B7-BAAF-4083E5165B66}"/>
          </ac:spMkLst>
        </pc:spChg>
        <pc:picChg chg="add mod">
          <ac:chgData name="Richard Ball" userId="c2c6c2dd-6ddc-437e-8cdd-d7a74390accc" providerId="ADAL" clId="{962E8DC3-9D87-4B07-A39E-3B5D8F8EA3E0}" dt="2023-11-10T10:08:32.487" v="2008" actId="1076"/>
          <ac:picMkLst>
            <pc:docMk/>
            <pc:sldMk cId="12859604" sldId="1773"/>
            <ac:picMk id="2" creationId="{87F13E9E-470A-6D51-1293-24E8248EBE41}"/>
          </ac:picMkLst>
        </pc:picChg>
        <pc:picChg chg="del">
          <ac:chgData name="Richard Ball" userId="c2c6c2dd-6ddc-437e-8cdd-d7a74390accc" providerId="ADAL" clId="{962E8DC3-9D87-4B07-A39E-3B5D8F8EA3E0}" dt="2023-11-10T10:08:26.223" v="2006" actId="478"/>
          <ac:picMkLst>
            <pc:docMk/>
            <pc:sldMk cId="12859604" sldId="1773"/>
            <ac:picMk id="8" creationId="{5C09176F-2BB3-5DE5-CF9D-1508BA6C26D0}"/>
          </ac:picMkLst>
        </pc:picChg>
      </pc:sldChg>
      <pc:sldChg chg="new">
        <pc:chgData name="Richard Ball" userId="c2c6c2dd-6ddc-437e-8cdd-d7a74390accc" providerId="ADAL" clId="{962E8DC3-9D87-4B07-A39E-3B5D8F8EA3E0}" dt="2023-11-10T08:37:26.095" v="1987" actId="680"/>
        <pc:sldMkLst>
          <pc:docMk/>
          <pc:sldMk cId="3562595513" sldId="1774"/>
        </pc:sldMkLst>
      </pc:sldChg>
      <pc:sldChg chg="addSp delSp modSp new mod">
        <pc:chgData name="Richard Ball" userId="c2c6c2dd-6ddc-437e-8cdd-d7a74390accc" providerId="ADAL" clId="{962E8DC3-9D87-4B07-A39E-3B5D8F8EA3E0}" dt="2023-11-10T15:03:15.797" v="2049" actId="14100"/>
        <pc:sldMkLst>
          <pc:docMk/>
          <pc:sldMk cId="2336783785" sldId="1775"/>
        </pc:sldMkLst>
        <pc:spChg chg="del">
          <ac:chgData name="Richard Ball" userId="c2c6c2dd-6ddc-437e-8cdd-d7a74390accc" providerId="ADAL" clId="{962E8DC3-9D87-4B07-A39E-3B5D8F8EA3E0}" dt="2023-11-10T15:02:46.069" v="2046" actId="478"/>
          <ac:spMkLst>
            <pc:docMk/>
            <pc:sldMk cId="2336783785" sldId="1775"/>
            <ac:spMk id="2" creationId="{ACE8DD16-7F1C-6062-BC3E-4CC206378812}"/>
          </ac:spMkLst>
        </pc:spChg>
        <pc:spChg chg="del">
          <ac:chgData name="Richard Ball" userId="c2c6c2dd-6ddc-437e-8cdd-d7a74390accc" providerId="ADAL" clId="{962E8DC3-9D87-4B07-A39E-3B5D8F8EA3E0}" dt="2023-11-10T15:02:46.069" v="2046" actId="478"/>
          <ac:spMkLst>
            <pc:docMk/>
            <pc:sldMk cId="2336783785" sldId="1775"/>
            <ac:spMk id="3" creationId="{F96D44B0-5518-284C-EB75-976F2251E126}"/>
          </ac:spMkLst>
        </pc:spChg>
        <pc:picChg chg="add mod">
          <ac:chgData name="Richard Ball" userId="c2c6c2dd-6ddc-437e-8cdd-d7a74390accc" providerId="ADAL" clId="{962E8DC3-9D87-4B07-A39E-3B5D8F8EA3E0}" dt="2023-11-10T15:03:15.797" v="2049" actId="14100"/>
          <ac:picMkLst>
            <pc:docMk/>
            <pc:sldMk cId="2336783785" sldId="1775"/>
            <ac:picMk id="5" creationId="{4C1CFB31-93BA-41F9-2BB7-F555D5BDFF7E}"/>
          </ac:picMkLst>
        </pc:picChg>
      </pc:sldChg>
      <pc:sldChg chg="addSp delSp modSp new mod ord">
        <pc:chgData name="Richard Ball" userId="c2c6c2dd-6ddc-437e-8cdd-d7a74390accc" providerId="ADAL" clId="{962E8DC3-9D87-4B07-A39E-3B5D8F8EA3E0}" dt="2023-11-10T15:10:57.711" v="2240" actId="14100"/>
        <pc:sldMkLst>
          <pc:docMk/>
          <pc:sldMk cId="378971373" sldId="1776"/>
        </pc:sldMkLst>
        <pc:spChg chg="mod">
          <ac:chgData name="Richard Ball" userId="c2c6c2dd-6ddc-437e-8cdd-d7a74390accc" providerId="ADAL" clId="{962E8DC3-9D87-4B07-A39E-3B5D8F8EA3E0}" dt="2023-11-10T15:08:09.035" v="2116" actId="1076"/>
          <ac:spMkLst>
            <pc:docMk/>
            <pc:sldMk cId="378971373" sldId="1776"/>
            <ac:spMk id="2" creationId="{D0A9CB66-AB26-37A2-CFBA-FAE0B08FF427}"/>
          </ac:spMkLst>
        </pc:spChg>
        <pc:spChg chg="del mod">
          <ac:chgData name="Richard Ball" userId="c2c6c2dd-6ddc-437e-8cdd-d7a74390accc" providerId="ADAL" clId="{962E8DC3-9D87-4B07-A39E-3B5D8F8EA3E0}" dt="2023-11-10T15:03:28.448" v="2072" actId="478"/>
          <ac:spMkLst>
            <pc:docMk/>
            <pc:sldMk cId="378971373" sldId="1776"/>
            <ac:spMk id="3" creationId="{5FFD5362-CA39-8014-58DF-1EDF2D6B2B21}"/>
          </ac:spMkLst>
        </pc:spChg>
        <pc:spChg chg="add mod">
          <ac:chgData name="Richard Ball" userId="c2c6c2dd-6ddc-437e-8cdd-d7a74390accc" providerId="ADAL" clId="{962E8DC3-9D87-4B07-A39E-3B5D8F8EA3E0}" dt="2023-11-10T15:08:28.783" v="2136" actId="403"/>
          <ac:spMkLst>
            <pc:docMk/>
            <pc:sldMk cId="378971373" sldId="1776"/>
            <ac:spMk id="7" creationId="{AFC477A2-B159-061A-9E08-4CEAF15BEA73}"/>
          </ac:spMkLst>
        </pc:spChg>
        <pc:spChg chg="add del mod">
          <ac:chgData name="Richard Ball" userId="c2c6c2dd-6ddc-437e-8cdd-d7a74390accc" providerId="ADAL" clId="{962E8DC3-9D87-4B07-A39E-3B5D8F8EA3E0}" dt="2023-11-10T15:08:56.227" v="2140"/>
          <ac:spMkLst>
            <pc:docMk/>
            <pc:sldMk cId="378971373" sldId="1776"/>
            <ac:spMk id="8" creationId="{0EF06C31-A3DF-A722-E97E-1D6136281B07}"/>
          </ac:spMkLst>
        </pc:spChg>
        <pc:spChg chg="add mod">
          <ac:chgData name="Richard Ball" userId="c2c6c2dd-6ddc-437e-8cdd-d7a74390accc" providerId="ADAL" clId="{962E8DC3-9D87-4B07-A39E-3B5D8F8EA3E0}" dt="2023-11-10T15:10:46.857" v="2237" actId="2085"/>
          <ac:spMkLst>
            <pc:docMk/>
            <pc:sldMk cId="378971373" sldId="1776"/>
            <ac:spMk id="9" creationId="{FA12B065-13AF-A1B7-09E2-9AA433ED5596}"/>
          </ac:spMkLst>
        </pc:spChg>
        <pc:spChg chg="add mod">
          <ac:chgData name="Richard Ball" userId="c2c6c2dd-6ddc-437e-8cdd-d7a74390accc" providerId="ADAL" clId="{962E8DC3-9D87-4B07-A39E-3B5D8F8EA3E0}" dt="2023-11-10T15:10:57.711" v="2240" actId="14100"/>
          <ac:spMkLst>
            <pc:docMk/>
            <pc:sldMk cId="378971373" sldId="1776"/>
            <ac:spMk id="10" creationId="{DD258691-E252-52D0-9A47-9B899C817774}"/>
          </ac:spMkLst>
        </pc:spChg>
        <pc:graphicFrameChg chg="add del mod">
          <ac:chgData name="Richard Ball" userId="c2c6c2dd-6ddc-437e-8cdd-d7a74390accc" providerId="ADAL" clId="{962E8DC3-9D87-4B07-A39E-3B5D8F8EA3E0}" dt="2023-11-10T15:07:33.962" v="2074"/>
          <ac:graphicFrameMkLst>
            <pc:docMk/>
            <pc:sldMk cId="378971373" sldId="1776"/>
            <ac:graphicFrameMk id="4" creationId="{34726C19-9AFF-461C-3458-AC35E46795FA}"/>
          </ac:graphicFrameMkLst>
        </pc:graphicFrameChg>
        <pc:picChg chg="add mod modCrop">
          <ac:chgData name="Richard Ball" userId="c2c6c2dd-6ddc-437e-8cdd-d7a74390accc" providerId="ADAL" clId="{962E8DC3-9D87-4B07-A39E-3B5D8F8EA3E0}" dt="2023-11-10T15:09:54.974" v="2193" actId="207"/>
          <ac:picMkLst>
            <pc:docMk/>
            <pc:sldMk cId="378971373" sldId="1776"/>
            <ac:picMk id="6" creationId="{1F9DC5A6-374B-88DC-503C-C9A37587D2B7}"/>
          </ac:picMkLst>
        </pc:picChg>
        <pc:picChg chg="add del mod">
          <ac:chgData name="Richard Ball" userId="c2c6c2dd-6ddc-437e-8cdd-d7a74390accc" providerId="ADAL" clId="{962E8DC3-9D87-4B07-A39E-3B5D8F8EA3E0}" dt="2023-11-10T15:07:33.962" v="2074"/>
          <ac:picMkLst>
            <pc:docMk/>
            <pc:sldMk cId="378971373" sldId="1776"/>
            <ac:picMk id="2049" creationId="{E5B41D56-CFCC-36F4-641A-BC40A4DFE116}"/>
          </ac:picMkLst>
        </pc:picChg>
      </pc:sldChg>
      <pc:sldChg chg="addSp delSp modSp add mod modAnim">
        <pc:chgData name="Richard Ball" userId="c2c6c2dd-6ddc-437e-8cdd-d7a74390accc" providerId="ADAL" clId="{962E8DC3-9D87-4B07-A39E-3B5D8F8EA3E0}" dt="2023-11-13T10:47:09.078" v="2353" actId="207"/>
        <pc:sldMkLst>
          <pc:docMk/>
          <pc:sldMk cId="2730429844" sldId="1777"/>
        </pc:sldMkLst>
        <pc:spChg chg="del mod">
          <ac:chgData name="Richard Ball" userId="c2c6c2dd-6ddc-437e-8cdd-d7a74390accc" providerId="ADAL" clId="{962E8DC3-9D87-4B07-A39E-3B5D8F8EA3E0}" dt="2023-11-10T15:12:20.151" v="2246" actId="478"/>
          <ac:spMkLst>
            <pc:docMk/>
            <pc:sldMk cId="2730429844" sldId="1777"/>
            <ac:spMk id="2" creationId="{D0A9CB66-AB26-37A2-CFBA-FAE0B08FF427}"/>
          </ac:spMkLst>
        </pc:spChg>
        <pc:spChg chg="add del mod">
          <ac:chgData name="Richard Ball" userId="c2c6c2dd-6ddc-437e-8cdd-d7a74390accc" providerId="ADAL" clId="{962E8DC3-9D87-4B07-A39E-3B5D8F8EA3E0}" dt="2023-11-10T15:12:22.318" v="2248" actId="478"/>
          <ac:spMkLst>
            <pc:docMk/>
            <pc:sldMk cId="2730429844" sldId="1777"/>
            <ac:spMk id="3" creationId="{5D88883D-B74E-ED1A-2491-756667B7058A}"/>
          </ac:spMkLst>
        </pc:spChg>
        <pc:spChg chg="add mod">
          <ac:chgData name="Richard Ball" userId="c2c6c2dd-6ddc-437e-8cdd-d7a74390accc" providerId="ADAL" clId="{962E8DC3-9D87-4B07-A39E-3B5D8F8EA3E0}" dt="2023-11-13T10:47:09.078" v="2353" actId="207"/>
          <ac:spMkLst>
            <pc:docMk/>
            <pc:sldMk cId="2730429844" sldId="1777"/>
            <ac:spMk id="5" creationId="{52222766-FC5B-993E-E6D8-6E2984DB9189}"/>
          </ac:spMkLst>
        </pc:spChg>
        <pc:spChg chg="mod">
          <ac:chgData name="Richard Ball" userId="c2c6c2dd-6ddc-437e-8cdd-d7a74390accc" providerId="ADAL" clId="{962E8DC3-9D87-4B07-A39E-3B5D8F8EA3E0}" dt="2023-11-10T15:12:47.922" v="2258" actId="1076"/>
          <ac:spMkLst>
            <pc:docMk/>
            <pc:sldMk cId="2730429844" sldId="1777"/>
            <ac:spMk id="7" creationId="{AFC477A2-B159-061A-9E08-4CEAF15BEA73}"/>
          </ac:spMkLst>
        </pc:spChg>
        <pc:spChg chg="del">
          <ac:chgData name="Richard Ball" userId="c2c6c2dd-6ddc-437e-8cdd-d7a74390accc" providerId="ADAL" clId="{962E8DC3-9D87-4B07-A39E-3B5D8F8EA3E0}" dt="2023-11-10T15:11:38.126" v="2242" actId="478"/>
          <ac:spMkLst>
            <pc:docMk/>
            <pc:sldMk cId="2730429844" sldId="1777"/>
            <ac:spMk id="9" creationId="{FA12B065-13AF-A1B7-09E2-9AA433ED5596}"/>
          </ac:spMkLst>
        </pc:spChg>
        <pc:spChg chg="del">
          <ac:chgData name="Richard Ball" userId="c2c6c2dd-6ddc-437e-8cdd-d7a74390accc" providerId="ADAL" clId="{962E8DC3-9D87-4B07-A39E-3B5D8F8EA3E0}" dt="2023-11-10T15:11:38.126" v="2242" actId="478"/>
          <ac:spMkLst>
            <pc:docMk/>
            <pc:sldMk cId="2730429844" sldId="1777"/>
            <ac:spMk id="10" creationId="{DD258691-E252-52D0-9A47-9B899C817774}"/>
          </ac:spMkLst>
        </pc:spChg>
        <pc:picChg chg="mod">
          <ac:chgData name="Richard Ball" userId="c2c6c2dd-6ddc-437e-8cdd-d7a74390accc" providerId="ADAL" clId="{962E8DC3-9D87-4B07-A39E-3B5D8F8EA3E0}" dt="2023-11-10T15:14:32.444" v="2275" actId="14100"/>
          <ac:picMkLst>
            <pc:docMk/>
            <pc:sldMk cId="2730429844" sldId="1777"/>
            <ac:picMk id="6" creationId="{1F9DC5A6-374B-88DC-503C-C9A37587D2B7}"/>
          </ac:picMkLst>
        </pc:picChg>
        <pc:picChg chg="del mod">
          <ac:chgData name="Richard Ball" userId="c2c6c2dd-6ddc-437e-8cdd-d7a74390accc" providerId="ADAL" clId="{962E8DC3-9D87-4B07-A39E-3B5D8F8EA3E0}" dt="2023-11-10T15:12:15.935" v="2244" actId="478"/>
          <ac:picMkLst>
            <pc:docMk/>
            <pc:sldMk cId="2730429844" sldId="1777"/>
            <ac:picMk id="3074" creationId="{158E7F51-A392-E26B-D38E-6C52EE9B2215}"/>
          </ac:picMkLst>
        </pc:picChg>
      </pc:sldChg>
      <pc:sldChg chg="modSp new del mod">
        <pc:chgData name="Richard Ball" userId="c2c6c2dd-6ddc-437e-8cdd-d7a74390accc" providerId="ADAL" clId="{962E8DC3-9D87-4B07-A39E-3B5D8F8EA3E0}" dt="2023-11-12T13:12:54.781" v="2338" actId="47"/>
        <pc:sldMkLst>
          <pc:docMk/>
          <pc:sldMk cId="2730546397" sldId="1778"/>
        </pc:sldMkLst>
        <pc:spChg chg="mod">
          <ac:chgData name="Richard Ball" userId="c2c6c2dd-6ddc-437e-8cdd-d7a74390accc" providerId="ADAL" clId="{962E8DC3-9D87-4B07-A39E-3B5D8F8EA3E0}" dt="2023-11-12T13:07:33.787" v="2325" actId="20577"/>
          <ac:spMkLst>
            <pc:docMk/>
            <pc:sldMk cId="2730546397" sldId="1778"/>
            <ac:spMk id="2" creationId="{B7C9ECF0-8A98-8636-DB61-88647E290829}"/>
          </ac:spMkLst>
        </pc:spChg>
      </pc:sldChg>
      <pc:sldChg chg="add del setBg">
        <pc:chgData name="Richard Ball" userId="c2c6c2dd-6ddc-437e-8cdd-d7a74390accc" providerId="ADAL" clId="{962E8DC3-9D87-4B07-A39E-3B5D8F8EA3E0}" dt="2023-11-12T13:12:56.415" v="2339" actId="47"/>
        <pc:sldMkLst>
          <pc:docMk/>
          <pc:sldMk cId="4274984788" sldId="2289"/>
        </pc:sldMkLst>
      </pc:sldChg>
      <pc:sldChg chg="add">
        <pc:chgData name="Richard Ball" userId="c2c6c2dd-6ddc-437e-8cdd-d7a74390accc" providerId="ADAL" clId="{962E8DC3-9D87-4B07-A39E-3B5D8F8EA3E0}" dt="2023-11-12T13:12:53.768" v="2337"/>
        <pc:sldMkLst>
          <pc:docMk/>
          <pc:sldMk cId="3674902392" sldId="2290"/>
        </pc:sldMkLst>
      </pc:sldChg>
      <pc:sldChg chg="add">
        <pc:chgData name="Richard Ball" userId="c2c6c2dd-6ddc-437e-8cdd-d7a74390accc" providerId="ADAL" clId="{962E8DC3-9D87-4B07-A39E-3B5D8F8EA3E0}" dt="2023-11-13T10:48:39.137" v="2355"/>
        <pc:sldMkLst>
          <pc:docMk/>
          <pc:sldMk cId="3874039937" sldId="2291"/>
        </pc:sldMkLst>
      </pc:sldChg>
      <pc:sldChg chg="add">
        <pc:chgData name="Richard Ball" userId="c2c6c2dd-6ddc-437e-8cdd-d7a74390accc" providerId="ADAL" clId="{962E8DC3-9D87-4B07-A39E-3B5D8F8EA3E0}" dt="2023-11-13T10:48:39.137" v="2355"/>
        <pc:sldMkLst>
          <pc:docMk/>
          <pc:sldMk cId="795141302" sldId="2292"/>
        </pc:sldMkLst>
      </pc:sldChg>
    </pc:docChg>
  </pc:docChgLst>
  <pc:docChgLst>
    <pc:chgData name="Richard Ball" userId="S::richard.ball@sthelens.london::c2c6c2dd-6ddc-437e-8cdd-d7a74390accc" providerId="AD" clId="Web-{48C39E40-B40F-7C37-1073-A040F1757682}"/>
    <pc:docChg chg="addSld modSld addMainMaster modMainMaster">
      <pc:chgData name="Richard Ball" userId="S::richard.ball@sthelens.london::c2c6c2dd-6ddc-437e-8cdd-d7a74390accc" providerId="AD" clId="Web-{48C39E40-B40F-7C37-1073-A040F1757682}" dt="2023-01-08T16:56:22.669" v="7" actId="14100"/>
      <pc:docMkLst>
        <pc:docMk/>
      </pc:docMkLst>
      <pc:sldChg chg="addSp modSp new">
        <pc:chgData name="Richard Ball" userId="S::richard.ball@sthelens.london::c2c6c2dd-6ddc-437e-8cdd-d7a74390accc" providerId="AD" clId="Web-{48C39E40-B40F-7C37-1073-A040F1757682}" dt="2023-01-08T16:56:22.669" v="7" actId="14100"/>
        <pc:sldMkLst>
          <pc:docMk/>
          <pc:sldMk cId="2351412530" sldId="277"/>
        </pc:sldMkLst>
        <pc:picChg chg="add mod">
          <ac:chgData name="Richard Ball" userId="S::richard.ball@sthelens.london::c2c6c2dd-6ddc-437e-8cdd-d7a74390accc" providerId="AD" clId="Web-{48C39E40-B40F-7C37-1073-A040F1757682}" dt="2023-01-08T16:56:22.669" v="7" actId="14100"/>
          <ac:picMkLst>
            <pc:docMk/>
            <pc:sldMk cId="2351412530" sldId="277"/>
            <ac:picMk id="2" creationId="{7CAD7E69-EAB0-40B2-76D2-89D0A84FEC95}"/>
          </ac:picMkLst>
        </pc:picChg>
      </pc:sldChg>
      <pc:sldChg chg="add">
        <pc:chgData name="Richard Ball" userId="S::richard.ball@sthelens.london::c2c6c2dd-6ddc-437e-8cdd-d7a74390accc" providerId="AD" clId="Web-{48C39E40-B40F-7C37-1073-A040F1757682}" dt="2023-01-08T16:55:58.762" v="1"/>
        <pc:sldMkLst>
          <pc:docMk/>
          <pc:sldMk cId="3223018624" sldId="278"/>
        </pc:sldMkLst>
      </pc:sldChg>
      <pc:sldChg chg="add">
        <pc:chgData name="Richard Ball" userId="S::richard.ball@sthelens.london::c2c6c2dd-6ddc-437e-8cdd-d7a74390accc" providerId="AD" clId="Web-{48C39E40-B40F-7C37-1073-A040F1757682}" dt="2023-01-08T16:55:58.902" v="2"/>
        <pc:sldMkLst>
          <pc:docMk/>
          <pc:sldMk cId="3414338091" sldId="279"/>
        </pc:sldMkLst>
      </pc:sldChg>
      <pc:sldChg chg="add">
        <pc:chgData name="Richard Ball" userId="S::richard.ball@sthelens.london::c2c6c2dd-6ddc-437e-8cdd-d7a74390accc" providerId="AD" clId="Web-{48C39E40-B40F-7C37-1073-A040F1757682}" dt="2023-01-08T16:55:59.090" v="3"/>
        <pc:sldMkLst>
          <pc:docMk/>
          <pc:sldMk cId="3731540077" sldId="280"/>
        </pc:sldMkLst>
      </pc:sldChg>
      <pc:sldChg chg="add">
        <pc:chgData name="Richard Ball" userId="S::richard.ball@sthelens.london::c2c6c2dd-6ddc-437e-8cdd-d7a74390accc" providerId="AD" clId="Web-{48C39E40-B40F-7C37-1073-A040F1757682}" dt="2023-01-08T16:55:59.340" v="4"/>
        <pc:sldMkLst>
          <pc:docMk/>
          <pc:sldMk cId="3444609009" sldId="281"/>
        </pc:sldMkLst>
      </pc:sldChg>
      <pc:sldMasterChg chg="modSldLayout">
        <pc:chgData name="Richard Ball" userId="S::richard.ball@sthelens.london::c2c6c2dd-6ddc-437e-8cdd-d7a74390accc" providerId="AD" clId="Web-{48C39E40-B40F-7C37-1073-A040F1757682}" dt="2023-01-08T16:55:58.762" v="1"/>
        <pc:sldMasterMkLst>
          <pc:docMk/>
          <pc:sldMasterMk cId="0" sldId="2147483648"/>
        </pc:sldMasterMkLst>
        <pc:sldLayoutChg chg="replI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48"/>
            <pc:sldLayoutMk cId="750120051" sldId="2147483670"/>
          </pc:sldLayoutMkLst>
        </pc:sldLayoutChg>
        <pc:sldLayoutChg chg="replI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48"/>
            <pc:sldLayoutMk cId="2989613142" sldId="2147483671"/>
          </pc:sldLayoutMkLst>
        </pc:sldLayoutChg>
        <pc:sldLayoutChg chg="replI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48"/>
            <pc:sldLayoutMk cId="1541040299" sldId="2147483672"/>
          </pc:sldLayoutMkLst>
        </pc:sldLayoutChg>
        <pc:sldLayoutChg chg="replI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48"/>
            <pc:sldLayoutMk cId="4066135517" sldId="2147483673"/>
          </pc:sldLayoutMkLst>
        </pc:sldLayoutChg>
        <pc:sldLayoutChg chg="replI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48"/>
            <pc:sldLayoutMk cId="1479934103" sldId="2147483674"/>
          </pc:sldLayoutMkLst>
        </pc:sldLayoutChg>
        <pc:sldLayoutChg chg="replI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48"/>
            <pc:sldLayoutMk cId="929373928" sldId="2147483675"/>
          </pc:sldLayoutMkLst>
        </pc:sldLayoutChg>
        <pc:sldLayoutChg chg="replI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48"/>
            <pc:sldLayoutMk cId="1351556763" sldId="2147483676"/>
          </pc:sldLayoutMkLst>
        </pc:sldLayoutChg>
      </pc:sldMasterChg>
      <pc:sldMasterChg chg="add addSldLayout">
        <pc:chgData name="Richard Ball" userId="S::richard.ball@sthelens.london::c2c6c2dd-6ddc-437e-8cdd-d7a74390accc" providerId="AD" clId="Web-{48C39E40-B40F-7C37-1073-A040F1757682}" dt="2023-01-08T16:55:58.762" v="1"/>
        <pc:sldMasterMkLst>
          <pc:docMk/>
          <pc:sldMasterMk cId="0" sldId="2147483669"/>
        </pc:sldMasterMkLst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49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51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53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54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55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57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59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0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1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2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3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4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5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6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7"/>
          </pc:sldLayoutMkLst>
        </pc:sldLayoutChg>
        <pc:sldLayoutChg chg="add">
          <pc:chgData name="Richard Ball" userId="S::richard.ball@sthelens.london::c2c6c2dd-6ddc-437e-8cdd-d7a74390accc" providerId="AD" clId="Web-{48C39E40-B40F-7C37-1073-A040F1757682}" dt="2023-01-08T16:55:58.762" v="1"/>
          <pc:sldLayoutMkLst>
            <pc:docMk/>
            <pc:sldMasterMk cId="0" sldId="2147483669"/>
            <pc:sldLayoutMk cId="0" sldId="2147483668"/>
          </pc:sldLayoutMkLst>
        </pc:sldLayoutChg>
      </pc:sldMasterChg>
    </pc:docChg>
  </pc:docChgLst>
  <pc:docChgLst>
    <pc:chgData name="Richard Ball" userId="c2c6c2dd-6ddc-437e-8cdd-d7a74390accc" providerId="ADAL" clId="{6037E661-F1D7-4739-92FF-1FDC075A3D50}"/>
    <pc:docChg chg="undo custSel addSld delSld modSld sldOrd">
      <pc:chgData name="Richard Ball" userId="c2c6c2dd-6ddc-437e-8cdd-d7a74390accc" providerId="ADAL" clId="{6037E661-F1D7-4739-92FF-1FDC075A3D50}" dt="2023-01-13T11:40:41.459" v="6388" actId="14100"/>
      <pc:docMkLst>
        <pc:docMk/>
      </pc:docMkLst>
      <pc:sldChg chg="del">
        <pc:chgData name="Richard Ball" userId="c2c6c2dd-6ddc-437e-8cdd-d7a74390accc" providerId="ADAL" clId="{6037E661-F1D7-4739-92FF-1FDC075A3D50}" dt="2023-01-09T10:33:58.574" v="1666" actId="47"/>
        <pc:sldMkLst>
          <pc:docMk/>
          <pc:sldMk cId="4056988901" sldId="257"/>
        </pc:sldMkLst>
      </pc:sldChg>
      <pc:sldChg chg="modSp del mod">
        <pc:chgData name="Richard Ball" userId="c2c6c2dd-6ddc-437e-8cdd-d7a74390accc" providerId="ADAL" clId="{6037E661-F1D7-4739-92FF-1FDC075A3D50}" dt="2023-01-09T10:46:25.567" v="1737" actId="47"/>
        <pc:sldMkLst>
          <pc:docMk/>
          <pc:sldMk cId="0" sldId="258"/>
        </pc:sldMkLst>
        <pc:spChg chg="mod">
          <ac:chgData name="Richard Ball" userId="c2c6c2dd-6ddc-437e-8cdd-d7a74390accc" providerId="ADAL" clId="{6037E661-F1D7-4739-92FF-1FDC075A3D50}" dt="2023-01-09T10:35:22.956" v="1685" actId="1076"/>
          <ac:spMkLst>
            <pc:docMk/>
            <pc:sldMk cId="0" sldId="258"/>
            <ac:spMk id="13" creationId="{DE9B9059-C9FA-4BDD-9562-9B41EE401E16}"/>
          </ac:spMkLst>
        </pc:spChg>
        <pc:spChg chg="mod">
          <ac:chgData name="Richard Ball" userId="c2c6c2dd-6ddc-437e-8cdd-d7a74390accc" providerId="ADAL" clId="{6037E661-F1D7-4739-92FF-1FDC075A3D50}" dt="2023-01-09T10:35:22.956" v="1685" actId="1076"/>
          <ac:spMkLst>
            <pc:docMk/>
            <pc:sldMk cId="0" sldId="258"/>
            <ac:spMk id="14" creationId="{F3CDCD2D-4CAB-4820-86B4-7BA7750F338F}"/>
          </ac:spMkLst>
        </pc:spChg>
        <pc:spChg chg="mod">
          <ac:chgData name="Richard Ball" userId="c2c6c2dd-6ddc-437e-8cdd-d7a74390accc" providerId="ADAL" clId="{6037E661-F1D7-4739-92FF-1FDC075A3D50}" dt="2023-01-09T10:35:22.956" v="1685" actId="1076"/>
          <ac:spMkLst>
            <pc:docMk/>
            <pc:sldMk cId="0" sldId="258"/>
            <ac:spMk id="15" creationId="{81807D55-6676-437F-B4F8-E6911B004E97}"/>
          </ac:spMkLst>
        </pc:spChg>
        <pc:spChg chg="mod">
          <ac:chgData name="Richard Ball" userId="c2c6c2dd-6ddc-437e-8cdd-d7a74390accc" providerId="ADAL" clId="{6037E661-F1D7-4739-92FF-1FDC075A3D50}" dt="2023-01-09T10:35:22.956" v="1685" actId="1076"/>
          <ac:spMkLst>
            <pc:docMk/>
            <pc:sldMk cId="0" sldId="258"/>
            <ac:spMk id="16" creationId="{C78D5D90-2757-4DE7-B3F5-16F2FB546786}"/>
          </ac:spMkLst>
        </pc:spChg>
        <pc:spChg chg="mod">
          <ac:chgData name="Richard Ball" userId="c2c6c2dd-6ddc-437e-8cdd-d7a74390accc" providerId="ADAL" clId="{6037E661-F1D7-4739-92FF-1FDC075A3D50}" dt="2023-01-09T10:35:22.956" v="1685" actId="1076"/>
          <ac:spMkLst>
            <pc:docMk/>
            <pc:sldMk cId="0" sldId="258"/>
            <ac:spMk id="17" creationId="{81105388-F018-4E71-B711-775F72819890}"/>
          </ac:spMkLst>
        </pc:spChg>
        <pc:spChg chg="mod">
          <ac:chgData name="Richard Ball" userId="c2c6c2dd-6ddc-437e-8cdd-d7a74390accc" providerId="ADAL" clId="{6037E661-F1D7-4739-92FF-1FDC075A3D50}" dt="2023-01-09T10:35:29.821" v="1687" actId="1076"/>
          <ac:spMkLst>
            <pc:docMk/>
            <pc:sldMk cId="0" sldId="258"/>
            <ac:spMk id="4102" creationId="{AD4A3494-5010-4CE9-9419-EBF1340F7614}"/>
          </ac:spMkLst>
        </pc:spChg>
        <pc:spChg chg="mod">
          <ac:chgData name="Richard Ball" userId="c2c6c2dd-6ddc-437e-8cdd-d7a74390accc" providerId="ADAL" clId="{6037E661-F1D7-4739-92FF-1FDC075A3D50}" dt="2023-01-09T10:35:22.956" v="1685" actId="1076"/>
          <ac:spMkLst>
            <pc:docMk/>
            <pc:sldMk cId="0" sldId="258"/>
            <ac:spMk id="18436" creationId="{82298268-2CB4-4DEB-ACC7-9BA063947F0F}"/>
          </ac:spMkLst>
        </pc:spChg>
        <pc:grpChg chg="mod">
          <ac:chgData name="Richard Ball" userId="c2c6c2dd-6ddc-437e-8cdd-d7a74390accc" providerId="ADAL" clId="{6037E661-F1D7-4739-92FF-1FDC075A3D50}" dt="2023-01-09T10:35:22.956" v="1685" actId="1076"/>
          <ac:grpSpMkLst>
            <pc:docMk/>
            <pc:sldMk cId="0" sldId="258"/>
            <ac:grpSpMk id="18435" creationId="{80B0A7E8-C572-4826-871C-8D99C976FB76}"/>
          </ac:grpSpMkLst>
        </pc:grpChg>
        <pc:picChg chg="mod">
          <ac:chgData name="Richard Ball" userId="c2c6c2dd-6ddc-437e-8cdd-d7a74390accc" providerId="ADAL" clId="{6037E661-F1D7-4739-92FF-1FDC075A3D50}" dt="2023-01-09T10:35:22.956" v="1685" actId="1076"/>
          <ac:picMkLst>
            <pc:docMk/>
            <pc:sldMk cId="0" sldId="258"/>
            <ac:picMk id="18437" creationId="{62E5C70A-4B78-4E25-867C-F94F04B702BE}"/>
          </ac:picMkLst>
        </pc:picChg>
      </pc:sldChg>
      <pc:sldChg chg="del">
        <pc:chgData name="Richard Ball" userId="c2c6c2dd-6ddc-437e-8cdd-d7a74390accc" providerId="ADAL" clId="{6037E661-F1D7-4739-92FF-1FDC075A3D50}" dt="2023-01-09T10:33:57.336" v="1665" actId="47"/>
        <pc:sldMkLst>
          <pc:docMk/>
          <pc:sldMk cId="0" sldId="262"/>
        </pc:sldMkLst>
      </pc:sldChg>
      <pc:sldChg chg="del">
        <pc:chgData name="Richard Ball" userId="c2c6c2dd-6ddc-437e-8cdd-d7a74390accc" providerId="ADAL" clId="{6037E661-F1D7-4739-92FF-1FDC075A3D50}" dt="2023-01-09T10:34:02.838" v="1667" actId="47"/>
        <pc:sldMkLst>
          <pc:docMk/>
          <pc:sldMk cId="0" sldId="263"/>
        </pc:sldMkLst>
      </pc:sldChg>
      <pc:sldChg chg="del">
        <pc:chgData name="Richard Ball" userId="c2c6c2dd-6ddc-437e-8cdd-d7a74390accc" providerId="ADAL" clId="{6037E661-F1D7-4739-92FF-1FDC075A3D50}" dt="2023-01-09T10:34:19.941" v="1668" actId="47"/>
        <pc:sldMkLst>
          <pc:docMk/>
          <pc:sldMk cId="0" sldId="264"/>
        </pc:sldMkLst>
      </pc:sldChg>
      <pc:sldChg chg="modSp del mod">
        <pc:chgData name="Richard Ball" userId="c2c6c2dd-6ddc-437e-8cdd-d7a74390accc" providerId="ADAL" clId="{6037E661-F1D7-4739-92FF-1FDC075A3D50}" dt="2023-01-09T10:46:25.567" v="1737" actId="47"/>
        <pc:sldMkLst>
          <pc:docMk/>
          <pc:sldMk cId="0" sldId="267"/>
        </pc:sldMkLst>
        <pc:spChg chg="mod">
          <ac:chgData name="Richard Ball" userId="c2c6c2dd-6ddc-437e-8cdd-d7a74390accc" providerId="ADAL" clId="{6037E661-F1D7-4739-92FF-1FDC075A3D50}" dt="2023-01-09T10:34:48.062" v="1673" actId="1076"/>
          <ac:spMkLst>
            <pc:docMk/>
            <pc:sldMk cId="0" sldId="267"/>
            <ac:spMk id="7" creationId="{D93EBEB3-85DC-41F9-9A7F-30300A0EFB5F}"/>
          </ac:spMkLst>
        </pc:spChg>
        <pc:spChg chg="mod">
          <ac:chgData name="Richard Ball" userId="c2c6c2dd-6ddc-437e-8cdd-d7a74390accc" providerId="ADAL" clId="{6037E661-F1D7-4739-92FF-1FDC075A3D50}" dt="2023-01-09T10:34:48.062" v="1673" actId="1076"/>
          <ac:spMkLst>
            <pc:docMk/>
            <pc:sldMk cId="0" sldId="267"/>
            <ac:spMk id="8" creationId="{54CAA22D-E7EF-442C-B055-575D6150EC65}"/>
          </ac:spMkLst>
        </pc:spChg>
        <pc:spChg chg="mod">
          <ac:chgData name="Richard Ball" userId="c2c6c2dd-6ddc-437e-8cdd-d7a74390accc" providerId="ADAL" clId="{6037E661-F1D7-4739-92FF-1FDC075A3D50}" dt="2023-01-09T10:34:48.062" v="1673" actId="1076"/>
          <ac:spMkLst>
            <pc:docMk/>
            <pc:sldMk cId="0" sldId="267"/>
            <ac:spMk id="9" creationId="{E7D6A3BC-0537-4B63-8C1B-B9F2B3345B3F}"/>
          </ac:spMkLst>
        </pc:spChg>
        <pc:spChg chg="mod">
          <ac:chgData name="Richard Ball" userId="c2c6c2dd-6ddc-437e-8cdd-d7a74390accc" providerId="ADAL" clId="{6037E661-F1D7-4739-92FF-1FDC075A3D50}" dt="2023-01-09T10:34:48.062" v="1673" actId="1076"/>
          <ac:spMkLst>
            <pc:docMk/>
            <pc:sldMk cId="0" sldId="267"/>
            <ac:spMk id="10" creationId="{06CBEE6C-46E8-4CDD-82FC-0C333B6DF44D}"/>
          </ac:spMkLst>
        </pc:spChg>
        <pc:spChg chg="mod">
          <ac:chgData name="Richard Ball" userId="c2c6c2dd-6ddc-437e-8cdd-d7a74390accc" providerId="ADAL" clId="{6037E661-F1D7-4739-92FF-1FDC075A3D50}" dt="2023-01-09T10:34:48.062" v="1673" actId="1076"/>
          <ac:spMkLst>
            <pc:docMk/>
            <pc:sldMk cId="0" sldId="267"/>
            <ac:spMk id="11" creationId="{147E9164-FA35-4803-BA99-A4F4E372FCF4}"/>
          </ac:spMkLst>
        </pc:spChg>
        <pc:spChg chg="mod">
          <ac:chgData name="Richard Ball" userId="c2c6c2dd-6ddc-437e-8cdd-d7a74390accc" providerId="ADAL" clId="{6037E661-F1D7-4739-92FF-1FDC075A3D50}" dt="2023-01-09T10:35:01.600" v="1681" actId="14100"/>
          <ac:spMkLst>
            <pc:docMk/>
            <pc:sldMk cId="0" sldId="267"/>
            <ac:spMk id="16386" creationId="{4A763815-4132-43E7-B1FB-796BD6046F8D}"/>
          </ac:spMkLst>
        </pc:spChg>
        <pc:grpChg chg="mod">
          <ac:chgData name="Richard Ball" userId="c2c6c2dd-6ddc-437e-8cdd-d7a74390accc" providerId="ADAL" clId="{6037E661-F1D7-4739-92FF-1FDC075A3D50}" dt="2023-01-09T10:34:48.062" v="1673" actId="1076"/>
          <ac:grpSpMkLst>
            <pc:docMk/>
            <pc:sldMk cId="0" sldId="267"/>
            <ac:grpSpMk id="16387" creationId="{16BDFD06-5951-4F8C-8880-356CA5521A5E}"/>
          </ac:grpSpMkLst>
        </pc:grpChg>
        <pc:picChg chg="mod">
          <ac:chgData name="Richard Ball" userId="c2c6c2dd-6ddc-437e-8cdd-d7a74390accc" providerId="ADAL" clId="{6037E661-F1D7-4739-92FF-1FDC075A3D50}" dt="2023-01-09T10:34:48.062" v="1673" actId="1076"/>
          <ac:picMkLst>
            <pc:docMk/>
            <pc:sldMk cId="0" sldId="267"/>
            <ac:picMk id="16388" creationId="{235D3713-CB24-4EF9-A7F6-543765F55BD1}"/>
          </ac:picMkLst>
        </pc:picChg>
      </pc:sldChg>
      <pc:sldChg chg="modSp del">
        <pc:chgData name="Richard Ball" userId="c2c6c2dd-6ddc-437e-8cdd-d7a74390accc" providerId="ADAL" clId="{6037E661-F1D7-4739-92FF-1FDC075A3D50}" dt="2023-01-09T10:46:25.567" v="1737" actId="47"/>
        <pc:sldMkLst>
          <pc:docMk/>
          <pc:sldMk cId="0" sldId="268"/>
        </pc:sldMkLst>
        <pc:spChg chg="mod">
          <ac:chgData name="Richard Ball" userId="c2c6c2dd-6ddc-437e-8cdd-d7a74390accc" providerId="ADAL" clId="{6037E661-F1D7-4739-92FF-1FDC075A3D50}" dt="2023-01-09T10:35:42.531" v="1694" actId="404"/>
          <ac:spMkLst>
            <pc:docMk/>
            <pc:sldMk cId="0" sldId="268"/>
            <ac:spMk id="2" creationId="{95953B89-36C7-4281-ACA8-26AA0B1C5DF5}"/>
          </ac:spMkLst>
        </pc:spChg>
        <pc:picChg chg="mod">
          <ac:chgData name="Richard Ball" userId="c2c6c2dd-6ddc-437e-8cdd-d7a74390accc" providerId="ADAL" clId="{6037E661-F1D7-4739-92FF-1FDC075A3D50}" dt="2023-01-09T10:35:34.104" v="1688" actId="1076"/>
          <ac:picMkLst>
            <pc:docMk/>
            <pc:sldMk cId="0" sldId="268"/>
            <ac:picMk id="20483" creationId="{146141A1-AAF0-45BE-BF33-0AB926F0D9D7}"/>
          </ac:picMkLst>
        </pc:picChg>
      </pc:sldChg>
      <pc:sldChg chg="modSp del mod">
        <pc:chgData name="Richard Ball" userId="c2c6c2dd-6ddc-437e-8cdd-d7a74390accc" providerId="ADAL" clId="{6037E661-F1D7-4739-92FF-1FDC075A3D50}" dt="2023-01-09T10:46:25.567" v="1737" actId="47"/>
        <pc:sldMkLst>
          <pc:docMk/>
          <pc:sldMk cId="0" sldId="269"/>
        </pc:sldMkLst>
        <pc:spChg chg="mod">
          <ac:chgData name="Richard Ball" userId="c2c6c2dd-6ddc-437e-8cdd-d7a74390accc" providerId="ADAL" clId="{6037E661-F1D7-4739-92FF-1FDC075A3D50}" dt="2023-01-09T10:36:17.165" v="1709" actId="1076"/>
          <ac:spMkLst>
            <pc:docMk/>
            <pc:sldMk cId="0" sldId="269"/>
            <ac:spMk id="3" creationId="{F183F650-5B10-4DF9-82EA-233FEFFDADBB}"/>
          </ac:spMkLst>
        </pc:spChg>
        <pc:picChg chg="mod">
          <ac:chgData name="Richard Ball" userId="c2c6c2dd-6ddc-437e-8cdd-d7a74390accc" providerId="ADAL" clId="{6037E661-F1D7-4739-92FF-1FDC075A3D50}" dt="2023-01-09T10:36:05.323" v="1704" actId="1076"/>
          <ac:picMkLst>
            <pc:docMk/>
            <pc:sldMk cId="0" sldId="269"/>
            <ac:picMk id="24578" creationId="{156A3A1B-221D-4B1C-90CA-4AF1E64BB72B}"/>
          </ac:picMkLst>
        </pc:picChg>
      </pc:sldChg>
      <pc:sldChg chg="modSp del mod">
        <pc:chgData name="Richard Ball" userId="c2c6c2dd-6ddc-437e-8cdd-d7a74390accc" providerId="ADAL" clId="{6037E661-F1D7-4739-92FF-1FDC075A3D50}" dt="2023-01-09T10:46:25.567" v="1737" actId="47"/>
        <pc:sldMkLst>
          <pc:docMk/>
          <pc:sldMk cId="0" sldId="270"/>
        </pc:sldMkLst>
        <pc:spChg chg="mod">
          <ac:chgData name="Richard Ball" userId="c2c6c2dd-6ddc-437e-8cdd-d7a74390accc" providerId="ADAL" clId="{6037E661-F1D7-4739-92FF-1FDC075A3D50}" dt="2023-01-09T10:36:00.486" v="1703" actId="403"/>
          <ac:spMkLst>
            <pc:docMk/>
            <pc:sldMk cId="0" sldId="270"/>
            <ac:spMk id="2" creationId="{F0B006EC-FDBD-43B8-B7EF-5CABBA4A0594}"/>
          </ac:spMkLst>
        </pc:spChg>
        <pc:picChg chg="mod">
          <ac:chgData name="Richard Ball" userId="c2c6c2dd-6ddc-437e-8cdd-d7a74390accc" providerId="ADAL" clId="{6037E661-F1D7-4739-92FF-1FDC075A3D50}" dt="2023-01-09T10:35:45.645" v="1695" actId="1076"/>
          <ac:picMkLst>
            <pc:docMk/>
            <pc:sldMk cId="0" sldId="270"/>
            <ac:picMk id="22531" creationId="{CFE5A945-FEBC-4430-8AAD-CEC48558E521}"/>
          </ac:picMkLst>
        </pc:picChg>
      </pc:sldChg>
      <pc:sldChg chg="addSp delSp modSp mod">
        <pc:chgData name="Richard Ball" userId="c2c6c2dd-6ddc-437e-8cdd-d7a74390accc" providerId="ADAL" clId="{6037E661-F1D7-4739-92FF-1FDC075A3D50}" dt="2023-01-13T10:22:01.950" v="5400" actId="33524"/>
        <pc:sldMkLst>
          <pc:docMk/>
          <pc:sldMk cId="0" sldId="272"/>
        </pc:sldMkLst>
        <pc:spChg chg="add mod">
          <ac:chgData name="Richard Ball" userId="c2c6c2dd-6ddc-437e-8cdd-d7a74390accc" providerId="ADAL" clId="{6037E661-F1D7-4739-92FF-1FDC075A3D50}" dt="2023-01-13T10:22:01.950" v="5400" actId="33524"/>
          <ac:spMkLst>
            <pc:docMk/>
            <pc:sldMk cId="0" sldId="272"/>
            <ac:spMk id="2" creationId="{48685499-5CA2-7A60-8E3C-DCA363829EB3}"/>
          </ac:spMkLst>
        </pc:spChg>
        <pc:spChg chg="del">
          <ac:chgData name="Richard Ball" userId="c2c6c2dd-6ddc-437e-8cdd-d7a74390accc" providerId="ADAL" clId="{6037E661-F1D7-4739-92FF-1FDC075A3D50}" dt="2023-01-13T10:20:08.332" v="5381" actId="26606"/>
          <ac:spMkLst>
            <pc:docMk/>
            <pc:sldMk cId="0" sldId="272"/>
            <ac:spMk id="136" creationId="{3B854194-185D-494D-905C-7C7CB2E30F6E}"/>
          </ac:spMkLst>
        </pc:spChg>
        <pc:spChg chg="del">
          <ac:chgData name="Richard Ball" userId="c2c6c2dd-6ddc-437e-8cdd-d7a74390accc" providerId="ADAL" clId="{6037E661-F1D7-4739-92FF-1FDC075A3D50}" dt="2023-01-13T10:20:08.332" v="5381" actId="26606"/>
          <ac:spMkLst>
            <pc:docMk/>
            <pc:sldMk cId="0" sldId="272"/>
            <ac:spMk id="138" creationId="{B4F5FA0D-0104-4987-8241-EFF7C85B88DE}"/>
          </ac:spMkLst>
        </pc:spChg>
        <pc:spChg chg="mod">
          <ac:chgData name="Richard Ball" userId="c2c6c2dd-6ddc-437e-8cdd-d7a74390accc" providerId="ADAL" clId="{6037E661-F1D7-4739-92FF-1FDC075A3D50}" dt="2023-01-13T10:20:31.943" v="5386" actId="1076"/>
          <ac:spMkLst>
            <pc:docMk/>
            <pc:sldMk cId="0" sldId="272"/>
            <ac:spMk id="26626" creationId="{05578ABF-EEF7-4B75-955B-3F86040C1652}"/>
          </ac:spMkLst>
        </pc:spChg>
        <pc:spChg chg="del mod">
          <ac:chgData name="Richard Ball" userId="c2c6c2dd-6ddc-437e-8cdd-d7a74390accc" providerId="ADAL" clId="{6037E661-F1D7-4739-92FF-1FDC075A3D50}" dt="2023-01-09T11:13:34.479" v="3010" actId="478"/>
          <ac:spMkLst>
            <pc:docMk/>
            <pc:sldMk cId="0" sldId="272"/>
            <ac:spMk id="26627" creationId="{0F938636-5AFB-430C-B510-830B45EBC558}"/>
          </ac:spMkLst>
        </pc:spChg>
        <pc:spChg chg="add del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31" creationId="{058A14AF-9FB5-4CC7-BA35-E8E85D3EDF0E}"/>
          </ac:spMkLst>
        </pc:spChg>
        <pc:spChg chg="add del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33" creationId="{3A9A4357-BD1D-4622-A4FE-766E6AB8DE84}"/>
          </ac:spMkLst>
        </pc:spChg>
        <pc:spChg chg="add del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35" creationId="{E659831F-0D9A-4C63-9EBB-8435B85A440F}"/>
          </ac:spMkLst>
        </pc:spChg>
        <pc:spChg chg="add del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37" creationId="{E6995CE5-F890-4ABA-82A2-26507CE8D2A3}"/>
          </ac:spMkLst>
        </pc:spChg>
        <pc:spChg chg="add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42" creationId="{361DC183-07AE-409A-AB63-34A0C77B60E6}"/>
          </ac:spMkLst>
        </pc:spChg>
        <pc:spChg chg="add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44" creationId="{90464369-70FA-42AF-948F-80664CA7BFE5}"/>
          </ac:spMkLst>
        </pc:spChg>
        <pc:spChg chg="add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46" creationId="{A6604B49-AD5C-4590-B051-06C8222ECD99}"/>
          </ac:spMkLst>
        </pc:spChg>
        <pc:spChg chg="add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48" creationId="{CC552A98-EF7D-4D42-AB69-066B786AB55B}"/>
          </ac:spMkLst>
        </pc:spChg>
        <pc:spChg chg="add">
          <ac:chgData name="Richard Ball" userId="c2c6c2dd-6ddc-437e-8cdd-d7a74390accc" providerId="ADAL" clId="{6037E661-F1D7-4739-92FF-1FDC075A3D50}" dt="2023-01-13T10:20:20.466" v="5384" actId="26606"/>
          <ac:spMkLst>
            <pc:docMk/>
            <pc:sldMk cId="0" sldId="272"/>
            <ac:spMk id="26650" creationId="{A648176E-454C-437C-B0FC-9B82FCF32B24}"/>
          </ac:spMkLst>
        </pc:spChg>
        <pc:picChg chg="add del mod modCrop">
          <ac:chgData name="Richard Ball" userId="c2c6c2dd-6ddc-437e-8cdd-d7a74390accc" providerId="ADAL" clId="{6037E661-F1D7-4739-92FF-1FDC075A3D50}" dt="2023-01-13T10:19:37.899" v="5376" actId="478"/>
          <ac:picMkLst>
            <pc:docMk/>
            <pc:sldMk cId="0" sldId="272"/>
            <ac:picMk id="3" creationId="{C8293301-86FF-41B6-1A3B-67567CDACFC2}"/>
          </ac:picMkLst>
        </pc:picChg>
        <pc:picChg chg="add mod modCrop">
          <ac:chgData name="Richard Ball" userId="c2c6c2dd-6ddc-437e-8cdd-d7a74390accc" providerId="ADAL" clId="{6037E661-F1D7-4739-92FF-1FDC075A3D50}" dt="2023-01-13T10:20:20.466" v="5384" actId="26606"/>
          <ac:picMkLst>
            <pc:docMk/>
            <pc:sldMk cId="0" sldId="272"/>
            <ac:picMk id="4" creationId="{CA787A21-A68E-336B-7F15-61BB4D2E3974}"/>
          </ac:picMkLst>
        </pc:picChg>
        <pc:picChg chg="del">
          <ac:chgData name="Richard Ball" userId="c2c6c2dd-6ddc-437e-8cdd-d7a74390accc" providerId="ADAL" clId="{6037E661-F1D7-4739-92FF-1FDC075A3D50}" dt="2023-01-13T10:20:08.332" v="5381" actId="26606"/>
          <ac:picMkLst>
            <pc:docMk/>
            <pc:sldMk cId="0" sldId="272"/>
            <ac:picMk id="140" creationId="{2897127E-6CEF-446C-BE87-93B7C46E49D1}"/>
          </ac:picMkLst>
        </pc:picChg>
      </pc:sldChg>
      <pc:sldChg chg="del">
        <pc:chgData name="Richard Ball" userId="c2c6c2dd-6ddc-437e-8cdd-d7a74390accc" providerId="ADAL" clId="{6037E661-F1D7-4739-92FF-1FDC075A3D50}" dt="2023-01-09T11:48:07.934" v="3786" actId="47"/>
        <pc:sldMkLst>
          <pc:docMk/>
          <pc:sldMk cId="0" sldId="273"/>
        </pc:sldMkLst>
      </pc:sldChg>
      <pc:sldChg chg="del">
        <pc:chgData name="Richard Ball" userId="c2c6c2dd-6ddc-437e-8cdd-d7a74390accc" providerId="ADAL" clId="{6037E661-F1D7-4739-92FF-1FDC075A3D50}" dt="2023-01-09T10:34:24.312" v="1669" actId="47"/>
        <pc:sldMkLst>
          <pc:docMk/>
          <pc:sldMk cId="0" sldId="274"/>
        </pc:sldMkLst>
      </pc:sldChg>
      <pc:sldChg chg="del">
        <pc:chgData name="Richard Ball" userId="c2c6c2dd-6ddc-437e-8cdd-d7a74390accc" providerId="ADAL" clId="{6037E661-F1D7-4739-92FF-1FDC075A3D50}" dt="2023-01-09T10:33:47.886" v="1664" actId="47"/>
        <pc:sldMkLst>
          <pc:docMk/>
          <pc:sldMk cId="0" sldId="275"/>
        </pc:sldMkLst>
      </pc:sldChg>
      <pc:sldChg chg="del">
        <pc:chgData name="Richard Ball" userId="c2c6c2dd-6ddc-437e-8cdd-d7a74390accc" providerId="ADAL" clId="{6037E661-F1D7-4739-92FF-1FDC075A3D50}" dt="2023-01-09T08:27:46.134" v="306" actId="47"/>
        <pc:sldMkLst>
          <pc:docMk/>
          <pc:sldMk cId="2635114938" sldId="276"/>
        </pc:sldMkLst>
      </pc:sldChg>
      <pc:sldChg chg="addSp delSp modSp mod ord modAnim modNotesTx">
        <pc:chgData name="Richard Ball" userId="c2c6c2dd-6ddc-437e-8cdd-d7a74390accc" providerId="ADAL" clId="{6037E661-F1D7-4739-92FF-1FDC075A3D50}" dt="2023-01-09T11:46:00.532" v="3784"/>
        <pc:sldMkLst>
          <pc:docMk/>
          <pc:sldMk cId="2351412530" sldId="277"/>
        </pc:sldMkLst>
        <pc:spChg chg="add mod">
          <ac:chgData name="Richard Ball" userId="c2c6c2dd-6ddc-437e-8cdd-d7a74390accc" providerId="ADAL" clId="{6037E661-F1D7-4739-92FF-1FDC075A3D50}" dt="2023-01-09T11:45:33.674" v="3778" actId="403"/>
          <ac:spMkLst>
            <pc:docMk/>
            <pc:sldMk cId="2351412530" sldId="277"/>
            <ac:spMk id="4" creationId="{21E502D8-95A7-2405-A996-4E34332D87CF}"/>
          </ac:spMkLst>
        </pc:spChg>
        <pc:spChg chg="add mod">
          <ac:chgData name="Richard Ball" userId="c2c6c2dd-6ddc-437e-8cdd-d7a74390accc" providerId="ADAL" clId="{6037E661-F1D7-4739-92FF-1FDC075A3D50}" dt="2023-01-09T11:45:36.890" v="3779" actId="403"/>
          <ac:spMkLst>
            <pc:docMk/>
            <pc:sldMk cId="2351412530" sldId="277"/>
            <ac:spMk id="5" creationId="{12E7BB22-0A3B-93EB-E0C7-23DBAB8453EF}"/>
          </ac:spMkLst>
        </pc:spChg>
        <pc:spChg chg="add mod">
          <ac:chgData name="Richard Ball" userId="c2c6c2dd-6ddc-437e-8cdd-d7a74390accc" providerId="ADAL" clId="{6037E661-F1D7-4739-92FF-1FDC075A3D50}" dt="2023-01-09T11:02:25.574" v="2659" actId="14100"/>
          <ac:spMkLst>
            <pc:docMk/>
            <pc:sldMk cId="2351412530" sldId="277"/>
            <ac:spMk id="6" creationId="{54CCE8C3-78A3-DF35-1A81-833E8EFD5A91}"/>
          </ac:spMkLst>
        </pc:spChg>
        <pc:spChg chg="add mod">
          <ac:chgData name="Richard Ball" userId="c2c6c2dd-6ddc-437e-8cdd-d7a74390accc" providerId="ADAL" clId="{6037E661-F1D7-4739-92FF-1FDC075A3D50}" dt="2023-01-09T11:05:08.540" v="2662" actId="1076"/>
          <ac:spMkLst>
            <pc:docMk/>
            <pc:sldMk cId="2351412530" sldId="277"/>
            <ac:spMk id="7" creationId="{441B218E-9FCA-E8DF-F70D-FA074E2ED8BE}"/>
          </ac:spMkLst>
        </pc:spChg>
        <pc:spChg chg="add mod">
          <ac:chgData name="Richard Ball" userId="c2c6c2dd-6ddc-437e-8cdd-d7a74390accc" providerId="ADAL" clId="{6037E661-F1D7-4739-92FF-1FDC075A3D50}" dt="2023-01-09T11:42:27.950" v="3645"/>
          <ac:spMkLst>
            <pc:docMk/>
            <pc:sldMk cId="2351412530" sldId="277"/>
            <ac:spMk id="8" creationId="{B0A597E2-F91D-52DE-DF54-CFF9E04A0432}"/>
          </ac:spMkLst>
        </pc:spChg>
        <pc:picChg chg="del mod modCrop">
          <ac:chgData name="Richard Ball" userId="c2c6c2dd-6ddc-437e-8cdd-d7a74390accc" providerId="ADAL" clId="{6037E661-F1D7-4739-92FF-1FDC075A3D50}" dt="2023-01-09T10:52:22.074" v="1856" actId="478"/>
          <ac:picMkLst>
            <pc:docMk/>
            <pc:sldMk cId="2351412530" sldId="277"/>
            <ac:picMk id="2" creationId="{7CAD7E69-EAB0-40B2-76D2-89D0A84FEC95}"/>
          </ac:picMkLst>
        </pc:picChg>
        <pc:picChg chg="add mod modCrop">
          <ac:chgData name="Richard Ball" userId="c2c6c2dd-6ddc-437e-8cdd-d7a74390accc" providerId="ADAL" clId="{6037E661-F1D7-4739-92FF-1FDC075A3D50}" dt="2023-01-09T10:51:15.785" v="1758" actId="14100"/>
          <ac:picMkLst>
            <pc:docMk/>
            <pc:sldMk cId="2351412530" sldId="277"/>
            <ac:picMk id="3" creationId="{25ADB85C-2683-CBE3-3109-209919A247E7}"/>
          </ac:picMkLst>
        </pc:picChg>
      </pc:sldChg>
      <pc:sldChg chg="modSp mod">
        <pc:chgData name="Richard Ball" userId="c2c6c2dd-6ddc-437e-8cdd-d7a74390accc" providerId="ADAL" clId="{6037E661-F1D7-4739-92FF-1FDC075A3D50}" dt="2023-01-09T08:09:22.765" v="305" actId="113"/>
        <pc:sldMkLst>
          <pc:docMk/>
          <pc:sldMk cId="3223018624" sldId="278"/>
        </pc:sldMkLst>
        <pc:spChg chg="mod">
          <ac:chgData name="Richard Ball" userId="c2c6c2dd-6ddc-437e-8cdd-d7a74390accc" providerId="ADAL" clId="{6037E661-F1D7-4739-92FF-1FDC075A3D50}" dt="2023-01-09T08:09:22.765" v="305" actId="113"/>
          <ac:spMkLst>
            <pc:docMk/>
            <pc:sldMk cId="3223018624" sldId="278"/>
            <ac:spMk id="2" creationId="{00000000-0000-0000-0000-000000000000}"/>
          </ac:spMkLst>
        </pc:spChg>
        <pc:spChg chg="mod">
          <ac:chgData name="Richard Ball" userId="c2c6c2dd-6ddc-437e-8cdd-d7a74390accc" providerId="ADAL" clId="{6037E661-F1D7-4739-92FF-1FDC075A3D50}" dt="2023-01-09T07:57:04.604" v="4"/>
          <ac:spMkLst>
            <pc:docMk/>
            <pc:sldMk cId="3223018624" sldId="278"/>
            <ac:spMk id="3" creationId="{00000000-0000-0000-0000-000000000000}"/>
          </ac:spMkLst>
        </pc:spChg>
        <pc:spChg chg="mod">
          <ac:chgData name="Richard Ball" userId="c2c6c2dd-6ddc-437e-8cdd-d7a74390accc" providerId="ADAL" clId="{6037E661-F1D7-4739-92FF-1FDC075A3D50}" dt="2023-01-09T08:09:05.846" v="302" actId="1076"/>
          <ac:spMkLst>
            <pc:docMk/>
            <pc:sldMk cId="3223018624" sldId="278"/>
            <ac:spMk id="4" creationId="{00000000-0000-0000-0000-000000000000}"/>
          </ac:spMkLst>
        </pc:spChg>
      </pc:sldChg>
      <pc:sldChg chg="modSp">
        <pc:chgData name="Richard Ball" userId="c2c6c2dd-6ddc-437e-8cdd-d7a74390accc" providerId="ADAL" clId="{6037E661-F1D7-4739-92FF-1FDC075A3D50}" dt="2023-01-09T07:57:04.604" v="4"/>
        <pc:sldMkLst>
          <pc:docMk/>
          <pc:sldMk cId="3414338091" sldId="279"/>
        </pc:sldMkLst>
        <pc:spChg chg="mod">
          <ac:chgData name="Richard Ball" userId="c2c6c2dd-6ddc-437e-8cdd-d7a74390accc" providerId="ADAL" clId="{6037E661-F1D7-4739-92FF-1FDC075A3D50}" dt="2023-01-09T07:57:04.604" v="4"/>
          <ac:spMkLst>
            <pc:docMk/>
            <pc:sldMk cId="3414338091" sldId="279"/>
            <ac:spMk id="3" creationId="{00000000-0000-0000-0000-000000000000}"/>
          </ac:spMkLst>
        </pc:spChg>
      </pc:sldChg>
      <pc:sldChg chg="modSp mod">
        <pc:chgData name="Richard Ball" userId="c2c6c2dd-6ddc-437e-8cdd-d7a74390accc" providerId="ADAL" clId="{6037E661-F1D7-4739-92FF-1FDC075A3D50}" dt="2023-01-09T08:00:11.837" v="301" actId="1076"/>
        <pc:sldMkLst>
          <pc:docMk/>
          <pc:sldMk cId="3731540077" sldId="280"/>
        </pc:sldMkLst>
        <pc:spChg chg="mod">
          <ac:chgData name="Richard Ball" userId="c2c6c2dd-6ddc-437e-8cdd-d7a74390accc" providerId="ADAL" clId="{6037E661-F1D7-4739-92FF-1FDC075A3D50}" dt="2023-01-09T08:00:08.579" v="300" actId="1076"/>
          <ac:spMkLst>
            <pc:docMk/>
            <pc:sldMk cId="3731540077" sldId="280"/>
            <ac:spMk id="4" creationId="{00000000-0000-0000-0000-000000000000}"/>
          </ac:spMkLst>
        </pc:spChg>
        <pc:spChg chg="mod">
          <ac:chgData name="Richard Ball" userId="c2c6c2dd-6ddc-437e-8cdd-d7a74390accc" providerId="ADAL" clId="{6037E661-F1D7-4739-92FF-1FDC075A3D50}" dt="2023-01-09T08:00:11.837" v="301" actId="1076"/>
          <ac:spMkLst>
            <pc:docMk/>
            <pc:sldMk cId="3731540077" sldId="280"/>
            <ac:spMk id="5" creationId="{00000000-0000-0000-0000-000000000000}"/>
          </ac:spMkLst>
        </pc:spChg>
        <pc:spChg chg="mod">
          <ac:chgData name="Richard Ball" userId="c2c6c2dd-6ddc-437e-8cdd-d7a74390accc" providerId="ADAL" clId="{6037E661-F1D7-4739-92FF-1FDC075A3D50}" dt="2023-01-09T07:59:57.495" v="292" actId="14100"/>
          <ac:spMkLst>
            <pc:docMk/>
            <pc:sldMk cId="3731540077" sldId="280"/>
            <ac:spMk id="10242" creationId="{00000000-0000-0000-0000-000000000000}"/>
          </ac:spMkLst>
        </pc:spChg>
      </pc:sldChg>
      <pc:sldChg chg="addSp modSp mod">
        <pc:chgData name="Richard Ball" userId="c2c6c2dd-6ddc-437e-8cdd-d7a74390accc" providerId="ADAL" clId="{6037E661-F1D7-4739-92FF-1FDC075A3D50}" dt="2023-01-09T07:59:46.032" v="290" actId="1076"/>
        <pc:sldMkLst>
          <pc:docMk/>
          <pc:sldMk cId="3444609009" sldId="281"/>
        </pc:sldMkLst>
        <pc:spChg chg="add mod">
          <ac:chgData name="Richard Ball" userId="c2c6c2dd-6ddc-437e-8cdd-d7a74390accc" providerId="ADAL" clId="{6037E661-F1D7-4739-92FF-1FDC075A3D50}" dt="2023-01-09T07:59:46.032" v="290" actId="1076"/>
          <ac:spMkLst>
            <pc:docMk/>
            <pc:sldMk cId="3444609009" sldId="281"/>
            <ac:spMk id="2" creationId="{FDD9E3D2-23CF-3B67-5F27-2542C900DE22}"/>
          </ac:spMkLst>
        </pc:spChg>
        <pc:picChg chg="add mod">
          <ac:chgData name="Richard Ball" userId="c2c6c2dd-6ddc-437e-8cdd-d7a74390accc" providerId="ADAL" clId="{6037E661-F1D7-4739-92FF-1FDC075A3D50}" dt="2023-01-09T07:59:04.410" v="199" actId="14100"/>
          <ac:picMkLst>
            <pc:docMk/>
            <pc:sldMk cId="3444609009" sldId="281"/>
            <ac:picMk id="1026" creationId="{28CFC403-5D0A-6318-86E2-221F11D88502}"/>
          </ac:picMkLst>
        </pc:picChg>
        <pc:picChg chg="mod">
          <ac:chgData name="Richard Ball" userId="c2c6c2dd-6ddc-437e-8cdd-d7a74390accc" providerId="ADAL" clId="{6037E661-F1D7-4739-92FF-1FDC075A3D50}" dt="2023-01-09T07:57:51.466" v="14" actId="14100"/>
          <ac:picMkLst>
            <pc:docMk/>
            <pc:sldMk cId="3444609009" sldId="281"/>
            <ac:picMk id="17410" creationId="{00000000-0000-0000-0000-000000000000}"/>
          </ac:picMkLst>
        </pc:picChg>
      </pc:sldChg>
      <pc:sldChg chg="addSp delSp modSp new mod modAnim">
        <pc:chgData name="Richard Ball" userId="c2c6c2dd-6ddc-437e-8cdd-d7a74390accc" providerId="ADAL" clId="{6037E661-F1D7-4739-92FF-1FDC075A3D50}" dt="2023-01-09T09:59:56.324" v="1567"/>
        <pc:sldMkLst>
          <pc:docMk/>
          <pc:sldMk cId="2456405535" sldId="282"/>
        </pc:sldMkLst>
        <pc:spChg chg="del">
          <ac:chgData name="Richard Ball" userId="c2c6c2dd-6ddc-437e-8cdd-d7a74390accc" providerId="ADAL" clId="{6037E661-F1D7-4739-92FF-1FDC075A3D50}" dt="2023-01-09T08:27:57.958" v="310" actId="478"/>
          <ac:spMkLst>
            <pc:docMk/>
            <pc:sldMk cId="2456405535" sldId="282"/>
            <ac:spMk id="2" creationId="{CE9431B9-797B-071B-D10B-CF5F01E5E5FB}"/>
          </ac:spMkLst>
        </pc:spChg>
        <pc:spChg chg="del">
          <ac:chgData name="Richard Ball" userId="c2c6c2dd-6ddc-437e-8cdd-d7a74390accc" providerId="ADAL" clId="{6037E661-F1D7-4739-92FF-1FDC075A3D50}" dt="2023-01-09T08:27:57.958" v="310" actId="478"/>
          <ac:spMkLst>
            <pc:docMk/>
            <pc:sldMk cId="2456405535" sldId="282"/>
            <ac:spMk id="3" creationId="{0315FD36-7536-D95F-DD00-BF32C78C4720}"/>
          </ac:spMkLst>
        </pc:spChg>
        <pc:spChg chg="add mod">
          <ac:chgData name="Richard Ball" userId="c2c6c2dd-6ddc-437e-8cdd-d7a74390accc" providerId="ADAL" clId="{6037E661-F1D7-4739-92FF-1FDC075A3D50}" dt="2023-01-09T09:53:47.183" v="1533" actId="113"/>
          <ac:spMkLst>
            <pc:docMk/>
            <pc:sldMk cId="2456405535" sldId="282"/>
            <ac:spMk id="8" creationId="{BC22D4E6-8322-21A6-26D4-2790CB21BA4E}"/>
          </ac:spMkLst>
        </pc:spChg>
        <pc:spChg chg="add mod">
          <ac:chgData name="Richard Ball" userId="c2c6c2dd-6ddc-437e-8cdd-d7a74390accc" providerId="ADAL" clId="{6037E661-F1D7-4739-92FF-1FDC075A3D50}" dt="2023-01-09T09:53:51.906" v="1534" actId="113"/>
          <ac:spMkLst>
            <pc:docMk/>
            <pc:sldMk cId="2456405535" sldId="282"/>
            <ac:spMk id="9" creationId="{198092CC-9C41-50DD-1EE3-0A354FD66CD4}"/>
          </ac:spMkLst>
        </pc:spChg>
        <pc:spChg chg="add mod">
          <ac:chgData name="Richard Ball" userId="c2c6c2dd-6ddc-437e-8cdd-d7a74390accc" providerId="ADAL" clId="{6037E661-F1D7-4739-92FF-1FDC075A3D50}" dt="2023-01-09T09:53:55.552" v="1535" actId="113"/>
          <ac:spMkLst>
            <pc:docMk/>
            <pc:sldMk cId="2456405535" sldId="282"/>
            <ac:spMk id="10" creationId="{CCBDB710-3B4E-2A43-AAF7-0F0D8CDB568E}"/>
          </ac:spMkLst>
        </pc:spChg>
        <pc:spChg chg="add mod">
          <ac:chgData name="Richard Ball" userId="c2c6c2dd-6ddc-437e-8cdd-d7a74390accc" providerId="ADAL" clId="{6037E661-F1D7-4739-92FF-1FDC075A3D50}" dt="2023-01-09T09:54:06.785" v="1538" actId="14100"/>
          <ac:spMkLst>
            <pc:docMk/>
            <pc:sldMk cId="2456405535" sldId="282"/>
            <ac:spMk id="11" creationId="{8BD16524-53A0-D7AA-0CB8-BA6D46D23A1D}"/>
          </ac:spMkLst>
        </pc:spChg>
        <pc:spChg chg="add mod">
          <ac:chgData name="Richard Ball" userId="c2c6c2dd-6ddc-437e-8cdd-d7a74390accc" providerId="ADAL" clId="{6037E661-F1D7-4739-92FF-1FDC075A3D50}" dt="2023-01-09T09:54:09.448" v="1539" actId="113"/>
          <ac:spMkLst>
            <pc:docMk/>
            <pc:sldMk cId="2456405535" sldId="282"/>
            <ac:spMk id="13" creationId="{7C54D400-553B-DDE7-F783-B2A60A42B38C}"/>
          </ac:spMkLst>
        </pc:spChg>
        <pc:picChg chg="add mod modCrop">
          <ac:chgData name="Richard Ball" userId="c2c6c2dd-6ddc-437e-8cdd-d7a74390accc" providerId="ADAL" clId="{6037E661-F1D7-4739-92FF-1FDC075A3D50}" dt="2023-01-09T09:59:30.474" v="1562" actId="14100"/>
          <ac:picMkLst>
            <pc:docMk/>
            <pc:sldMk cId="2456405535" sldId="282"/>
            <ac:picMk id="3" creationId="{F05D9C12-8EBF-52A5-B793-8DA7C5D6526E}"/>
          </ac:picMkLst>
        </pc:picChg>
        <pc:picChg chg="add del">
          <ac:chgData name="Richard Ball" userId="c2c6c2dd-6ddc-437e-8cdd-d7a74390accc" providerId="ADAL" clId="{6037E661-F1D7-4739-92FF-1FDC075A3D50}" dt="2023-01-09T08:27:53.449" v="309" actId="478"/>
          <ac:picMkLst>
            <pc:docMk/>
            <pc:sldMk cId="2456405535" sldId="282"/>
            <ac:picMk id="5" creationId="{8A26FDED-B150-DCA2-8DDA-B13A3226A532}"/>
          </ac:picMkLst>
        </pc:picChg>
        <pc:picChg chg="add del mod modCrop">
          <ac:chgData name="Richard Ball" userId="c2c6c2dd-6ddc-437e-8cdd-d7a74390accc" providerId="ADAL" clId="{6037E661-F1D7-4739-92FF-1FDC075A3D50}" dt="2023-01-09T09:59:06.003" v="1554" actId="478"/>
          <ac:picMkLst>
            <pc:docMk/>
            <pc:sldMk cId="2456405535" sldId="282"/>
            <ac:picMk id="7" creationId="{16D5FD94-4C97-A708-A7C9-15EBC1F6D583}"/>
          </ac:picMkLst>
        </pc:picChg>
      </pc:sldChg>
      <pc:sldChg chg="addSp delSp modSp new mod ord modAnim">
        <pc:chgData name="Richard Ball" userId="c2c6c2dd-6ddc-437e-8cdd-d7a74390accc" providerId="ADAL" clId="{6037E661-F1D7-4739-92FF-1FDC075A3D50}" dt="2023-01-09T10:00:36.880" v="1579"/>
        <pc:sldMkLst>
          <pc:docMk/>
          <pc:sldMk cId="432767541" sldId="283"/>
        </pc:sldMkLst>
        <pc:spChg chg="del">
          <ac:chgData name="Richard Ball" userId="c2c6c2dd-6ddc-437e-8cdd-d7a74390accc" providerId="ADAL" clId="{6037E661-F1D7-4739-92FF-1FDC075A3D50}" dt="2023-01-09T09:54:22.158" v="1541" actId="478"/>
          <ac:spMkLst>
            <pc:docMk/>
            <pc:sldMk cId="432767541" sldId="283"/>
            <ac:spMk id="2" creationId="{C640C54A-B51B-31FA-E220-EBFCF5428E32}"/>
          </ac:spMkLst>
        </pc:spChg>
        <pc:spChg chg="del">
          <ac:chgData name="Richard Ball" userId="c2c6c2dd-6ddc-437e-8cdd-d7a74390accc" providerId="ADAL" clId="{6037E661-F1D7-4739-92FF-1FDC075A3D50}" dt="2023-01-09T09:54:22.158" v="1541" actId="478"/>
          <ac:spMkLst>
            <pc:docMk/>
            <pc:sldMk cId="432767541" sldId="283"/>
            <ac:spMk id="3" creationId="{493EDE50-6019-3BE0-E0E6-C6D478E01AB4}"/>
          </ac:spMkLst>
        </pc:spChg>
        <pc:picChg chg="add mod">
          <ac:chgData name="Richard Ball" userId="c2c6c2dd-6ddc-437e-8cdd-d7a74390accc" providerId="ADAL" clId="{6037E661-F1D7-4739-92FF-1FDC075A3D50}" dt="2023-01-09T09:58:04.922" v="1546" actId="14100"/>
          <ac:picMkLst>
            <pc:docMk/>
            <pc:sldMk cId="432767541" sldId="283"/>
            <ac:picMk id="4" creationId="{1D68FFED-99E2-7928-13DE-32CD32B54B4A}"/>
          </ac:picMkLst>
        </pc:picChg>
      </pc:sldChg>
      <pc:sldChg chg="addSp delSp modSp new mod setBg">
        <pc:chgData name="Richard Ball" userId="c2c6c2dd-6ddc-437e-8cdd-d7a74390accc" providerId="ADAL" clId="{6037E661-F1D7-4739-92FF-1FDC075A3D50}" dt="2023-01-09T10:00:20.973" v="1577" actId="1076"/>
        <pc:sldMkLst>
          <pc:docMk/>
          <pc:sldMk cId="722304558" sldId="284"/>
        </pc:sldMkLst>
        <pc:spChg chg="del">
          <ac:chgData name="Richard Ball" userId="c2c6c2dd-6ddc-437e-8cdd-d7a74390accc" providerId="ADAL" clId="{6037E661-F1D7-4739-92FF-1FDC075A3D50}" dt="2023-01-09T09:58:13.842" v="1548" actId="478"/>
          <ac:spMkLst>
            <pc:docMk/>
            <pc:sldMk cId="722304558" sldId="284"/>
            <ac:spMk id="2" creationId="{6A87F929-AAF2-AB15-E8AE-501C896C35BD}"/>
          </ac:spMkLst>
        </pc:spChg>
        <pc:spChg chg="del">
          <ac:chgData name="Richard Ball" userId="c2c6c2dd-6ddc-437e-8cdd-d7a74390accc" providerId="ADAL" clId="{6037E661-F1D7-4739-92FF-1FDC075A3D50}" dt="2023-01-09T09:58:13.842" v="1548" actId="478"/>
          <ac:spMkLst>
            <pc:docMk/>
            <pc:sldMk cId="722304558" sldId="284"/>
            <ac:spMk id="3" creationId="{9B82BA90-C501-D48F-329D-D3D90A6D8D7E}"/>
          </ac:spMkLst>
        </pc:spChg>
        <pc:spChg chg="add del">
          <ac:chgData name="Richard Ball" userId="c2c6c2dd-6ddc-437e-8cdd-d7a74390accc" providerId="ADAL" clId="{6037E661-F1D7-4739-92FF-1FDC075A3D50}" dt="2023-01-09T10:00:08.515" v="1570" actId="26606"/>
          <ac:spMkLst>
            <pc:docMk/>
            <pc:sldMk cId="722304558" sldId="284"/>
            <ac:spMk id="10" creationId="{42A4FC2C-047E-45A5-965D-8E1E3BF09BC6}"/>
          </ac:spMkLst>
        </pc:spChg>
        <pc:spChg chg="add">
          <ac:chgData name="Richard Ball" userId="c2c6c2dd-6ddc-437e-8cdd-d7a74390accc" providerId="ADAL" clId="{6037E661-F1D7-4739-92FF-1FDC075A3D50}" dt="2023-01-09T10:00:08.523" v="1571" actId="26606"/>
          <ac:spMkLst>
            <pc:docMk/>
            <pc:sldMk cId="722304558" sldId="284"/>
            <ac:spMk id="12" creationId="{CB44330D-EA18-4254-AA95-EB49948539B8}"/>
          </ac:spMkLst>
        </pc:spChg>
        <pc:spChg chg="add">
          <ac:chgData name="Richard Ball" userId="c2c6c2dd-6ddc-437e-8cdd-d7a74390accc" providerId="ADAL" clId="{6037E661-F1D7-4739-92FF-1FDC075A3D50}" dt="2023-01-09T10:00:08.523" v="1571" actId="26606"/>
          <ac:spMkLst>
            <pc:docMk/>
            <pc:sldMk cId="722304558" sldId="284"/>
            <ac:spMk id="13" creationId="{32BC26D8-82FB-445E-AA49-62A77D7C1EE0}"/>
          </ac:spMkLst>
        </pc:spChg>
        <pc:picChg chg="add del mod">
          <ac:chgData name="Richard Ball" userId="c2c6c2dd-6ddc-437e-8cdd-d7a74390accc" providerId="ADAL" clId="{6037E661-F1D7-4739-92FF-1FDC075A3D50}" dt="2023-01-09T09:58:25.782" v="1553" actId="478"/>
          <ac:picMkLst>
            <pc:docMk/>
            <pc:sldMk cId="722304558" sldId="284"/>
            <ac:picMk id="4" creationId="{A7703ACF-1CF7-6D4C-2E03-E7713AA5A7B7}"/>
          </ac:picMkLst>
        </pc:picChg>
        <pc:picChg chg="add mod">
          <ac:chgData name="Richard Ball" userId="c2c6c2dd-6ddc-437e-8cdd-d7a74390accc" providerId="ADAL" clId="{6037E661-F1D7-4739-92FF-1FDC075A3D50}" dt="2023-01-09T10:00:20.973" v="1577" actId="1076"/>
          <ac:picMkLst>
            <pc:docMk/>
            <pc:sldMk cId="722304558" sldId="284"/>
            <ac:picMk id="5" creationId="{AD9E21C5-EC09-3886-FAC7-76013AB93E80}"/>
          </ac:picMkLst>
        </pc:picChg>
      </pc:sldChg>
      <pc:sldChg chg="addSp delSp modSp add mod ord addAnim delAnim modAnim">
        <pc:chgData name="Richard Ball" userId="c2c6c2dd-6ddc-437e-8cdd-d7a74390accc" providerId="ADAL" clId="{6037E661-F1D7-4739-92FF-1FDC075A3D50}" dt="2023-01-09T11:28:22.672" v="3643" actId="478"/>
        <pc:sldMkLst>
          <pc:docMk/>
          <pc:sldMk cId="654709793" sldId="285"/>
        </pc:sldMkLst>
        <pc:spChg chg="add mod">
          <ac:chgData name="Richard Ball" userId="c2c6c2dd-6ddc-437e-8cdd-d7a74390accc" providerId="ADAL" clId="{6037E661-F1D7-4739-92FF-1FDC075A3D50}" dt="2023-01-09T10:02:28.409" v="1636" actId="207"/>
          <ac:spMkLst>
            <pc:docMk/>
            <pc:sldMk cId="654709793" sldId="285"/>
            <ac:spMk id="4" creationId="{21EFE091-9F4E-F4B0-BD03-C3EA0E5FC898}"/>
          </ac:spMkLst>
        </pc:spChg>
        <pc:spChg chg="add mod">
          <ac:chgData name="Richard Ball" userId="c2c6c2dd-6ddc-437e-8cdd-d7a74390accc" providerId="ADAL" clId="{6037E661-F1D7-4739-92FF-1FDC075A3D50}" dt="2023-01-09T10:02:28.409" v="1636" actId="207"/>
          <ac:spMkLst>
            <pc:docMk/>
            <pc:sldMk cId="654709793" sldId="285"/>
            <ac:spMk id="6" creationId="{4C9C074F-16CE-FB7E-B4F5-67AC7C6B6341}"/>
          </ac:spMkLst>
        </pc:spChg>
        <pc:spChg chg="mod">
          <ac:chgData name="Richard Ball" userId="c2c6c2dd-6ddc-437e-8cdd-d7a74390accc" providerId="ADAL" clId="{6037E661-F1D7-4739-92FF-1FDC075A3D50}" dt="2023-01-09T10:02:48.593" v="1639" actId="1076"/>
          <ac:spMkLst>
            <pc:docMk/>
            <pc:sldMk cId="654709793" sldId="285"/>
            <ac:spMk id="8" creationId="{BC22D4E6-8322-21A6-26D4-2790CB21BA4E}"/>
          </ac:spMkLst>
        </pc:spChg>
        <pc:spChg chg="mod">
          <ac:chgData name="Richard Ball" userId="c2c6c2dd-6ddc-437e-8cdd-d7a74390accc" providerId="ADAL" clId="{6037E661-F1D7-4739-92FF-1FDC075A3D50}" dt="2023-01-09T10:02:48.593" v="1639" actId="1076"/>
          <ac:spMkLst>
            <pc:docMk/>
            <pc:sldMk cId="654709793" sldId="285"/>
            <ac:spMk id="9" creationId="{198092CC-9C41-50DD-1EE3-0A354FD66CD4}"/>
          </ac:spMkLst>
        </pc:spChg>
        <pc:spChg chg="mod">
          <ac:chgData name="Richard Ball" userId="c2c6c2dd-6ddc-437e-8cdd-d7a74390accc" providerId="ADAL" clId="{6037E661-F1D7-4739-92FF-1FDC075A3D50}" dt="2023-01-09T10:02:48.593" v="1639" actId="1076"/>
          <ac:spMkLst>
            <pc:docMk/>
            <pc:sldMk cId="654709793" sldId="285"/>
            <ac:spMk id="10" creationId="{CCBDB710-3B4E-2A43-AAF7-0F0D8CDB568E}"/>
          </ac:spMkLst>
        </pc:spChg>
        <pc:spChg chg="mod">
          <ac:chgData name="Richard Ball" userId="c2c6c2dd-6ddc-437e-8cdd-d7a74390accc" providerId="ADAL" clId="{6037E661-F1D7-4739-92FF-1FDC075A3D50}" dt="2023-01-09T10:02:48.593" v="1639" actId="1076"/>
          <ac:spMkLst>
            <pc:docMk/>
            <pc:sldMk cId="654709793" sldId="285"/>
            <ac:spMk id="11" creationId="{8BD16524-53A0-D7AA-0CB8-BA6D46D23A1D}"/>
          </ac:spMkLst>
        </pc:spChg>
        <pc:spChg chg="add mod">
          <ac:chgData name="Richard Ball" userId="c2c6c2dd-6ddc-437e-8cdd-d7a74390accc" providerId="ADAL" clId="{6037E661-F1D7-4739-92FF-1FDC075A3D50}" dt="2023-01-09T10:02:28.409" v="1636" actId="207"/>
          <ac:spMkLst>
            <pc:docMk/>
            <pc:sldMk cId="654709793" sldId="285"/>
            <ac:spMk id="12" creationId="{AFA88309-3A13-8545-8ACF-063A10AE2BBA}"/>
          </ac:spMkLst>
        </pc:spChg>
        <pc:spChg chg="mod">
          <ac:chgData name="Richard Ball" userId="c2c6c2dd-6ddc-437e-8cdd-d7a74390accc" providerId="ADAL" clId="{6037E661-F1D7-4739-92FF-1FDC075A3D50}" dt="2023-01-09T10:02:48.593" v="1639" actId="1076"/>
          <ac:spMkLst>
            <pc:docMk/>
            <pc:sldMk cId="654709793" sldId="285"/>
            <ac:spMk id="13" creationId="{7C54D400-553B-DDE7-F783-B2A60A42B38C}"/>
          </ac:spMkLst>
        </pc:spChg>
        <pc:spChg chg="add mod">
          <ac:chgData name="Richard Ball" userId="c2c6c2dd-6ddc-437e-8cdd-d7a74390accc" providerId="ADAL" clId="{6037E661-F1D7-4739-92FF-1FDC075A3D50}" dt="2023-01-09T10:02:28.409" v="1636" actId="207"/>
          <ac:spMkLst>
            <pc:docMk/>
            <pc:sldMk cId="654709793" sldId="285"/>
            <ac:spMk id="15" creationId="{062A85B4-7B51-B4CC-BA99-C11EB346F6B4}"/>
          </ac:spMkLst>
        </pc:spChg>
        <pc:spChg chg="add mod">
          <ac:chgData name="Richard Ball" userId="c2c6c2dd-6ddc-437e-8cdd-d7a74390accc" providerId="ADAL" clId="{6037E661-F1D7-4739-92FF-1FDC075A3D50}" dt="2023-01-09T10:02:28.409" v="1636" actId="207"/>
          <ac:spMkLst>
            <pc:docMk/>
            <pc:sldMk cId="654709793" sldId="285"/>
            <ac:spMk id="17" creationId="{E74A3145-B642-E0EB-50E6-DB1A1C4AC51E}"/>
          </ac:spMkLst>
        </pc:spChg>
        <pc:picChg chg="del">
          <ac:chgData name="Richard Ball" userId="c2c6c2dd-6ddc-437e-8cdd-d7a74390accc" providerId="ADAL" clId="{6037E661-F1D7-4739-92FF-1FDC075A3D50}" dt="2023-01-09T10:00:42.562" v="1581" actId="478"/>
          <ac:picMkLst>
            <pc:docMk/>
            <pc:sldMk cId="654709793" sldId="285"/>
            <ac:picMk id="3" creationId="{F05D9C12-8EBF-52A5-B793-8DA7C5D6526E}"/>
          </ac:picMkLst>
        </pc:picChg>
        <pc:cxnChg chg="add del mod">
          <ac:chgData name="Richard Ball" userId="c2c6c2dd-6ddc-437e-8cdd-d7a74390accc" providerId="ADAL" clId="{6037E661-F1D7-4739-92FF-1FDC075A3D50}" dt="2023-01-09T11:28:22.672" v="3643" actId="478"/>
          <ac:cxnSpMkLst>
            <pc:docMk/>
            <pc:sldMk cId="654709793" sldId="285"/>
            <ac:cxnSpMk id="19" creationId="{C41AC475-FF13-C9B6-DAB6-D328AD548EDE}"/>
          </ac:cxnSpMkLst>
        </pc:cxnChg>
        <pc:cxnChg chg="add del mod">
          <ac:chgData name="Richard Ball" userId="c2c6c2dd-6ddc-437e-8cdd-d7a74390accc" providerId="ADAL" clId="{6037E661-F1D7-4739-92FF-1FDC075A3D50}" dt="2023-01-09T11:28:22.672" v="3643" actId="478"/>
          <ac:cxnSpMkLst>
            <pc:docMk/>
            <pc:sldMk cId="654709793" sldId="285"/>
            <ac:cxnSpMk id="20" creationId="{05226EB6-21BD-DB0A-FE1A-A35B8C61C86D}"/>
          </ac:cxnSpMkLst>
        </pc:cxnChg>
        <pc:cxnChg chg="add del mod">
          <ac:chgData name="Richard Ball" userId="c2c6c2dd-6ddc-437e-8cdd-d7a74390accc" providerId="ADAL" clId="{6037E661-F1D7-4739-92FF-1FDC075A3D50}" dt="2023-01-09T11:28:22.672" v="3643" actId="478"/>
          <ac:cxnSpMkLst>
            <pc:docMk/>
            <pc:sldMk cId="654709793" sldId="285"/>
            <ac:cxnSpMk id="22" creationId="{F15DAC83-5AE8-FF38-8629-D9B03ADD9F5C}"/>
          </ac:cxnSpMkLst>
        </pc:cxnChg>
        <pc:cxnChg chg="add del mod">
          <ac:chgData name="Richard Ball" userId="c2c6c2dd-6ddc-437e-8cdd-d7a74390accc" providerId="ADAL" clId="{6037E661-F1D7-4739-92FF-1FDC075A3D50}" dt="2023-01-09T11:28:22.672" v="3643" actId="478"/>
          <ac:cxnSpMkLst>
            <pc:docMk/>
            <pc:sldMk cId="654709793" sldId="285"/>
            <ac:cxnSpMk id="24" creationId="{4B2AEEF3-0316-FE76-6201-13E607CF2204}"/>
          </ac:cxnSpMkLst>
        </pc:cxnChg>
        <pc:cxnChg chg="add del mod">
          <ac:chgData name="Richard Ball" userId="c2c6c2dd-6ddc-437e-8cdd-d7a74390accc" providerId="ADAL" clId="{6037E661-F1D7-4739-92FF-1FDC075A3D50}" dt="2023-01-09T11:28:22.672" v="3643" actId="478"/>
          <ac:cxnSpMkLst>
            <pc:docMk/>
            <pc:sldMk cId="654709793" sldId="285"/>
            <ac:cxnSpMk id="26" creationId="{776A6C7C-7420-88EA-C5F1-437EA69677C8}"/>
          </ac:cxnSpMkLst>
        </pc:cxnChg>
      </pc:sldChg>
      <pc:sldChg chg="addSp delSp modSp new mod ord">
        <pc:chgData name="Richard Ball" userId="c2c6c2dd-6ddc-437e-8cdd-d7a74390accc" providerId="ADAL" clId="{6037E661-F1D7-4739-92FF-1FDC075A3D50}" dt="2023-01-09T11:23:43.218" v="3620" actId="1076"/>
        <pc:sldMkLst>
          <pc:docMk/>
          <pc:sldMk cId="1270794314" sldId="286"/>
        </pc:sldMkLst>
        <pc:spChg chg="del">
          <ac:chgData name="Richard Ball" userId="c2c6c2dd-6ddc-437e-8cdd-d7a74390accc" providerId="ADAL" clId="{6037E661-F1D7-4739-92FF-1FDC075A3D50}" dt="2023-01-09T10:37:49.572" v="1711" actId="478"/>
          <ac:spMkLst>
            <pc:docMk/>
            <pc:sldMk cId="1270794314" sldId="286"/>
            <ac:spMk id="2" creationId="{18479C8B-ED6F-AD46-1C64-BC1A8800A5F9}"/>
          </ac:spMkLst>
        </pc:spChg>
        <pc:spChg chg="del">
          <ac:chgData name="Richard Ball" userId="c2c6c2dd-6ddc-437e-8cdd-d7a74390accc" providerId="ADAL" clId="{6037E661-F1D7-4739-92FF-1FDC075A3D50}" dt="2023-01-09T10:37:49.572" v="1711" actId="478"/>
          <ac:spMkLst>
            <pc:docMk/>
            <pc:sldMk cId="1270794314" sldId="286"/>
            <ac:spMk id="3" creationId="{75B3E986-3304-A321-E622-B78C4FE0EAB5}"/>
          </ac:spMkLst>
        </pc:spChg>
        <pc:spChg chg="add mod">
          <ac:chgData name="Richard Ball" userId="c2c6c2dd-6ddc-437e-8cdd-d7a74390accc" providerId="ADAL" clId="{6037E661-F1D7-4739-92FF-1FDC075A3D50}" dt="2023-01-09T11:23:43.218" v="3620" actId="1076"/>
          <ac:spMkLst>
            <pc:docMk/>
            <pc:sldMk cId="1270794314" sldId="286"/>
            <ac:spMk id="4" creationId="{963EDC9D-68BE-5590-0E4A-C60C7FE589C5}"/>
          </ac:spMkLst>
        </pc:spChg>
        <pc:picChg chg="add mod">
          <ac:chgData name="Richard Ball" userId="c2c6c2dd-6ddc-437e-8cdd-d7a74390accc" providerId="ADAL" clId="{6037E661-F1D7-4739-92FF-1FDC075A3D50}" dt="2023-01-09T10:38:06.550" v="1718" actId="1076"/>
          <ac:picMkLst>
            <pc:docMk/>
            <pc:sldMk cId="1270794314" sldId="286"/>
            <ac:picMk id="1026" creationId="{9A7C1CE9-FD32-4924-6B62-0F747818CEAD}"/>
          </ac:picMkLst>
        </pc:picChg>
      </pc:sldChg>
      <pc:sldChg chg="addSp delSp modSp new">
        <pc:chgData name="Richard Ball" userId="c2c6c2dd-6ddc-437e-8cdd-d7a74390accc" providerId="ADAL" clId="{6037E661-F1D7-4739-92FF-1FDC075A3D50}" dt="2023-01-09T10:49:54.829" v="1748" actId="14100"/>
        <pc:sldMkLst>
          <pc:docMk/>
          <pc:sldMk cId="3154599782" sldId="287"/>
        </pc:sldMkLst>
        <pc:spChg chg="del">
          <ac:chgData name="Richard Ball" userId="c2c6c2dd-6ddc-437e-8cdd-d7a74390accc" providerId="ADAL" clId="{6037E661-F1D7-4739-92FF-1FDC075A3D50}" dt="2023-01-09T10:38:11.246" v="1720" actId="478"/>
          <ac:spMkLst>
            <pc:docMk/>
            <pc:sldMk cId="3154599782" sldId="287"/>
            <ac:spMk id="2" creationId="{F604E3C8-AC5C-932C-42B7-8AD477A4CBB9}"/>
          </ac:spMkLst>
        </pc:spChg>
        <pc:spChg chg="del">
          <ac:chgData name="Richard Ball" userId="c2c6c2dd-6ddc-437e-8cdd-d7a74390accc" providerId="ADAL" clId="{6037E661-F1D7-4739-92FF-1FDC075A3D50}" dt="2023-01-09T10:38:11.246" v="1720" actId="478"/>
          <ac:spMkLst>
            <pc:docMk/>
            <pc:sldMk cId="3154599782" sldId="287"/>
            <ac:spMk id="3" creationId="{ADDCDE1C-CF5A-0BFB-E3F4-53595514D9DE}"/>
          </ac:spMkLst>
        </pc:spChg>
        <pc:picChg chg="add del mod">
          <ac:chgData name="Richard Ball" userId="c2c6c2dd-6ddc-437e-8cdd-d7a74390accc" providerId="ADAL" clId="{6037E661-F1D7-4739-92FF-1FDC075A3D50}" dt="2023-01-09T10:49:41.163" v="1744" actId="478"/>
          <ac:picMkLst>
            <pc:docMk/>
            <pc:sldMk cId="3154599782" sldId="287"/>
            <ac:picMk id="2050" creationId="{C0E2936F-FE80-56E1-7F50-0A63C76542B8}"/>
          </ac:picMkLst>
        </pc:picChg>
        <pc:picChg chg="add mod">
          <ac:chgData name="Richard Ball" userId="c2c6c2dd-6ddc-437e-8cdd-d7a74390accc" providerId="ADAL" clId="{6037E661-F1D7-4739-92FF-1FDC075A3D50}" dt="2023-01-09T10:49:54.829" v="1748" actId="14100"/>
          <ac:picMkLst>
            <pc:docMk/>
            <pc:sldMk cId="3154599782" sldId="287"/>
            <ac:picMk id="2052" creationId="{2F981ACE-FBFA-37B1-8051-AEAE44E1FA4B}"/>
          </ac:picMkLst>
        </pc:picChg>
      </pc:sldChg>
      <pc:sldChg chg="delSp modSp add ord">
        <pc:chgData name="Richard Ball" userId="c2c6c2dd-6ddc-437e-8cdd-d7a74390accc" providerId="ADAL" clId="{6037E661-F1D7-4739-92FF-1FDC075A3D50}" dt="2023-01-09T10:49:39.725" v="1743"/>
        <pc:sldMkLst>
          <pc:docMk/>
          <pc:sldMk cId="2991279832" sldId="288"/>
        </pc:sldMkLst>
        <pc:picChg chg="mod">
          <ac:chgData name="Richard Ball" userId="c2c6c2dd-6ddc-437e-8cdd-d7a74390accc" providerId="ADAL" clId="{6037E661-F1D7-4739-92FF-1FDC075A3D50}" dt="2023-01-09T10:49:36.348" v="1741" actId="14100"/>
          <ac:picMkLst>
            <pc:docMk/>
            <pc:sldMk cId="2991279832" sldId="288"/>
            <ac:picMk id="2050" creationId="{C0E2936F-FE80-56E1-7F50-0A63C76542B8}"/>
          </ac:picMkLst>
        </pc:picChg>
        <pc:picChg chg="del">
          <ac:chgData name="Richard Ball" userId="c2c6c2dd-6ddc-437e-8cdd-d7a74390accc" providerId="ADAL" clId="{6037E661-F1D7-4739-92FF-1FDC075A3D50}" dt="2023-01-09T10:49:30.253" v="1739" actId="478"/>
          <ac:picMkLst>
            <pc:docMk/>
            <pc:sldMk cId="2991279832" sldId="288"/>
            <ac:picMk id="2052" creationId="{2F981ACE-FBFA-37B1-8051-AEAE44E1FA4B}"/>
          </ac:picMkLst>
        </pc:picChg>
      </pc:sldChg>
      <pc:sldChg chg="addSp delSp modSp new del mod">
        <pc:chgData name="Richard Ball" userId="c2c6c2dd-6ddc-437e-8cdd-d7a74390accc" providerId="ADAL" clId="{6037E661-F1D7-4739-92FF-1FDC075A3D50}" dt="2023-01-09T11:47:16.732" v="3785" actId="47"/>
        <pc:sldMkLst>
          <pc:docMk/>
          <pc:sldMk cId="2236478929" sldId="289"/>
        </pc:sldMkLst>
        <pc:picChg chg="add mod">
          <ac:chgData name="Richard Ball" userId="c2c6c2dd-6ddc-437e-8cdd-d7a74390accc" providerId="ADAL" clId="{6037E661-F1D7-4739-92FF-1FDC075A3D50}" dt="2023-01-09T11:10:58.721" v="2914" actId="1076"/>
          <ac:picMkLst>
            <pc:docMk/>
            <pc:sldMk cId="2236478929" sldId="289"/>
            <ac:picMk id="2" creationId="{28FF282D-25E4-3150-6D6E-034B00DC1A09}"/>
          </ac:picMkLst>
        </pc:picChg>
        <pc:picChg chg="add del mod modCrop">
          <ac:chgData name="Richard Ball" userId="c2c6c2dd-6ddc-437e-8cdd-d7a74390accc" providerId="ADAL" clId="{6037E661-F1D7-4739-92FF-1FDC075A3D50}" dt="2023-01-09T11:10:38.359" v="2908" actId="478"/>
          <ac:picMkLst>
            <pc:docMk/>
            <pc:sldMk cId="2236478929" sldId="289"/>
            <ac:picMk id="3" creationId="{A5A6A451-BA93-66D0-ADD1-B5BF1BED3515}"/>
          </ac:picMkLst>
        </pc:picChg>
      </pc:sldChg>
      <pc:sldChg chg="addSp delSp modSp new mod setBg">
        <pc:chgData name="Richard Ball" userId="c2c6c2dd-6ddc-437e-8cdd-d7a74390accc" providerId="ADAL" clId="{6037E661-F1D7-4739-92FF-1FDC075A3D50}" dt="2023-01-09T11:25:46.846" v="3637" actId="14100"/>
        <pc:sldMkLst>
          <pc:docMk/>
          <pc:sldMk cId="4120201282" sldId="290"/>
        </pc:sldMkLst>
        <pc:spChg chg="del">
          <ac:chgData name="Richard Ball" userId="c2c6c2dd-6ddc-437e-8cdd-d7a74390accc" providerId="ADAL" clId="{6037E661-F1D7-4739-92FF-1FDC075A3D50}" dt="2023-01-09T11:09:34.617" v="2896" actId="478"/>
          <ac:spMkLst>
            <pc:docMk/>
            <pc:sldMk cId="4120201282" sldId="290"/>
            <ac:spMk id="2" creationId="{4487DCD8-BC29-5133-558C-1389A7D9EA61}"/>
          </ac:spMkLst>
        </pc:spChg>
        <pc:spChg chg="del">
          <ac:chgData name="Richard Ball" userId="c2c6c2dd-6ddc-437e-8cdd-d7a74390accc" providerId="ADAL" clId="{6037E661-F1D7-4739-92FF-1FDC075A3D50}" dt="2023-01-09T11:09:34.617" v="2896" actId="478"/>
          <ac:spMkLst>
            <pc:docMk/>
            <pc:sldMk cId="4120201282" sldId="290"/>
            <ac:spMk id="3" creationId="{3F7FFD2D-66F7-367B-2A04-36500CD467EC}"/>
          </ac:spMkLst>
        </pc:spChg>
        <pc:spChg chg="add">
          <ac:chgData name="Richard Ball" userId="c2c6c2dd-6ddc-437e-8cdd-d7a74390accc" providerId="ADAL" clId="{6037E661-F1D7-4739-92FF-1FDC075A3D50}" dt="2023-01-09T11:25:22.074" v="3629" actId="26606"/>
          <ac:spMkLst>
            <pc:docMk/>
            <pc:sldMk cId="4120201282" sldId="290"/>
            <ac:spMk id="3079" creationId="{A9F529C3-C941-49FD-8C67-82F134F64BDB}"/>
          </ac:spMkLst>
        </pc:spChg>
        <pc:spChg chg="add">
          <ac:chgData name="Richard Ball" userId="c2c6c2dd-6ddc-437e-8cdd-d7a74390accc" providerId="ADAL" clId="{6037E661-F1D7-4739-92FF-1FDC075A3D50}" dt="2023-01-09T11:25:22.074" v="3629" actId="26606"/>
          <ac:spMkLst>
            <pc:docMk/>
            <pc:sldMk cId="4120201282" sldId="290"/>
            <ac:spMk id="3081" creationId="{20586029-32A0-47E5-9AEC-AE3ABA6B94D0}"/>
          </ac:spMkLst>
        </pc:spChg>
        <pc:picChg chg="add mod ord">
          <ac:chgData name="Richard Ball" userId="c2c6c2dd-6ddc-437e-8cdd-d7a74390accc" providerId="ADAL" clId="{6037E661-F1D7-4739-92FF-1FDC075A3D50}" dt="2023-01-09T11:25:46.846" v="3637" actId="14100"/>
          <ac:picMkLst>
            <pc:docMk/>
            <pc:sldMk cId="4120201282" sldId="290"/>
            <ac:picMk id="4" creationId="{88270296-6F74-BF7F-7CE9-8C7514682018}"/>
          </ac:picMkLst>
        </pc:picChg>
        <pc:picChg chg="add del mod">
          <ac:chgData name="Richard Ball" userId="c2c6c2dd-6ddc-437e-8cdd-d7a74390accc" providerId="ADAL" clId="{6037E661-F1D7-4739-92FF-1FDC075A3D50}" dt="2023-01-09T11:24:11.366" v="3622" actId="478"/>
          <ac:picMkLst>
            <pc:docMk/>
            <pc:sldMk cId="4120201282" sldId="290"/>
            <ac:picMk id="5" creationId="{5EDF69C6-6605-615C-78F7-D6668277749E}"/>
          </ac:picMkLst>
        </pc:picChg>
        <pc:picChg chg="add mod">
          <ac:chgData name="Richard Ball" userId="c2c6c2dd-6ddc-437e-8cdd-d7a74390accc" providerId="ADAL" clId="{6037E661-F1D7-4739-92FF-1FDC075A3D50}" dt="2023-01-09T11:25:37.631" v="3635" actId="1076"/>
          <ac:picMkLst>
            <pc:docMk/>
            <pc:sldMk cId="4120201282" sldId="290"/>
            <ac:picMk id="3074" creationId="{0C5CF087-87C0-085F-C012-3BF9F596393B}"/>
          </ac:picMkLst>
        </pc:picChg>
        <pc:cxnChg chg="add">
          <ac:chgData name="Richard Ball" userId="c2c6c2dd-6ddc-437e-8cdd-d7a74390accc" providerId="ADAL" clId="{6037E661-F1D7-4739-92FF-1FDC075A3D50}" dt="2023-01-09T11:25:22.074" v="3629" actId="26606"/>
          <ac:cxnSpMkLst>
            <pc:docMk/>
            <pc:sldMk cId="4120201282" sldId="290"/>
            <ac:cxnSpMk id="3083" creationId="{8C730EAB-A532-4295-A302-FB4B90DB9F5E}"/>
          </ac:cxnSpMkLst>
        </pc:cxnChg>
      </pc:sldChg>
      <pc:sldChg chg="delSp modSp new mod ord">
        <pc:chgData name="Richard Ball" userId="c2c6c2dd-6ddc-437e-8cdd-d7a74390accc" providerId="ADAL" clId="{6037E661-F1D7-4739-92FF-1FDC075A3D50}" dt="2023-01-09T11:45:14.708" v="3774"/>
        <pc:sldMkLst>
          <pc:docMk/>
          <pc:sldMk cId="245547339" sldId="291"/>
        </pc:sldMkLst>
        <pc:spChg chg="mod">
          <ac:chgData name="Richard Ball" userId="c2c6c2dd-6ddc-437e-8cdd-d7a74390accc" providerId="ADAL" clId="{6037E661-F1D7-4739-92FF-1FDC075A3D50}" dt="2023-01-09T11:12:37.213" v="3006" actId="692"/>
          <ac:spMkLst>
            <pc:docMk/>
            <pc:sldMk cId="245547339" sldId="291"/>
            <ac:spMk id="2" creationId="{FFB55107-2BA3-7D24-3D43-B202D4DC79AC}"/>
          </ac:spMkLst>
        </pc:spChg>
        <pc:spChg chg="del mod">
          <ac:chgData name="Richard Ball" userId="c2c6c2dd-6ddc-437e-8cdd-d7a74390accc" providerId="ADAL" clId="{6037E661-F1D7-4739-92FF-1FDC075A3D50}" dt="2023-01-09T11:12:11.778" v="2998" actId="478"/>
          <ac:spMkLst>
            <pc:docMk/>
            <pc:sldMk cId="245547339" sldId="291"/>
            <ac:spMk id="3" creationId="{0F439B48-1C19-25A1-0ED2-705B0BCF57F6}"/>
          </ac:spMkLst>
        </pc:spChg>
      </pc:sldChg>
      <pc:sldChg chg="add">
        <pc:chgData name="Richard Ball" userId="c2c6c2dd-6ddc-437e-8cdd-d7a74390accc" providerId="ADAL" clId="{6037E661-F1D7-4739-92FF-1FDC075A3D50}" dt="2023-01-09T11:28:20.081" v="3642" actId="2890"/>
        <pc:sldMkLst>
          <pc:docMk/>
          <pc:sldMk cId="8581867" sldId="292"/>
        </pc:sldMkLst>
      </pc:sldChg>
      <pc:sldChg chg="addSp delSp modSp new mod">
        <pc:chgData name="Richard Ball" userId="c2c6c2dd-6ddc-437e-8cdd-d7a74390accc" providerId="ADAL" clId="{6037E661-F1D7-4739-92FF-1FDC075A3D50}" dt="2023-01-09T11:45:25.641" v="3777" actId="1076"/>
        <pc:sldMkLst>
          <pc:docMk/>
          <pc:sldMk cId="2040683179" sldId="293"/>
        </pc:sldMkLst>
        <pc:spChg chg="del">
          <ac:chgData name="Richard Ball" userId="c2c6c2dd-6ddc-437e-8cdd-d7a74390accc" providerId="ADAL" clId="{6037E661-F1D7-4739-92FF-1FDC075A3D50}" dt="2023-01-09T11:43:25.736" v="3647" actId="478"/>
          <ac:spMkLst>
            <pc:docMk/>
            <pc:sldMk cId="2040683179" sldId="293"/>
            <ac:spMk id="2" creationId="{2C87BC68-7F92-F15D-099E-81C75AD908AF}"/>
          </ac:spMkLst>
        </pc:spChg>
        <pc:spChg chg="del">
          <ac:chgData name="Richard Ball" userId="c2c6c2dd-6ddc-437e-8cdd-d7a74390accc" providerId="ADAL" clId="{6037E661-F1D7-4739-92FF-1FDC075A3D50}" dt="2023-01-09T11:43:25.736" v="3647" actId="478"/>
          <ac:spMkLst>
            <pc:docMk/>
            <pc:sldMk cId="2040683179" sldId="293"/>
            <ac:spMk id="3" creationId="{0380CDE6-E277-4F2D-B39E-4C889920D455}"/>
          </ac:spMkLst>
        </pc:spChg>
        <pc:spChg chg="add mod">
          <ac:chgData name="Richard Ball" userId="c2c6c2dd-6ddc-437e-8cdd-d7a74390accc" providerId="ADAL" clId="{6037E661-F1D7-4739-92FF-1FDC075A3D50}" dt="2023-01-09T11:45:25.641" v="3777" actId="1076"/>
          <ac:spMkLst>
            <pc:docMk/>
            <pc:sldMk cId="2040683179" sldId="293"/>
            <ac:spMk id="6" creationId="{B5AE0F46-E40D-3931-86FD-01F8FBA04167}"/>
          </ac:spMkLst>
        </pc:spChg>
        <pc:picChg chg="add mod modCrop">
          <ac:chgData name="Richard Ball" userId="c2c6c2dd-6ddc-437e-8cdd-d7a74390accc" providerId="ADAL" clId="{6037E661-F1D7-4739-92FF-1FDC075A3D50}" dt="2023-01-09T11:45:23.515" v="3776" actId="1076"/>
          <ac:picMkLst>
            <pc:docMk/>
            <pc:sldMk cId="2040683179" sldId="293"/>
            <ac:picMk id="5" creationId="{12622EC3-861E-E3A7-3886-4D70721B6C5F}"/>
          </ac:picMkLst>
        </pc:picChg>
      </pc:sldChg>
      <pc:sldChg chg="addSp delSp modSp new mod modNotesTx">
        <pc:chgData name="Richard Ball" userId="c2c6c2dd-6ddc-437e-8cdd-d7a74390accc" providerId="ADAL" clId="{6037E661-F1D7-4739-92FF-1FDC075A3D50}" dt="2023-01-13T11:40:41.459" v="6388" actId="14100"/>
        <pc:sldMkLst>
          <pc:docMk/>
          <pc:sldMk cId="2368428820" sldId="294"/>
        </pc:sldMkLst>
        <pc:spChg chg="mod">
          <ac:chgData name="Richard Ball" userId="c2c6c2dd-6ddc-437e-8cdd-d7a74390accc" providerId="ADAL" clId="{6037E661-F1D7-4739-92FF-1FDC075A3D50}" dt="2023-01-13T11:40:41.459" v="6388" actId="14100"/>
          <ac:spMkLst>
            <pc:docMk/>
            <pc:sldMk cId="2368428820" sldId="294"/>
            <ac:spMk id="2" creationId="{C25CD3D2-4449-0EFC-4F26-63CC1F756958}"/>
          </ac:spMkLst>
        </pc:spChg>
        <pc:spChg chg="del mod">
          <ac:chgData name="Richard Ball" userId="c2c6c2dd-6ddc-437e-8cdd-d7a74390accc" providerId="ADAL" clId="{6037E661-F1D7-4739-92FF-1FDC075A3D50}" dt="2023-01-13T09:46:35.456" v="3894" actId="478"/>
          <ac:spMkLst>
            <pc:docMk/>
            <pc:sldMk cId="2368428820" sldId="294"/>
            <ac:spMk id="3" creationId="{79025B2B-69E7-9E96-B608-7B549059ECBD}"/>
          </ac:spMkLst>
        </pc:spChg>
        <pc:spChg chg="add mod">
          <ac:chgData name="Richard Ball" userId="c2c6c2dd-6ddc-437e-8cdd-d7a74390accc" providerId="ADAL" clId="{6037E661-F1D7-4739-92FF-1FDC075A3D50}" dt="2023-01-13T11:39:04.328" v="6369" actId="20577"/>
          <ac:spMkLst>
            <pc:docMk/>
            <pc:sldMk cId="2368428820" sldId="294"/>
            <ac:spMk id="4" creationId="{5C8215FD-87AC-C3C6-2A7B-082F032E5365}"/>
          </ac:spMkLst>
        </pc:spChg>
      </pc:sldChg>
      <pc:sldChg chg="addSp modSp add mod modAnim">
        <pc:chgData name="Richard Ball" userId="c2c6c2dd-6ddc-437e-8cdd-d7a74390accc" providerId="ADAL" clId="{6037E661-F1D7-4739-92FF-1FDC075A3D50}" dt="2023-01-13T11:17:28.987" v="6196"/>
        <pc:sldMkLst>
          <pc:docMk/>
          <pc:sldMk cId="2987669596" sldId="295"/>
        </pc:sldMkLst>
        <pc:spChg chg="mod">
          <ac:chgData name="Richard Ball" userId="c2c6c2dd-6ddc-437e-8cdd-d7a74390accc" providerId="ADAL" clId="{6037E661-F1D7-4739-92FF-1FDC075A3D50}" dt="2023-01-13T10:58:03.090" v="5872" actId="1076"/>
          <ac:spMkLst>
            <pc:docMk/>
            <pc:sldMk cId="2987669596" sldId="295"/>
            <ac:spMk id="2" creationId="{C25CD3D2-4449-0EFC-4F26-63CC1F756958}"/>
          </ac:spMkLst>
        </pc:spChg>
        <pc:spChg chg="mod">
          <ac:chgData name="Richard Ball" userId="c2c6c2dd-6ddc-437e-8cdd-d7a74390accc" providerId="ADAL" clId="{6037E661-F1D7-4739-92FF-1FDC075A3D50}" dt="2023-01-13T11:13:24.963" v="5945" actId="113"/>
          <ac:spMkLst>
            <pc:docMk/>
            <pc:sldMk cId="2987669596" sldId="295"/>
            <ac:spMk id="3" creationId="{79025B2B-69E7-9E96-B608-7B549059ECBD}"/>
          </ac:spMkLst>
        </pc:spChg>
        <pc:spChg chg="add mod">
          <ac:chgData name="Richard Ball" userId="c2c6c2dd-6ddc-437e-8cdd-d7a74390accc" providerId="ADAL" clId="{6037E661-F1D7-4739-92FF-1FDC075A3D50}" dt="2023-01-13T11:17:27.921" v="6195" actId="1076"/>
          <ac:spMkLst>
            <pc:docMk/>
            <pc:sldMk cId="2987669596" sldId="295"/>
            <ac:spMk id="4" creationId="{72D8C797-DD4C-C853-9A5E-1DC60C09F3CB}"/>
          </ac:spMkLst>
        </pc:spChg>
        <pc:picChg chg="add mod">
          <ac:chgData name="Richard Ball" userId="c2c6c2dd-6ddc-437e-8cdd-d7a74390accc" providerId="ADAL" clId="{6037E661-F1D7-4739-92FF-1FDC075A3D50}" dt="2023-01-13T11:03:32.044" v="5929" actId="14100"/>
          <ac:picMkLst>
            <pc:docMk/>
            <pc:sldMk cId="2987669596" sldId="295"/>
            <ac:picMk id="5122" creationId="{E4ADBB8E-AA19-B8B2-22AF-87BBA1586438}"/>
          </ac:picMkLst>
        </pc:picChg>
      </pc:sldChg>
      <pc:sldChg chg="modSp new mod">
        <pc:chgData name="Richard Ball" userId="c2c6c2dd-6ddc-437e-8cdd-d7a74390accc" providerId="ADAL" clId="{6037E661-F1D7-4739-92FF-1FDC075A3D50}" dt="2023-01-09T11:49:32.723" v="3877" actId="20577"/>
        <pc:sldMkLst>
          <pc:docMk/>
          <pc:sldMk cId="395341061" sldId="296"/>
        </pc:sldMkLst>
        <pc:spChg chg="mod">
          <ac:chgData name="Richard Ball" userId="c2c6c2dd-6ddc-437e-8cdd-d7a74390accc" providerId="ADAL" clId="{6037E661-F1D7-4739-92FF-1FDC075A3D50}" dt="2023-01-09T11:49:26.501" v="3864" actId="20577"/>
          <ac:spMkLst>
            <pc:docMk/>
            <pc:sldMk cId="395341061" sldId="296"/>
            <ac:spMk id="2" creationId="{8816F7F9-DAAE-F42B-499D-E27F4C6A3864}"/>
          </ac:spMkLst>
        </pc:spChg>
        <pc:spChg chg="mod">
          <ac:chgData name="Richard Ball" userId="c2c6c2dd-6ddc-437e-8cdd-d7a74390accc" providerId="ADAL" clId="{6037E661-F1D7-4739-92FF-1FDC075A3D50}" dt="2023-01-09T11:49:32.723" v="3877" actId="20577"/>
          <ac:spMkLst>
            <pc:docMk/>
            <pc:sldMk cId="395341061" sldId="296"/>
            <ac:spMk id="3" creationId="{2072C5F4-B61A-84A1-3676-F151DC1D16E8}"/>
          </ac:spMkLst>
        </pc:spChg>
      </pc:sldChg>
      <pc:sldChg chg="addSp delSp modSp new mod modAnim">
        <pc:chgData name="Richard Ball" userId="c2c6c2dd-6ddc-437e-8cdd-d7a74390accc" providerId="ADAL" clId="{6037E661-F1D7-4739-92FF-1FDC075A3D50}" dt="2023-01-09T11:51:03.597" v="3885" actId="167"/>
        <pc:sldMkLst>
          <pc:docMk/>
          <pc:sldMk cId="2075254509" sldId="297"/>
        </pc:sldMkLst>
        <pc:spChg chg="del">
          <ac:chgData name="Richard Ball" userId="c2c6c2dd-6ddc-437e-8cdd-d7a74390accc" providerId="ADAL" clId="{6037E661-F1D7-4739-92FF-1FDC075A3D50}" dt="2023-01-09T11:49:36.671" v="3879" actId="478"/>
          <ac:spMkLst>
            <pc:docMk/>
            <pc:sldMk cId="2075254509" sldId="297"/>
            <ac:spMk id="2" creationId="{5F078202-603A-66E4-8450-1512C129C81D}"/>
          </ac:spMkLst>
        </pc:spChg>
        <pc:spChg chg="del">
          <ac:chgData name="Richard Ball" userId="c2c6c2dd-6ddc-437e-8cdd-d7a74390accc" providerId="ADAL" clId="{6037E661-F1D7-4739-92FF-1FDC075A3D50}" dt="2023-01-09T11:49:36.671" v="3879" actId="478"/>
          <ac:spMkLst>
            <pc:docMk/>
            <pc:sldMk cId="2075254509" sldId="297"/>
            <ac:spMk id="3" creationId="{A641E3A0-ECB3-06E3-A80B-CAD7EA683D0E}"/>
          </ac:spMkLst>
        </pc:spChg>
        <pc:spChg chg="add mod ord">
          <ac:chgData name="Richard Ball" userId="c2c6c2dd-6ddc-437e-8cdd-d7a74390accc" providerId="ADAL" clId="{6037E661-F1D7-4739-92FF-1FDC075A3D50}" dt="2023-01-09T11:51:03.597" v="3885" actId="167"/>
          <ac:spMkLst>
            <pc:docMk/>
            <pc:sldMk cId="2075254509" sldId="297"/>
            <ac:spMk id="5" creationId="{1879A662-3C41-A456-CB87-25DBDD145232}"/>
          </ac:spMkLst>
        </pc:spChg>
        <pc:picChg chg="add mod">
          <ac:chgData name="Richard Ball" userId="c2c6c2dd-6ddc-437e-8cdd-d7a74390accc" providerId="ADAL" clId="{6037E661-F1D7-4739-92FF-1FDC075A3D50}" dt="2023-01-09T11:50:48.023" v="3882" actId="14100"/>
          <ac:picMkLst>
            <pc:docMk/>
            <pc:sldMk cId="2075254509" sldId="297"/>
            <ac:picMk id="4" creationId="{10FAAB58-74AE-492C-6CCE-E1C1C1FE95EC}"/>
          </ac:picMkLst>
        </pc:picChg>
      </pc:sldChg>
      <pc:sldChg chg="addSp delSp modSp new mod setBg">
        <pc:chgData name="Richard Ball" userId="c2c6c2dd-6ddc-437e-8cdd-d7a74390accc" providerId="ADAL" clId="{6037E661-F1D7-4739-92FF-1FDC075A3D50}" dt="2023-01-13T10:07:11.358" v="4926" actId="732"/>
        <pc:sldMkLst>
          <pc:docMk/>
          <pc:sldMk cId="2330691866" sldId="299"/>
        </pc:sldMkLst>
        <pc:spChg chg="del">
          <ac:chgData name="Richard Ball" userId="c2c6c2dd-6ddc-437e-8cdd-d7a74390accc" providerId="ADAL" clId="{6037E661-F1D7-4739-92FF-1FDC075A3D50}" dt="2023-01-13T10:06:48.931" v="4918" actId="478"/>
          <ac:spMkLst>
            <pc:docMk/>
            <pc:sldMk cId="2330691866" sldId="299"/>
            <ac:spMk id="2" creationId="{BB1CD585-6853-F4BE-375C-98FC776B392D}"/>
          </ac:spMkLst>
        </pc:spChg>
        <pc:spChg chg="del">
          <ac:chgData name="Richard Ball" userId="c2c6c2dd-6ddc-437e-8cdd-d7a74390accc" providerId="ADAL" clId="{6037E661-F1D7-4739-92FF-1FDC075A3D50}" dt="2023-01-13T10:06:48.931" v="4918" actId="478"/>
          <ac:spMkLst>
            <pc:docMk/>
            <pc:sldMk cId="2330691866" sldId="299"/>
            <ac:spMk id="3" creationId="{B7581597-6E74-2D3A-75C1-56FBE2CAB146}"/>
          </ac:spMkLst>
        </pc:spChg>
        <pc:spChg chg="add">
          <ac:chgData name="Richard Ball" userId="c2c6c2dd-6ddc-437e-8cdd-d7a74390accc" providerId="ADAL" clId="{6037E661-F1D7-4739-92FF-1FDC075A3D50}" dt="2023-01-13T10:06:56.933" v="4922" actId="26606"/>
          <ac:spMkLst>
            <pc:docMk/>
            <pc:sldMk cId="2330691866" sldId="299"/>
            <ac:spMk id="1031" creationId="{32BC26D8-82FB-445E-AA49-62A77D7C1EE0}"/>
          </ac:spMkLst>
        </pc:spChg>
        <pc:spChg chg="add">
          <ac:chgData name="Richard Ball" userId="c2c6c2dd-6ddc-437e-8cdd-d7a74390accc" providerId="ADAL" clId="{6037E661-F1D7-4739-92FF-1FDC075A3D50}" dt="2023-01-13T10:06:56.933" v="4922" actId="26606"/>
          <ac:spMkLst>
            <pc:docMk/>
            <pc:sldMk cId="2330691866" sldId="299"/>
            <ac:spMk id="1033" creationId="{CB44330D-EA18-4254-AA95-EB49948539B8}"/>
          </ac:spMkLst>
        </pc:spChg>
        <pc:picChg chg="add mod">
          <ac:chgData name="Richard Ball" userId="c2c6c2dd-6ddc-437e-8cdd-d7a74390accc" providerId="ADAL" clId="{6037E661-F1D7-4739-92FF-1FDC075A3D50}" dt="2023-01-13T10:07:11.358" v="4926" actId="732"/>
          <ac:picMkLst>
            <pc:docMk/>
            <pc:sldMk cId="2330691866" sldId="299"/>
            <ac:picMk id="1026" creationId="{8714518E-2311-AE29-F10C-1A1E1B979E0A}"/>
          </ac:picMkLst>
        </pc:picChg>
      </pc:sldChg>
      <pc:sldChg chg="addSp delSp modSp new mod modNotesTx">
        <pc:chgData name="Richard Ball" userId="c2c6c2dd-6ddc-437e-8cdd-d7a74390accc" providerId="ADAL" clId="{6037E661-F1D7-4739-92FF-1FDC075A3D50}" dt="2023-01-13T10:08:36.207" v="4980" actId="20577"/>
        <pc:sldMkLst>
          <pc:docMk/>
          <pc:sldMk cId="455463260" sldId="300"/>
        </pc:sldMkLst>
        <pc:spChg chg="del">
          <ac:chgData name="Richard Ball" userId="c2c6c2dd-6ddc-437e-8cdd-d7a74390accc" providerId="ADAL" clId="{6037E661-F1D7-4739-92FF-1FDC075A3D50}" dt="2023-01-13T10:07:33.729" v="4928" actId="478"/>
          <ac:spMkLst>
            <pc:docMk/>
            <pc:sldMk cId="455463260" sldId="300"/>
            <ac:spMk id="2" creationId="{68B3A84A-D218-A9F2-219D-0224C441C019}"/>
          </ac:spMkLst>
        </pc:spChg>
        <pc:spChg chg="del">
          <ac:chgData name="Richard Ball" userId="c2c6c2dd-6ddc-437e-8cdd-d7a74390accc" providerId="ADAL" clId="{6037E661-F1D7-4739-92FF-1FDC075A3D50}" dt="2023-01-13T10:07:33.729" v="4928" actId="478"/>
          <ac:spMkLst>
            <pc:docMk/>
            <pc:sldMk cId="455463260" sldId="300"/>
            <ac:spMk id="3" creationId="{20222F18-8F0C-9881-46A0-E271BC26F805}"/>
          </ac:spMkLst>
        </pc:spChg>
        <pc:spChg chg="add mod">
          <ac:chgData name="Richard Ball" userId="c2c6c2dd-6ddc-437e-8cdd-d7a74390accc" providerId="ADAL" clId="{6037E661-F1D7-4739-92FF-1FDC075A3D50}" dt="2023-01-13T10:07:52.915" v="4955" actId="403"/>
          <ac:spMkLst>
            <pc:docMk/>
            <pc:sldMk cId="455463260" sldId="300"/>
            <ac:spMk id="4" creationId="{71EC43CC-2751-2153-F481-3177457AD41C}"/>
          </ac:spMkLst>
        </pc:spChg>
        <pc:picChg chg="add mod">
          <ac:chgData name="Richard Ball" userId="c2c6c2dd-6ddc-437e-8cdd-d7a74390accc" providerId="ADAL" clId="{6037E661-F1D7-4739-92FF-1FDC075A3D50}" dt="2023-01-13T10:08:18.246" v="4956" actId="1076"/>
          <ac:picMkLst>
            <pc:docMk/>
            <pc:sldMk cId="455463260" sldId="300"/>
            <ac:picMk id="2050" creationId="{CE82669C-F1B1-1A79-39A7-D8C1D0B5DAE3}"/>
          </ac:picMkLst>
        </pc:picChg>
      </pc:sldChg>
      <pc:sldChg chg="addSp delSp modSp new mod modNotesTx">
        <pc:chgData name="Richard Ball" userId="c2c6c2dd-6ddc-437e-8cdd-d7a74390accc" providerId="ADAL" clId="{6037E661-F1D7-4739-92FF-1FDC075A3D50}" dt="2023-01-13T10:10:10.916" v="4998" actId="1076"/>
        <pc:sldMkLst>
          <pc:docMk/>
          <pc:sldMk cId="4083757253" sldId="301"/>
        </pc:sldMkLst>
        <pc:spChg chg="del">
          <ac:chgData name="Richard Ball" userId="c2c6c2dd-6ddc-437e-8cdd-d7a74390accc" providerId="ADAL" clId="{6037E661-F1D7-4739-92FF-1FDC075A3D50}" dt="2023-01-13T10:09:15.009" v="4982" actId="478"/>
          <ac:spMkLst>
            <pc:docMk/>
            <pc:sldMk cId="4083757253" sldId="301"/>
            <ac:spMk id="2" creationId="{019EEE20-CE8A-09A8-D8D7-7B3B63483941}"/>
          </ac:spMkLst>
        </pc:spChg>
        <pc:spChg chg="del">
          <ac:chgData name="Richard Ball" userId="c2c6c2dd-6ddc-437e-8cdd-d7a74390accc" providerId="ADAL" clId="{6037E661-F1D7-4739-92FF-1FDC075A3D50}" dt="2023-01-13T10:09:15.009" v="4982" actId="478"/>
          <ac:spMkLst>
            <pc:docMk/>
            <pc:sldMk cId="4083757253" sldId="301"/>
            <ac:spMk id="3" creationId="{F99C0E22-830F-FBB8-8DB0-B1F4BF24161F}"/>
          </ac:spMkLst>
        </pc:spChg>
        <pc:spChg chg="add mod">
          <ac:chgData name="Richard Ball" userId="c2c6c2dd-6ddc-437e-8cdd-d7a74390accc" providerId="ADAL" clId="{6037E661-F1D7-4739-92FF-1FDC075A3D50}" dt="2023-01-13T10:09:43.401" v="4992" actId="403"/>
          <ac:spMkLst>
            <pc:docMk/>
            <pc:sldMk cId="4083757253" sldId="301"/>
            <ac:spMk id="5" creationId="{59086DCF-4355-A1B9-C6AA-CF138E10B57F}"/>
          </ac:spMkLst>
        </pc:spChg>
        <pc:picChg chg="add mod">
          <ac:chgData name="Richard Ball" userId="c2c6c2dd-6ddc-437e-8cdd-d7a74390accc" providerId="ADAL" clId="{6037E661-F1D7-4739-92FF-1FDC075A3D50}" dt="2023-01-13T10:10:10.916" v="4998" actId="1076"/>
          <ac:picMkLst>
            <pc:docMk/>
            <pc:sldMk cId="4083757253" sldId="301"/>
            <ac:picMk id="3074" creationId="{F2EE5E8E-EE80-8F6D-4C01-9B0F56CE893F}"/>
          </ac:picMkLst>
        </pc:picChg>
      </pc:sldChg>
      <pc:sldChg chg="addSp delSp modSp new mod">
        <pc:chgData name="Richard Ball" userId="c2c6c2dd-6ddc-437e-8cdd-d7a74390accc" providerId="ADAL" clId="{6037E661-F1D7-4739-92FF-1FDC075A3D50}" dt="2023-01-13T10:12:10.640" v="5007" actId="1076"/>
        <pc:sldMkLst>
          <pc:docMk/>
          <pc:sldMk cId="2024656794" sldId="302"/>
        </pc:sldMkLst>
        <pc:spChg chg="del">
          <ac:chgData name="Richard Ball" userId="c2c6c2dd-6ddc-437e-8cdd-d7a74390accc" providerId="ADAL" clId="{6037E661-F1D7-4739-92FF-1FDC075A3D50}" dt="2023-01-13T10:11:42.609" v="5000" actId="478"/>
          <ac:spMkLst>
            <pc:docMk/>
            <pc:sldMk cId="2024656794" sldId="302"/>
            <ac:spMk id="2" creationId="{C2E2252B-25C0-798A-7D20-F4F10AABC5E9}"/>
          </ac:spMkLst>
        </pc:spChg>
        <pc:spChg chg="del">
          <ac:chgData name="Richard Ball" userId="c2c6c2dd-6ddc-437e-8cdd-d7a74390accc" providerId="ADAL" clId="{6037E661-F1D7-4739-92FF-1FDC075A3D50}" dt="2023-01-13T10:11:42.609" v="5000" actId="478"/>
          <ac:spMkLst>
            <pc:docMk/>
            <pc:sldMk cId="2024656794" sldId="302"/>
            <ac:spMk id="3" creationId="{E3A70838-464A-EDC9-5B7C-EE5896204D91}"/>
          </ac:spMkLst>
        </pc:spChg>
        <pc:picChg chg="add mod modCrop">
          <ac:chgData name="Richard Ball" userId="c2c6c2dd-6ddc-437e-8cdd-d7a74390accc" providerId="ADAL" clId="{6037E661-F1D7-4739-92FF-1FDC075A3D50}" dt="2023-01-13T10:12:10.640" v="5007" actId="1076"/>
          <ac:picMkLst>
            <pc:docMk/>
            <pc:sldMk cId="2024656794" sldId="302"/>
            <ac:picMk id="5" creationId="{2B7BAEEA-C0CE-9396-46EB-07A3A084389D}"/>
          </ac:picMkLst>
        </pc:picChg>
      </pc:sldChg>
      <pc:sldChg chg="modSp add mod modAnim">
        <pc:chgData name="Richard Ball" userId="c2c6c2dd-6ddc-437e-8cdd-d7a74390accc" providerId="ADAL" clId="{6037E661-F1D7-4739-92FF-1FDC075A3D50}" dt="2023-01-13T11:40:29.825" v="6385"/>
        <pc:sldMkLst>
          <pc:docMk/>
          <pc:sldMk cId="635513685" sldId="303"/>
        </pc:sldMkLst>
        <pc:spChg chg="mod">
          <ac:chgData name="Richard Ball" userId="c2c6c2dd-6ddc-437e-8cdd-d7a74390accc" providerId="ADAL" clId="{6037E661-F1D7-4739-92FF-1FDC075A3D50}" dt="2023-01-13T11:40:03.757" v="6377" actId="13926"/>
          <ac:spMkLst>
            <pc:docMk/>
            <pc:sldMk cId="635513685" sldId="303"/>
            <ac:spMk id="4" creationId="{5C8215FD-87AC-C3C6-2A7B-082F032E5365}"/>
          </ac:spMkLst>
        </pc:spChg>
      </pc:sldChg>
      <pc:sldChg chg="addSp delSp modSp new mod modAnim">
        <pc:chgData name="Richard Ball" userId="c2c6c2dd-6ddc-437e-8cdd-d7a74390accc" providerId="ADAL" clId="{6037E661-F1D7-4739-92FF-1FDC075A3D50}" dt="2023-01-13T10:29:12.697" v="5406" actId="14100"/>
        <pc:sldMkLst>
          <pc:docMk/>
          <pc:sldMk cId="2821690054" sldId="304"/>
        </pc:sldMkLst>
        <pc:spChg chg="del">
          <ac:chgData name="Richard Ball" userId="c2c6c2dd-6ddc-437e-8cdd-d7a74390accc" providerId="ADAL" clId="{6037E661-F1D7-4739-92FF-1FDC075A3D50}" dt="2023-01-13T10:26:47.784" v="5402" actId="478"/>
          <ac:spMkLst>
            <pc:docMk/>
            <pc:sldMk cId="2821690054" sldId="304"/>
            <ac:spMk id="2" creationId="{34FC51DA-DD09-BBFB-29DB-72E995C11C9A}"/>
          </ac:spMkLst>
        </pc:spChg>
        <pc:spChg chg="del">
          <ac:chgData name="Richard Ball" userId="c2c6c2dd-6ddc-437e-8cdd-d7a74390accc" providerId="ADAL" clId="{6037E661-F1D7-4739-92FF-1FDC075A3D50}" dt="2023-01-13T10:26:47.784" v="5402" actId="478"/>
          <ac:spMkLst>
            <pc:docMk/>
            <pc:sldMk cId="2821690054" sldId="304"/>
            <ac:spMk id="3" creationId="{FF7758B2-2DA8-9287-012F-FF3669E7DE7D}"/>
          </ac:spMkLst>
        </pc:spChg>
        <pc:picChg chg="add mod">
          <ac:chgData name="Richard Ball" userId="c2c6c2dd-6ddc-437e-8cdd-d7a74390accc" providerId="ADAL" clId="{6037E661-F1D7-4739-92FF-1FDC075A3D50}" dt="2023-01-13T10:29:12.697" v="5406" actId="14100"/>
          <ac:picMkLst>
            <pc:docMk/>
            <pc:sldMk cId="2821690054" sldId="304"/>
            <ac:picMk id="4" creationId="{4DCACF70-48A1-9E07-A9E7-05A2CCE9A2E2}"/>
          </ac:picMkLst>
        </pc:picChg>
      </pc:sldChg>
      <pc:sldChg chg="addSp delSp modSp new mod">
        <pc:chgData name="Richard Ball" userId="c2c6c2dd-6ddc-437e-8cdd-d7a74390accc" providerId="ADAL" clId="{6037E661-F1D7-4739-92FF-1FDC075A3D50}" dt="2023-01-13T10:54:41.689" v="5866" actId="14100"/>
        <pc:sldMkLst>
          <pc:docMk/>
          <pc:sldMk cId="2466648908" sldId="305"/>
        </pc:sldMkLst>
        <pc:spChg chg="del">
          <ac:chgData name="Richard Ball" userId="c2c6c2dd-6ddc-437e-8cdd-d7a74390accc" providerId="ADAL" clId="{6037E661-F1D7-4739-92FF-1FDC075A3D50}" dt="2023-01-13T10:53:57.057" v="5859" actId="478"/>
          <ac:spMkLst>
            <pc:docMk/>
            <pc:sldMk cId="2466648908" sldId="305"/>
            <ac:spMk id="2" creationId="{5528F211-46E0-48BB-4416-5288EDF33E75}"/>
          </ac:spMkLst>
        </pc:spChg>
        <pc:spChg chg="del">
          <ac:chgData name="Richard Ball" userId="c2c6c2dd-6ddc-437e-8cdd-d7a74390accc" providerId="ADAL" clId="{6037E661-F1D7-4739-92FF-1FDC075A3D50}" dt="2023-01-13T10:53:57.057" v="5859" actId="478"/>
          <ac:spMkLst>
            <pc:docMk/>
            <pc:sldMk cId="2466648908" sldId="305"/>
            <ac:spMk id="3" creationId="{24EA3D55-67E4-60BC-D78C-3EFE62E3AFC2}"/>
          </ac:spMkLst>
        </pc:spChg>
        <pc:picChg chg="add mod">
          <ac:chgData name="Richard Ball" userId="c2c6c2dd-6ddc-437e-8cdd-d7a74390accc" providerId="ADAL" clId="{6037E661-F1D7-4739-92FF-1FDC075A3D50}" dt="2023-01-13T10:54:41.689" v="5866" actId="14100"/>
          <ac:picMkLst>
            <pc:docMk/>
            <pc:sldMk cId="2466648908" sldId="305"/>
            <ac:picMk id="4098" creationId="{07A6CF54-FBAA-EF05-1734-2DF462D18DAA}"/>
          </ac:picMkLst>
        </pc:picChg>
      </pc:sldChg>
      <pc:sldChg chg="addSp delSp modSp new mod setBg modAnim">
        <pc:chgData name="Richard Ball" userId="c2c6c2dd-6ddc-437e-8cdd-d7a74390accc" providerId="ADAL" clId="{6037E661-F1D7-4739-92FF-1FDC075A3D50}" dt="2023-01-13T11:17:18.515" v="6191"/>
        <pc:sldMkLst>
          <pc:docMk/>
          <pc:sldMk cId="958013821" sldId="306"/>
        </pc:sldMkLst>
        <pc:spChg chg="del">
          <ac:chgData name="Richard Ball" userId="c2c6c2dd-6ddc-437e-8cdd-d7a74390accc" providerId="ADAL" clId="{6037E661-F1D7-4739-92FF-1FDC075A3D50}" dt="2023-01-13T11:14:45.394" v="5971" actId="478"/>
          <ac:spMkLst>
            <pc:docMk/>
            <pc:sldMk cId="958013821" sldId="306"/>
            <ac:spMk id="2" creationId="{FC3B9A99-7719-BDD5-610F-0378596F02DA}"/>
          </ac:spMkLst>
        </pc:spChg>
        <pc:spChg chg="del">
          <ac:chgData name="Richard Ball" userId="c2c6c2dd-6ddc-437e-8cdd-d7a74390accc" providerId="ADAL" clId="{6037E661-F1D7-4739-92FF-1FDC075A3D50}" dt="2023-01-13T11:14:45.394" v="5971" actId="478"/>
          <ac:spMkLst>
            <pc:docMk/>
            <pc:sldMk cId="958013821" sldId="306"/>
            <ac:spMk id="3" creationId="{0DC13E87-DF31-7C77-C1F2-12312B808EB5}"/>
          </ac:spMkLst>
        </pc:spChg>
        <pc:spChg chg="add mod">
          <ac:chgData name="Richard Ball" userId="c2c6c2dd-6ddc-437e-8cdd-d7a74390accc" providerId="ADAL" clId="{6037E661-F1D7-4739-92FF-1FDC075A3D50}" dt="2023-01-13T11:17:13.418" v="6189" actId="207"/>
          <ac:spMkLst>
            <pc:docMk/>
            <pc:sldMk cId="958013821" sldId="306"/>
            <ac:spMk id="4" creationId="{128E227A-E619-CED0-50C0-6BCE96E947EC}"/>
          </ac:spMkLst>
        </pc:spChg>
        <pc:spChg chg="add del">
          <ac:chgData name="Richard Ball" userId="c2c6c2dd-6ddc-437e-8cdd-d7a74390accc" providerId="ADAL" clId="{6037E661-F1D7-4739-92FF-1FDC075A3D50}" dt="2023-01-13T11:14:59.970" v="5977" actId="26606"/>
          <ac:spMkLst>
            <pc:docMk/>
            <pc:sldMk cId="958013821" sldId="306"/>
            <ac:spMk id="6151" creationId="{B9FF99BD-075F-4761-A995-6FC574BD25EA}"/>
          </ac:spMkLst>
        </pc:spChg>
        <pc:spChg chg="add del">
          <ac:chgData name="Richard Ball" userId="c2c6c2dd-6ddc-437e-8cdd-d7a74390accc" providerId="ADAL" clId="{6037E661-F1D7-4739-92FF-1FDC075A3D50}" dt="2023-01-13T11:14:59.970" v="5977" actId="26606"/>
          <ac:spMkLst>
            <pc:docMk/>
            <pc:sldMk cId="958013821" sldId="306"/>
            <ac:spMk id="6153" creationId="{A7B21A54-9BA3-4EA9-B460-5A829ADD9051}"/>
          </ac:spMkLst>
        </pc:spChg>
        <pc:spChg chg="add del">
          <ac:chgData name="Richard Ball" userId="c2c6c2dd-6ddc-437e-8cdd-d7a74390accc" providerId="ADAL" clId="{6037E661-F1D7-4739-92FF-1FDC075A3D50}" dt="2023-01-13T11:14:59.970" v="5977" actId="26606"/>
          <ac:spMkLst>
            <pc:docMk/>
            <pc:sldMk cId="958013821" sldId="306"/>
            <ac:spMk id="6155" creationId="{6FA8F714-B9D8-488A-8CCA-E9948FF913A9}"/>
          </ac:spMkLst>
        </pc:spChg>
        <pc:picChg chg="add mod">
          <ac:chgData name="Richard Ball" userId="c2c6c2dd-6ddc-437e-8cdd-d7a74390accc" providerId="ADAL" clId="{6037E661-F1D7-4739-92FF-1FDC075A3D50}" dt="2023-01-13T11:16:51.986" v="6183" actId="1076"/>
          <ac:picMkLst>
            <pc:docMk/>
            <pc:sldMk cId="958013821" sldId="306"/>
            <ac:picMk id="6146" creationId="{03F5EC11-F1CC-3738-4500-F169B92FAAC2}"/>
          </ac:picMkLst>
        </pc:picChg>
      </pc:sldChg>
      <pc:sldChg chg="addSp delSp modSp new mod modAnim">
        <pc:chgData name="Richard Ball" userId="c2c6c2dd-6ddc-437e-8cdd-d7a74390accc" providerId="ADAL" clId="{6037E661-F1D7-4739-92FF-1FDC075A3D50}" dt="2023-01-13T11:34:12.374" v="6313"/>
        <pc:sldMkLst>
          <pc:docMk/>
          <pc:sldMk cId="3776598551" sldId="307"/>
        </pc:sldMkLst>
        <pc:spChg chg="del">
          <ac:chgData name="Richard Ball" userId="c2c6c2dd-6ddc-437e-8cdd-d7a74390accc" providerId="ADAL" clId="{6037E661-F1D7-4739-92FF-1FDC075A3D50}" dt="2023-01-13T11:17:43.697" v="6198" actId="478"/>
          <ac:spMkLst>
            <pc:docMk/>
            <pc:sldMk cId="3776598551" sldId="307"/>
            <ac:spMk id="2" creationId="{AD8CA652-6832-5B2A-0EF3-EAE43D331A9C}"/>
          </ac:spMkLst>
        </pc:spChg>
        <pc:spChg chg="del">
          <ac:chgData name="Richard Ball" userId="c2c6c2dd-6ddc-437e-8cdd-d7a74390accc" providerId="ADAL" clId="{6037E661-F1D7-4739-92FF-1FDC075A3D50}" dt="2023-01-13T11:17:43.697" v="6198" actId="478"/>
          <ac:spMkLst>
            <pc:docMk/>
            <pc:sldMk cId="3776598551" sldId="307"/>
            <ac:spMk id="3" creationId="{0637A67F-5EAD-C3A0-A02A-580FD325DF08}"/>
          </ac:spMkLst>
        </pc:spChg>
        <pc:spChg chg="add del mod">
          <ac:chgData name="Richard Ball" userId="c2c6c2dd-6ddc-437e-8cdd-d7a74390accc" providerId="ADAL" clId="{6037E661-F1D7-4739-92FF-1FDC075A3D50}" dt="2023-01-13T11:29:12.797" v="6238" actId="478"/>
          <ac:spMkLst>
            <pc:docMk/>
            <pc:sldMk cId="3776598551" sldId="307"/>
            <ac:spMk id="10" creationId="{40CC87E6-8075-3F7D-CFA1-A89FE42CD76F}"/>
          </ac:spMkLst>
        </pc:spChg>
        <pc:spChg chg="add mod">
          <ac:chgData name="Richard Ball" userId="c2c6c2dd-6ddc-437e-8cdd-d7a74390accc" providerId="ADAL" clId="{6037E661-F1D7-4739-92FF-1FDC075A3D50}" dt="2023-01-13T11:34:03.150" v="6310" actId="1076"/>
          <ac:spMkLst>
            <pc:docMk/>
            <pc:sldMk cId="3776598551" sldId="307"/>
            <ac:spMk id="12" creationId="{0FF97F56-97B1-AA86-9D26-902B7EF6FFFD}"/>
          </ac:spMkLst>
        </pc:spChg>
        <pc:picChg chg="add del mod modCrop">
          <ac:chgData name="Richard Ball" userId="c2c6c2dd-6ddc-437e-8cdd-d7a74390accc" providerId="ADAL" clId="{6037E661-F1D7-4739-92FF-1FDC075A3D50}" dt="2023-01-13T11:23:30.908" v="6220" actId="478"/>
          <ac:picMkLst>
            <pc:docMk/>
            <pc:sldMk cId="3776598551" sldId="307"/>
            <ac:picMk id="5" creationId="{0DF08666-5B00-369D-DE38-D2FFEB1049E1}"/>
          </ac:picMkLst>
        </pc:picChg>
        <pc:picChg chg="add del mod modCrop">
          <ac:chgData name="Richard Ball" userId="c2c6c2dd-6ddc-437e-8cdd-d7a74390accc" providerId="ADAL" clId="{6037E661-F1D7-4739-92FF-1FDC075A3D50}" dt="2023-01-13T11:23:30.908" v="6220" actId="478"/>
          <ac:picMkLst>
            <pc:docMk/>
            <pc:sldMk cId="3776598551" sldId="307"/>
            <ac:picMk id="7" creationId="{D8E12F43-8B09-E69A-2BE3-70BD3D60941F}"/>
          </ac:picMkLst>
        </pc:picChg>
        <pc:picChg chg="add mod">
          <ac:chgData name="Richard Ball" userId="c2c6c2dd-6ddc-437e-8cdd-d7a74390accc" providerId="ADAL" clId="{6037E661-F1D7-4739-92FF-1FDC075A3D50}" dt="2023-01-13T11:29:10.777" v="6236" actId="1076"/>
          <ac:picMkLst>
            <pc:docMk/>
            <pc:sldMk cId="3776598551" sldId="307"/>
            <ac:picMk id="8" creationId="{6F1911B4-7005-A636-D019-E8FC4AFA0DAC}"/>
          </ac:picMkLst>
        </pc:picChg>
      </pc:sldChg>
      <pc:sldChg chg="addSp modSp new mod ord modShow">
        <pc:chgData name="Richard Ball" userId="c2c6c2dd-6ddc-437e-8cdd-d7a74390accc" providerId="ADAL" clId="{6037E661-F1D7-4739-92FF-1FDC075A3D50}" dt="2023-01-13T11:37:51.824" v="6360" actId="729"/>
        <pc:sldMkLst>
          <pc:docMk/>
          <pc:sldMk cId="574913703" sldId="308"/>
        </pc:sldMkLst>
        <pc:spChg chg="add mod">
          <ac:chgData name="Richard Ball" userId="c2c6c2dd-6ddc-437e-8cdd-d7a74390accc" providerId="ADAL" clId="{6037E661-F1D7-4739-92FF-1FDC075A3D50}" dt="2023-01-13T11:37:47.427" v="6359" actId="1076"/>
          <ac:spMkLst>
            <pc:docMk/>
            <pc:sldMk cId="574913703" sldId="308"/>
            <ac:spMk id="2" creationId="{EEB23880-5164-ACD1-FA73-473F78FBC9E9}"/>
          </ac:spMkLst>
        </pc:spChg>
      </pc:sldChg>
    </pc:docChg>
  </pc:docChgLst>
  <pc:docChgLst>
    <pc:chgData name="Richard Ball" userId="S::richard.ball@sthelens.london::c2c6c2dd-6ddc-437e-8cdd-d7a74390accc" providerId="AD" clId="Web-{46D057B1-F5AC-A185-F8B2-F3BD9DAF5DF6}"/>
    <pc:docChg chg="addSld addMainMaster modMainMaster">
      <pc:chgData name="Richard Ball" userId="S::richard.ball@sthelens.london::c2c6c2dd-6ddc-437e-8cdd-d7a74390accc" providerId="AD" clId="Web-{46D057B1-F5AC-A185-F8B2-F3BD9DAF5DF6}" dt="2023-01-09T11:53:18.925" v="0"/>
      <pc:docMkLst>
        <pc:docMk/>
      </pc:docMkLst>
      <pc:sldChg chg="add">
        <pc:chgData name="Richard Ball" userId="S::richard.ball@sthelens.london::c2c6c2dd-6ddc-437e-8cdd-d7a74390accc" providerId="AD" clId="Web-{46D057B1-F5AC-A185-F8B2-F3BD9DAF5DF6}" dt="2023-01-09T11:53:18.925" v="0"/>
        <pc:sldMkLst>
          <pc:docMk/>
          <pc:sldMk cId="4281275141" sldId="298"/>
        </pc:sldMkLst>
      </pc:sldChg>
      <pc:sldMasterChg chg="add addSldLayout">
        <pc:chgData name="Richard Ball" userId="S::richard.ball@sthelens.london::c2c6c2dd-6ddc-437e-8cdd-d7a74390accc" providerId="AD" clId="Web-{46D057B1-F5AC-A185-F8B2-F3BD9DAF5DF6}" dt="2023-01-09T11:53:18.925" v="0"/>
        <pc:sldMasterMkLst>
          <pc:docMk/>
          <pc:sldMasterMk cId="3209381837" sldId="2147483677"/>
        </pc:sldMasterMkLst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1494483647" sldId="2147483649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2534203261" sldId="2147483651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220749882" sldId="2147483653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792720684" sldId="2147483654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1110437230" sldId="2147483655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4244307639" sldId="2147483657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924839647" sldId="2147483659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3704268651" sldId="2147483678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386167445" sldId="2147483679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3111536747" sldId="2147483680"/>
          </pc:sldLayoutMkLst>
        </pc:sldLayoutChg>
        <pc:sldLayoutChg chg="ad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3209381837" sldId="2147483677"/>
            <pc:sldLayoutMk cId="4025270289" sldId="2147483681"/>
          </pc:sldLayoutMkLst>
        </pc:sldLayoutChg>
      </pc:sldMasterChg>
      <pc:sldMasterChg chg="replId modSldLayout">
        <pc:chgData name="Richard Ball" userId="S::richard.ball@sthelens.london::c2c6c2dd-6ddc-437e-8cdd-d7a74390accc" providerId="AD" clId="Web-{46D057B1-F5AC-A185-F8B2-F3BD9DAF5DF6}" dt="2023-01-09T11:53:18.925" v="0"/>
        <pc:sldMasterMkLst>
          <pc:docMk/>
          <pc:sldMasterMk cId="978042388" sldId="2147483689"/>
        </pc:sldMasterMkLst>
        <pc:sldLayoutChg chg="replI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978042388" sldId="2147483689"/>
            <pc:sldLayoutMk cId="3661920896" sldId="2147483690"/>
          </pc:sldLayoutMkLst>
        </pc:sldLayoutChg>
        <pc:sldLayoutChg chg="replI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978042388" sldId="2147483689"/>
            <pc:sldLayoutMk cId="97692793" sldId="2147483691"/>
          </pc:sldLayoutMkLst>
        </pc:sldLayoutChg>
        <pc:sldLayoutChg chg="replI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978042388" sldId="2147483689"/>
            <pc:sldLayoutMk cId="1138219987" sldId="2147483692"/>
          </pc:sldLayoutMkLst>
        </pc:sldLayoutChg>
        <pc:sldLayoutChg chg="replId">
          <pc:chgData name="Richard Ball" userId="S::richard.ball@sthelens.london::c2c6c2dd-6ddc-437e-8cdd-d7a74390accc" providerId="AD" clId="Web-{46D057B1-F5AC-A185-F8B2-F3BD9DAF5DF6}" dt="2023-01-09T11:53:18.925" v="0"/>
          <pc:sldLayoutMkLst>
            <pc:docMk/>
            <pc:sldMasterMk cId="978042388" sldId="2147483689"/>
            <pc:sldLayoutMk cId="4197827919" sldId="2147483693"/>
          </pc:sldLayoutMkLst>
        </pc:sldLayoutChg>
      </pc:sldMasterChg>
    </pc:docChg>
  </pc:docChgLst>
  <pc:docChgLst>
    <pc:chgData name="Richard Ball" userId="S::richard.ball@sthelens.london::c2c6c2dd-6ddc-437e-8cdd-d7a74390accc" providerId="AD" clId="Web-{7C19583C-B03A-19C2-1E02-8507C333E16D}"/>
    <pc:docChg chg="addSld modSld sldOrd addMainMaster">
      <pc:chgData name="Richard Ball" userId="S::richard.ball@sthelens.london::c2c6c2dd-6ddc-437e-8cdd-d7a74390accc" providerId="AD" clId="Web-{7C19583C-B03A-19C2-1E02-8507C333E16D}" dt="2023-11-03T14:39:05.645" v="11" actId="20577"/>
      <pc:docMkLst>
        <pc:docMk/>
      </pc:docMkLst>
      <pc:sldChg chg="modSp">
        <pc:chgData name="Richard Ball" userId="S::richard.ball@sthelens.london::c2c6c2dd-6ddc-437e-8cdd-d7a74390accc" providerId="AD" clId="Web-{7C19583C-B03A-19C2-1E02-8507C333E16D}" dt="2023-11-03T14:39:01.316" v="10" actId="20577"/>
        <pc:sldMkLst>
          <pc:docMk/>
          <pc:sldMk cId="3414338091" sldId="279"/>
        </pc:sldMkLst>
        <pc:spChg chg="mod">
          <ac:chgData name="Richard Ball" userId="S::richard.ball@sthelens.london::c2c6c2dd-6ddc-437e-8cdd-d7a74390accc" providerId="AD" clId="Web-{7C19583C-B03A-19C2-1E02-8507C333E16D}" dt="2023-11-03T14:39:01.316" v="10" actId="20577"/>
          <ac:spMkLst>
            <pc:docMk/>
            <pc:sldMk cId="3414338091" sldId="279"/>
            <ac:spMk id="4" creationId="{00000000-0000-0000-0000-000000000000}"/>
          </ac:spMkLst>
        </pc:spChg>
      </pc:sldChg>
      <pc:sldChg chg="modSp">
        <pc:chgData name="Richard Ball" userId="S::richard.ball@sthelens.london::c2c6c2dd-6ddc-437e-8cdd-d7a74390accc" providerId="AD" clId="Web-{7C19583C-B03A-19C2-1E02-8507C333E16D}" dt="2023-11-03T14:39:05.645" v="11" actId="20577"/>
        <pc:sldMkLst>
          <pc:docMk/>
          <pc:sldMk cId="245547339" sldId="291"/>
        </pc:sldMkLst>
        <pc:spChg chg="mod">
          <ac:chgData name="Richard Ball" userId="S::richard.ball@sthelens.london::c2c6c2dd-6ddc-437e-8cdd-d7a74390accc" providerId="AD" clId="Web-{7C19583C-B03A-19C2-1E02-8507C333E16D}" dt="2023-11-03T14:39:05.645" v="11" actId="20577"/>
          <ac:spMkLst>
            <pc:docMk/>
            <pc:sldMk cId="245547339" sldId="291"/>
            <ac:spMk id="2" creationId="{FFB55107-2BA3-7D24-3D43-B202D4DC79AC}"/>
          </ac:spMkLst>
        </pc:spChg>
      </pc:sldChg>
      <pc:sldChg chg="add ord">
        <pc:chgData name="Richard Ball" userId="S::richard.ball@sthelens.london::c2c6c2dd-6ddc-437e-8cdd-d7a74390accc" providerId="AD" clId="Web-{7C19583C-B03A-19C2-1E02-8507C333E16D}" dt="2023-11-03T13:24:58.564" v="1"/>
        <pc:sldMkLst>
          <pc:docMk/>
          <pc:sldMk cId="1378769540" sldId="328"/>
        </pc:sldMkLst>
      </pc:sldChg>
      <pc:sldChg chg="add ord replId">
        <pc:chgData name="Richard Ball" userId="S::richard.ball@sthelens.london::c2c6c2dd-6ddc-437e-8cdd-d7a74390accc" providerId="AD" clId="Web-{7C19583C-B03A-19C2-1E02-8507C333E16D}" dt="2023-11-03T13:26:15.410" v="3"/>
        <pc:sldMkLst>
          <pc:docMk/>
          <pc:sldMk cId="13298751" sldId="329"/>
        </pc:sldMkLst>
      </pc:sldChg>
      <pc:sldChg chg="ord">
        <pc:chgData name="Richard Ball" userId="S::richard.ball@sthelens.london::c2c6c2dd-6ddc-437e-8cdd-d7a74390accc" providerId="AD" clId="Web-{7C19583C-B03A-19C2-1E02-8507C333E16D}" dt="2023-11-03T14:38:03.080" v="5"/>
        <pc:sldMkLst>
          <pc:docMk/>
          <pc:sldMk cId="516095552" sldId="330"/>
        </pc:sldMkLst>
      </pc:sldChg>
      <pc:sldMasterChg chg="add addSldLayout">
        <pc:chgData name="Richard Ball" userId="S::richard.ball@sthelens.london::c2c6c2dd-6ddc-437e-8cdd-d7a74390accc" providerId="AD" clId="Web-{7C19583C-B03A-19C2-1E02-8507C333E16D}" dt="2023-11-03T13:24:55.439" v="0"/>
        <pc:sldMasterMkLst>
          <pc:docMk/>
          <pc:sldMasterMk cId="1135377535" sldId="2147483733"/>
        </pc:sldMasterMkLst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2958644576" sldId="2147483734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2751833392" sldId="2147483735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2969786752" sldId="2147483736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1280916169" sldId="2147483737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2969429109" sldId="2147483738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1350811372" sldId="2147483739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2973314198" sldId="2147483740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1199530702" sldId="2147483741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2175796746" sldId="2147483742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3649646119" sldId="2147483743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1529818388" sldId="2147483744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587513076" sldId="2147483745"/>
          </pc:sldLayoutMkLst>
        </pc:sldLayoutChg>
        <pc:sldLayoutChg chg="add">
          <pc:chgData name="Richard Ball" userId="S::richard.ball@sthelens.london::c2c6c2dd-6ddc-437e-8cdd-d7a74390accc" providerId="AD" clId="Web-{7C19583C-B03A-19C2-1E02-8507C333E16D}" dt="2023-11-03T13:24:55.439" v="0"/>
          <pc:sldLayoutMkLst>
            <pc:docMk/>
            <pc:sldMasterMk cId="1135377535" sldId="2147483733"/>
            <pc:sldLayoutMk cId="1258559860" sldId="2147483746"/>
          </pc:sldLayoutMkLst>
        </pc:sldLayoutChg>
      </pc:sldMasterChg>
    </pc:docChg>
  </pc:docChgLst>
  <pc:docChgLst>
    <pc:chgData name="Richard Ball" userId="c2c6c2dd-6ddc-437e-8cdd-d7a74390accc" providerId="ADAL" clId="{2A6812F5-DD6D-4AEA-8A72-8673B6FA1A35}"/>
    <pc:docChg chg="custSel addSld delSld modSld sldOrd">
      <pc:chgData name="Richard Ball" userId="c2c6c2dd-6ddc-437e-8cdd-d7a74390accc" providerId="ADAL" clId="{2A6812F5-DD6D-4AEA-8A72-8673B6FA1A35}" dt="2023-02-10T11:33:30.931" v="4203"/>
      <pc:docMkLst>
        <pc:docMk/>
      </pc:docMkLst>
      <pc:sldChg chg="ord">
        <pc:chgData name="Richard Ball" userId="c2c6c2dd-6ddc-437e-8cdd-d7a74390accc" providerId="ADAL" clId="{2A6812F5-DD6D-4AEA-8A72-8673B6FA1A35}" dt="2023-02-03T08:03:08.186" v="2348"/>
        <pc:sldMkLst>
          <pc:docMk/>
          <pc:sldMk cId="0" sldId="271"/>
        </pc:sldMkLst>
      </pc:sldChg>
      <pc:sldChg chg="addSp delSp mod">
        <pc:chgData name="Richard Ball" userId="c2c6c2dd-6ddc-437e-8cdd-d7a74390accc" providerId="ADAL" clId="{2A6812F5-DD6D-4AEA-8A72-8673B6FA1A35}" dt="2023-02-03T12:13:22.207" v="3158" actId="33639"/>
        <pc:sldMkLst>
          <pc:docMk/>
          <pc:sldMk cId="2351412530" sldId="277"/>
        </pc:sldMkLst>
        <pc:inkChg chg="add del">
          <ac:chgData name="Richard Ball" userId="c2c6c2dd-6ddc-437e-8cdd-d7a74390accc" providerId="ADAL" clId="{2A6812F5-DD6D-4AEA-8A72-8673B6FA1A35}" dt="2023-02-03T12:13:22.207" v="3158" actId="33639"/>
          <ac:inkMkLst>
            <pc:docMk/>
            <pc:sldMk cId="2351412530" sldId="277"/>
            <ac:inkMk id="2" creationId="{F4A15AC3-FC90-FB70-ED14-EFB19D0FC82D}"/>
          </ac:inkMkLst>
        </pc:inkChg>
      </pc:sldChg>
      <pc:sldChg chg="delSp modSp mod ord modAnim">
        <pc:chgData name="Richard Ball" userId="c2c6c2dd-6ddc-437e-8cdd-d7a74390accc" providerId="ADAL" clId="{2A6812F5-DD6D-4AEA-8A72-8673B6FA1A35}" dt="2023-02-06T15:16:20.575" v="4111"/>
        <pc:sldMkLst>
          <pc:docMk/>
          <pc:sldMk cId="3223018624" sldId="278"/>
        </pc:sldMkLst>
        <pc:spChg chg="mod">
          <ac:chgData name="Richard Ball" userId="c2c6c2dd-6ddc-437e-8cdd-d7a74390accc" providerId="ADAL" clId="{2A6812F5-DD6D-4AEA-8A72-8673B6FA1A35}" dt="2023-02-06T14:51:46.365" v="4098" actId="20577"/>
          <ac:spMkLst>
            <pc:docMk/>
            <pc:sldMk cId="3223018624" sldId="278"/>
            <ac:spMk id="2" creationId="{00000000-0000-0000-0000-000000000000}"/>
          </ac:spMkLst>
        </pc:spChg>
        <pc:spChg chg="mod">
          <ac:chgData name="Richard Ball" userId="c2c6c2dd-6ddc-437e-8cdd-d7a74390accc" providerId="ADAL" clId="{2A6812F5-DD6D-4AEA-8A72-8673B6FA1A35}" dt="2023-02-02T14:25:20.943" v="245" actId="1076"/>
          <ac:spMkLst>
            <pc:docMk/>
            <pc:sldMk cId="3223018624" sldId="278"/>
            <ac:spMk id="3" creationId="{00000000-0000-0000-0000-000000000000}"/>
          </ac:spMkLst>
        </pc:spChg>
        <pc:spChg chg="del mod">
          <ac:chgData name="Richard Ball" userId="c2c6c2dd-6ddc-437e-8cdd-d7a74390accc" providerId="ADAL" clId="{2A6812F5-DD6D-4AEA-8A72-8673B6FA1A35}" dt="2023-02-02T14:24:25.371" v="196" actId="478"/>
          <ac:spMkLst>
            <pc:docMk/>
            <pc:sldMk cId="3223018624" sldId="278"/>
            <ac:spMk id="4" creationId="{00000000-0000-0000-0000-000000000000}"/>
          </ac:spMkLst>
        </pc:spChg>
      </pc:sldChg>
      <pc:sldChg chg="modSp mod">
        <pc:chgData name="Richard Ball" userId="c2c6c2dd-6ddc-437e-8cdd-d7a74390accc" providerId="ADAL" clId="{2A6812F5-DD6D-4AEA-8A72-8673B6FA1A35}" dt="2023-02-02T18:56:51.472" v="1867" actId="207"/>
        <pc:sldMkLst>
          <pc:docMk/>
          <pc:sldMk cId="3414338091" sldId="279"/>
        </pc:sldMkLst>
        <pc:spChg chg="mod">
          <ac:chgData name="Richard Ball" userId="c2c6c2dd-6ddc-437e-8cdd-d7a74390accc" providerId="ADAL" clId="{2A6812F5-DD6D-4AEA-8A72-8673B6FA1A35}" dt="2023-02-02T17:15:19.904" v="596"/>
          <ac:spMkLst>
            <pc:docMk/>
            <pc:sldMk cId="3414338091" sldId="279"/>
            <ac:spMk id="3" creationId="{00000000-0000-0000-0000-000000000000}"/>
          </ac:spMkLst>
        </pc:spChg>
        <pc:spChg chg="mod">
          <ac:chgData name="Richard Ball" userId="c2c6c2dd-6ddc-437e-8cdd-d7a74390accc" providerId="ADAL" clId="{2A6812F5-DD6D-4AEA-8A72-8673B6FA1A35}" dt="2023-02-02T18:56:51.472" v="1867" actId="207"/>
          <ac:spMkLst>
            <pc:docMk/>
            <pc:sldMk cId="3414338091" sldId="279"/>
            <ac:spMk id="4" creationId="{00000000-0000-0000-0000-000000000000}"/>
          </ac:spMkLst>
        </pc:spChg>
      </pc:sldChg>
      <pc:sldChg chg="ord">
        <pc:chgData name="Richard Ball" userId="c2c6c2dd-6ddc-437e-8cdd-d7a74390accc" providerId="ADAL" clId="{2A6812F5-DD6D-4AEA-8A72-8673B6FA1A35}" dt="2023-02-02T14:23:06.204" v="179"/>
        <pc:sldMkLst>
          <pc:docMk/>
          <pc:sldMk cId="3731540077" sldId="280"/>
        </pc:sldMkLst>
      </pc:sldChg>
      <pc:sldChg chg="del">
        <pc:chgData name="Richard Ball" userId="c2c6c2dd-6ddc-437e-8cdd-d7a74390accc" providerId="ADAL" clId="{2A6812F5-DD6D-4AEA-8A72-8673B6FA1A35}" dt="2023-02-02T14:19:55.255" v="45" actId="47"/>
        <pc:sldMkLst>
          <pc:docMk/>
          <pc:sldMk cId="3444609009" sldId="281"/>
        </pc:sldMkLst>
      </pc:sldChg>
      <pc:sldChg chg="addSp delSp modSp add mod ord">
        <pc:chgData name="Richard Ball" userId="c2c6c2dd-6ddc-437e-8cdd-d7a74390accc" providerId="ADAL" clId="{2A6812F5-DD6D-4AEA-8A72-8673B6FA1A35}" dt="2023-02-03T09:32:39.562" v="3157" actId="14100"/>
        <pc:sldMkLst>
          <pc:docMk/>
          <pc:sldMk cId="4233427452" sldId="281"/>
        </pc:sldMkLst>
        <pc:spChg chg="mod">
          <ac:chgData name="Richard Ball" userId="c2c6c2dd-6ddc-437e-8cdd-d7a74390accc" providerId="ADAL" clId="{2A6812F5-DD6D-4AEA-8A72-8673B6FA1A35}" dt="2023-02-03T09:32:19.201" v="3153" actId="20577"/>
          <ac:spMkLst>
            <pc:docMk/>
            <pc:sldMk cId="4233427452" sldId="281"/>
            <ac:spMk id="2" creationId="{FDD9E3D2-23CF-3B67-5F27-2542C900DE22}"/>
          </ac:spMkLst>
        </pc:spChg>
        <pc:picChg chg="add mod">
          <ac:chgData name="Richard Ball" userId="c2c6c2dd-6ddc-437e-8cdd-d7a74390accc" providerId="ADAL" clId="{2A6812F5-DD6D-4AEA-8A72-8673B6FA1A35}" dt="2023-02-03T09:32:39.562" v="3157" actId="14100"/>
          <ac:picMkLst>
            <pc:docMk/>
            <pc:sldMk cId="4233427452" sldId="281"/>
            <ac:picMk id="3" creationId="{EEF3C07B-66B0-A060-7C8E-D6FB76D52A5B}"/>
          </ac:picMkLst>
        </pc:picChg>
        <pc:picChg chg="del">
          <ac:chgData name="Richard Ball" userId="c2c6c2dd-6ddc-437e-8cdd-d7a74390accc" providerId="ADAL" clId="{2A6812F5-DD6D-4AEA-8A72-8673B6FA1A35}" dt="2023-02-03T09:32:27.115" v="3154" actId="478"/>
          <ac:picMkLst>
            <pc:docMk/>
            <pc:sldMk cId="4233427452" sldId="281"/>
            <ac:picMk id="17410" creationId="{00000000-0000-0000-0000-000000000000}"/>
          </ac:picMkLst>
        </pc:picChg>
      </pc:sldChg>
      <pc:sldChg chg="modSp mod modNotesTx">
        <pc:chgData name="Richard Ball" userId="c2c6c2dd-6ddc-437e-8cdd-d7a74390accc" providerId="ADAL" clId="{2A6812F5-DD6D-4AEA-8A72-8673B6FA1A35}" dt="2023-02-02T14:48:26.690" v="421" actId="113"/>
        <pc:sldMkLst>
          <pc:docMk/>
          <pc:sldMk cId="2456405535" sldId="282"/>
        </pc:sldMkLst>
        <pc:spChg chg="mod">
          <ac:chgData name="Richard Ball" userId="c2c6c2dd-6ddc-437e-8cdd-d7a74390accc" providerId="ADAL" clId="{2A6812F5-DD6D-4AEA-8A72-8673B6FA1A35}" dt="2023-02-02T14:47:06.525" v="417" actId="14100"/>
          <ac:spMkLst>
            <pc:docMk/>
            <pc:sldMk cId="2456405535" sldId="282"/>
            <ac:spMk id="9" creationId="{198092CC-9C41-50DD-1EE3-0A354FD66CD4}"/>
          </ac:spMkLst>
        </pc:spChg>
        <pc:spChg chg="mod">
          <ac:chgData name="Richard Ball" userId="c2c6c2dd-6ddc-437e-8cdd-d7a74390accc" providerId="ADAL" clId="{2A6812F5-DD6D-4AEA-8A72-8673B6FA1A35}" dt="2023-02-02T14:48:26.690" v="421" actId="113"/>
          <ac:spMkLst>
            <pc:docMk/>
            <pc:sldMk cId="2456405535" sldId="282"/>
            <ac:spMk id="11" creationId="{8BD16524-53A0-D7AA-0CB8-BA6D46D23A1D}"/>
          </ac:spMkLst>
        </pc:spChg>
        <pc:spChg chg="mod">
          <ac:chgData name="Richard Ball" userId="c2c6c2dd-6ddc-437e-8cdd-d7a74390accc" providerId="ADAL" clId="{2A6812F5-DD6D-4AEA-8A72-8673B6FA1A35}" dt="2023-02-02T14:48:24.656" v="420" actId="113"/>
          <ac:spMkLst>
            <pc:docMk/>
            <pc:sldMk cId="2456405535" sldId="282"/>
            <ac:spMk id="13" creationId="{7C54D400-553B-DDE7-F783-B2A60A42B38C}"/>
          </ac:spMkLst>
        </pc:spChg>
      </pc:sldChg>
      <pc:sldChg chg="del">
        <pc:chgData name="Richard Ball" userId="c2c6c2dd-6ddc-437e-8cdd-d7a74390accc" providerId="ADAL" clId="{2A6812F5-DD6D-4AEA-8A72-8673B6FA1A35}" dt="2023-02-02T14:26:12.999" v="346" actId="47"/>
        <pc:sldMkLst>
          <pc:docMk/>
          <pc:sldMk cId="432767541" sldId="283"/>
        </pc:sldMkLst>
      </pc:sldChg>
      <pc:sldChg chg="addSp delSp modSp mod modAnim delDesignElem">
        <pc:chgData name="Richard Ball" userId="c2c6c2dd-6ddc-437e-8cdd-d7a74390accc" providerId="ADAL" clId="{2A6812F5-DD6D-4AEA-8A72-8673B6FA1A35}" dt="2023-02-02T17:15:19.904" v="596"/>
        <pc:sldMkLst>
          <pc:docMk/>
          <pc:sldMk cId="722304558" sldId="284"/>
        </pc:sldMkLst>
        <pc:spChg chg="add mod ord">
          <ac:chgData name="Richard Ball" userId="c2c6c2dd-6ddc-437e-8cdd-d7a74390accc" providerId="ADAL" clId="{2A6812F5-DD6D-4AEA-8A72-8673B6FA1A35}" dt="2023-02-02T17:15:15.924" v="592" actId="167"/>
          <ac:spMkLst>
            <pc:docMk/>
            <pc:sldMk cId="722304558" sldId="284"/>
            <ac:spMk id="3" creationId="{F09CD24B-D512-2D82-B90E-FF3C9B784E96}"/>
          </ac:spMkLst>
        </pc:spChg>
        <pc:spChg chg="del">
          <ac:chgData name="Richard Ball" userId="c2c6c2dd-6ddc-437e-8cdd-d7a74390accc" providerId="ADAL" clId="{2A6812F5-DD6D-4AEA-8A72-8673B6FA1A35}" dt="2023-02-02T17:15:19.904" v="596"/>
          <ac:spMkLst>
            <pc:docMk/>
            <pc:sldMk cId="722304558" sldId="284"/>
            <ac:spMk id="12" creationId="{CB44330D-EA18-4254-AA95-EB49948539B8}"/>
          </ac:spMkLst>
        </pc:spChg>
        <pc:spChg chg="del">
          <ac:chgData name="Richard Ball" userId="c2c6c2dd-6ddc-437e-8cdd-d7a74390accc" providerId="ADAL" clId="{2A6812F5-DD6D-4AEA-8A72-8673B6FA1A35}" dt="2023-02-02T17:15:19.904" v="596"/>
          <ac:spMkLst>
            <pc:docMk/>
            <pc:sldMk cId="722304558" sldId="284"/>
            <ac:spMk id="13" creationId="{32BC26D8-82FB-445E-AA49-62A77D7C1EE0}"/>
          </ac:spMkLst>
        </pc:spChg>
        <pc:picChg chg="add mod">
          <ac:chgData name="Richard Ball" userId="c2c6c2dd-6ddc-437e-8cdd-d7a74390accc" providerId="ADAL" clId="{2A6812F5-DD6D-4AEA-8A72-8673B6FA1A35}" dt="2023-02-02T17:15:04.573" v="589" actId="14100"/>
          <ac:picMkLst>
            <pc:docMk/>
            <pc:sldMk cId="722304558" sldId="284"/>
            <ac:picMk id="2" creationId="{1F42D6BA-6F2E-9FDF-3BBF-0C7885D5369A}"/>
          </ac:picMkLst>
        </pc:picChg>
        <pc:picChg chg="del">
          <ac:chgData name="Richard Ball" userId="c2c6c2dd-6ddc-437e-8cdd-d7a74390accc" providerId="ADAL" clId="{2A6812F5-DD6D-4AEA-8A72-8673B6FA1A35}" dt="2023-02-02T17:09:09.646" v="586" actId="478"/>
          <ac:picMkLst>
            <pc:docMk/>
            <pc:sldMk cId="722304558" sldId="284"/>
            <ac:picMk id="5" creationId="{AD9E21C5-EC09-3886-FAC7-76013AB93E80}"/>
          </ac:picMkLst>
        </pc:picChg>
      </pc:sldChg>
      <pc:sldChg chg="modSp mod">
        <pc:chgData name="Richard Ball" userId="c2c6c2dd-6ddc-437e-8cdd-d7a74390accc" providerId="ADAL" clId="{2A6812F5-DD6D-4AEA-8A72-8673B6FA1A35}" dt="2023-02-03T08:28:46.196" v="3039"/>
        <pc:sldMkLst>
          <pc:docMk/>
          <pc:sldMk cId="654709793" sldId="285"/>
        </pc:sldMkLst>
        <pc:spChg chg="mod">
          <ac:chgData name="Richard Ball" userId="c2c6c2dd-6ddc-437e-8cdd-d7a74390accc" providerId="ADAL" clId="{2A6812F5-DD6D-4AEA-8A72-8673B6FA1A35}" dt="2023-02-02T14:46:57.814" v="416" actId="20577"/>
          <ac:spMkLst>
            <pc:docMk/>
            <pc:sldMk cId="654709793" sldId="285"/>
            <ac:spMk id="6" creationId="{4C9C074F-16CE-FB7E-B4F5-67AC7C6B6341}"/>
          </ac:spMkLst>
        </pc:spChg>
        <pc:spChg chg="mod">
          <ac:chgData name="Richard Ball" userId="c2c6c2dd-6ddc-437e-8cdd-d7a74390accc" providerId="ADAL" clId="{2A6812F5-DD6D-4AEA-8A72-8673B6FA1A35}" dt="2023-02-03T08:28:46.196" v="3039"/>
          <ac:spMkLst>
            <pc:docMk/>
            <pc:sldMk cId="654709793" sldId="285"/>
            <ac:spMk id="15" creationId="{062A85B4-7B51-B4CC-BA99-C11EB346F6B4}"/>
          </ac:spMkLst>
        </pc:spChg>
      </pc:sldChg>
      <pc:sldChg chg="addSp delSp mod">
        <pc:chgData name="Richard Ball" userId="c2c6c2dd-6ddc-437e-8cdd-d7a74390accc" providerId="ADAL" clId="{2A6812F5-DD6D-4AEA-8A72-8673B6FA1A35}" dt="2023-02-03T12:13:22.207" v="3158" actId="33639"/>
        <pc:sldMkLst>
          <pc:docMk/>
          <pc:sldMk cId="1270794314" sldId="286"/>
        </pc:sldMkLst>
        <pc:inkChg chg="add del">
          <ac:chgData name="Richard Ball" userId="c2c6c2dd-6ddc-437e-8cdd-d7a74390accc" providerId="ADAL" clId="{2A6812F5-DD6D-4AEA-8A72-8673B6FA1A35}" dt="2023-02-03T12:13:22.207" v="3158" actId="33639"/>
          <ac:inkMkLst>
            <pc:docMk/>
            <pc:sldMk cId="1270794314" sldId="286"/>
            <ac:inkMk id="2" creationId="{15115E50-9A44-6149-8D43-978CA10BD90F}"/>
          </ac:inkMkLst>
        </pc:inkChg>
      </pc:sldChg>
      <pc:sldChg chg="delSp ord delDesignElem">
        <pc:chgData name="Richard Ball" userId="c2c6c2dd-6ddc-437e-8cdd-d7a74390accc" providerId="ADAL" clId="{2A6812F5-DD6D-4AEA-8A72-8673B6FA1A35}" dt="2023-02-03T09:24:10.595" v="3074"/>
        <pc:sldMkLst>
          <pc:docMk/>
          <pc:sldMk cId="4120201282" sldId="290"/>
        </pc:sldMkLst>
        <pc:spChg chg="del">
          <ac:chgData name="Richard Ball" userId="c2c6c2dd-6ddc-437e-8cdd-d7a74390accc" providerId="ADAL" clId="{2A6812F5-DD6D-4AEA-8A72-8673B6FA1A35}" dt="2023-02-02T17:15:19.904" v="596"/>
          <ac:spMkLst>
            <pc:docMk/>
            <pc:sldMk cId="4120201282" sldId="290"/>
            <ac:spMk id="3079" creationId="{A9F529C3-C941-49FD-8C67-82F134F64BDB}"/>
          </ac:spMkLst>
        </pc:spChg>
        <pc:spChg chg="del">
          <ac:chgData name="Richard Ball" userId="c2c6c2dd-6ddc-437e-8cdd-d7a74390accc" providerId="ADAL" clId="{2A6812F5-DD6D-4AEA-8A72-8673B6FA1A35}" dt="2023-02-02T17:15:19.904" v="596"/>
          <ac:spMkLst>
            <pc:docMk/>
            <pc:sldMk cId="4120201282" sldId="290"/>
            <ac:spMk id="3081" creationId="{20586029-32A0-47E5-9AEC-AE3ABA6B94D0}"/>
          </ac:spMkLst>
        </pc:spChg>
        <pc:cxnChg chg="del">
          <ac:chgData name="Richard Ball" userId="c2c6c2dd-6ddc-437e-8cdd-d7a74390accc" providerId="ADAL" clId="{2A6812F5-DD6D-4AEA-8A72-8673B6FA1A35}" dt="2023-02-02T17:15:19.904" v="596"/>
          <ac:cxnSpMkLst>
            <pc:docMk/>
            <pc:sldMk cId="4120201282" sldId="290"/>
            <ac:cxnSpMk id="3083" creationId="{8C730EAB-A532-4295-A302-FB4B90DB9F5E}"/>
          </ac:cxnSpMkLst>
        </pc:cxnChg>
      </pc:sldChg>
      <pc:sldChg chg="modSp mod ord">
        <pc:chgData name="Richard Ball" userId="c2c6c2dd-6ddc-437e-8cdd-d7a74390accc" providerId="ADAL" clId="{2A6812F5-DD6D-4AEA-8A72-8673B6FA1A35}" dt="2023-02-06T14:51:57.937" v="4099" actId="115"/>
        <pc:sldMkLst>
          <pc:docMk/>
          <pc:sldMk cId="245547339" sldId="291"/>
        </pc:sldMkLst>
        <pc:spChg chg="mod">
          <ac:chgData name="Richard Ball" userId="c2c6c2dd-6ddc-437e-8cdd-d7a74390accc" providerId="ADAL" clId="{2A6812F5-DD6D-4AEA-8A72-8673B6FA1A35}" dt="2023-02-06T14:51:57.937" v="4099" actId="115"/>
          <ac:spMkLst>
            <pc:docMk/>
            <pc:sldMk cId="245547339" sldId="291"/>
            <ac:spMk id="2" creationId="{FFB55107-2BA3-7D24-3D43-B202D4DC79AC}"/>
          </ac:spMkLst>
        </pc:spChg>
      </pc:sldChg>
      <pc:sldChg chg="modSp mod">
        <pc:chgData name="Richard Ball" userId="c2c6c2dd-6ddc-437e-8cdd-d7a74390accc" providerId="ADAL" clId="{2A6812F5-DD6D-4AEA-8A72-8673B6FA1A35}" dt="2023-02-03T08:29:00.406" v="3040"/>
        <pc:sldMkLst>
          <pc:docMk/>
          <pc:sldMk cId="8581867" sldId="292"/>
        </pc:sldMkLst>
        <pc:spChg chg="mod">
          <ac:chgData name="Richard Ball" userId="c2c6c2dd-6ddc-437e-8cdd-d7a74390accc" providerId="ADAL" clId="{2A6812F5-DD6D-4AEA-8A72-8673B6FA1A35}" dt="2023-02-03T08:29:00.406" v="3040"/>
          <ac:spMkLst>
            <pc:docMk/>
            <pc:sldMk cId="8581867" sldId="292"/>
            <ac:spMk id="6" creationId="{4C9C074F-16CE-FB7E-B4F5-67AC7C6B6341}"/>
          </ac:spMkLst>
        </pc:spChg>
        <pc:spChg chg="mod">
          <ac:chgData name="Richard Ball" userId="c2c6c2dd-6ddc-437e-8cdd-d7a74390accc" providerId="ADAL" clId="{2A6812F5-DD6D-4AEA-8A72-8673B6FA1A35}" dt="2023-02-03T08:28:30.979" v="3035" actId="20577"/>
          <ac:spMkLst>
            <pc:docMk/>
            <pc:sldMk cId="8581867" sldId="292"/>
            <ac:spMk id="15" creationId="{062A85B4-7B51-B4CC-BA99-C11EB346F6B4}"/>
          </ac:spMkLst>
        </pc:spChg>
      </pc:sldChg>
      <pc:sldChg chg="delSp modSp mod">
        <pc:chgData name="Richard Ball" userId="c2c6c2dd-6ddc-437e-8cdd-d7a74390accc" providerId="ADAL" clId="{2A6812F5-DD6D-4AEA-8A72-8673B6FA1A35}" dt="2023-02-03T12:27:58.264" v="3307" actId="14100"/>
        <pc:sldMkLst>
          <pc:docMk/>
          <pc:sldMk cId="2040683179" sldId="293"/>
        </pc:sldMkLst>
        <pc:spChg chg="del mod">
          <ac:chgData name="Richard Ball" userId="c2c6c2dd-6ddc-437e-8cdd-d7a74390accc" providerId="ADAL" clId="{2A6812F5-DD6D-4AEA-8A72-8673B6FA1A35}" dt="2023-02-03T09:25:28.262" v="3090" actId="478"/>
          <ac:spMkLst>
            <pc:docMk/>
            <pc:sldMk cId="2040683179" sldId="293"/>
            <ac:spMk id="6" creationId="{B5AE0F46-E40D-3931-86FD-01F8FBA04167}"/>
          </ac:spMkLst>
        </pc:spChg>
        <pc:picChg chg="mod">
          <ac:chgData name="Richard Ball" userId="c2c6c2dd-6ddc-437e-8cdd-d7a74390accc" providerId="ADAL" clId="{2A6812F5-DD6D-4AEA-8A72-8673B6FA1A35}" dt="2023-02-03T12:27:58.264" v="3307" actId="14100"/>
          <ac:picMkLst>
            <pc:docMk/>
            <pc:sldMk cId="2040683179" sldId="293"/>
            <ac:picMk id="5" creationId="{12622EC3-861E-E3A7-3886-4D70721B6C5F}"/>
          </ac:picMkLst>
        </pc:picChg>
      </pc:sldChg>
      <pc:sldChg chg="addSp delSp modSp">
        <pc:chgData name="Richard Ball" userId="c2c6c2dd-6ddc-437e-8cdd-d7a74390accc" providerId="ADAL" clId="{2A6812F5-DD6D-4AEA-8A72-8673B6FA1A35}" dt="2023-02-06T11:54:21.997" v="4071" actId="1076"/>
        <pc:sldMkLst>
          <pc:docMk/>
          <pc:sldMk cId="2987669596" sldId="295"/>
        </pc:sldMkLst>
        <pc:picChg chg="add mod">
          <ac:chgData name="Richard Ball" userId="c2c6c2dd-6ddc-437e-8cdd-d7a74390accc" providerId="ADAL" clId="{2A6812F5-DD6D-4AEA-8A72-8673B6FA1A35}" dt="2023-02-06T11:54:21.997" v="4071" actId="1076"/>
          <ac:picMkLst>
            <pc:docMk/>
            <pc:sldMk cId="2987669596" sldId="295"/>
            <ac:picMk id="1026" creationId="{1558C6F7-2544-E3B9-8274-8F5F3436A530}"/>
          </ac:picMkLst>
        </pc:picChg>
        <pc:picChg chg="del">
          <ac:chgData name="Richard Ball" userId="c2c6c2dd-6ddc-437e-8cdd-d7a74390accc" providerId="ADAL" clId="{2A6812F5-DD6D-4AEA-8A72-8673B6FA1A35}" dt="2023-02-06T11:54:05.609" v="4063" actId="478"/>
          <ac:picMkLst>
            <pc:docMk/>
            <pc:sldMk cId="2987669596" sldId="295"/>
            <ac:picMk id="5122" creationId="{E4ADBB8E-AA19-B8B2-22AF-87BBA1586438}"/>
          </ac:picMkLst>
        </pc:picChg>
      </pc:sldChg>
      <pc:sldChg chg="ord">
        <pc:chgData name="Richard Ball" userId="c2c6c2dd-6ddc-437e-8cdd-d7a74390accc" providerId="ADAL" clId="{2A6812F5-DD6D-4AEA-8A72-8673B6FA1A35}" dt="2023-02-05T14:40:55.001" v="3618"/>
        <pc:sldMkLst>
          <pc:docMk/>
          <pc:sldMk cId="2075254509" sldId="297"/>
        </pc:sldMkLst>
      </pc:sldChg>
      <pc:sldChg chg="modSp mod modNotesTx">
        <pc:chgData name="Richard Ball" userId="c2c6c2dd-6ddc-437e-8cdd-d7a74390accc" providerId="ADAL" clId="{2A6812F5-DD6D-4AEA-8A72-8673B6FA1A35}" dt="2023-02-05T15:05:50.891" v="3939" actId="13926"/>
        <pc:sldMkLst>
          <pc:docMk/>
          <pc:sldMk cId="4281275141" sldId="298"/>
        </pc:sldMkLst>
        <pc:picChg chg="mod">
          <ac:chgData name="Richard Ball" userId="c2c6c2dd-6ddc-437e-8cdd-d7a74390accc" providerId="ADAL" clId="{2A6812F5-DD6D-4AEA-8A72-8673B6FA1A35}" dt="2023-02-05T15:00:12.336" v="3712" actId="14100"/>
          <ac:picMkLst>
            <pc:docMk/>
            <pc:sldMk cId="4281275141" sldId="298"/>
            <ac:picMk id="4" creationId="{00000000-0000-0000-0000-000000000000}"/>
          </ac:picMkLst>
        </pc:picChg>
      </pc:sldChg>
      <pc:sldChg chg="addSp delSp modSp mod delDesignElem modNotesTx">
        <pc:chgData name="Richard Ball" userId="c2c6c2dd-6ddc-437e-8cdd-d7a74390accc" providerId="ADAL" clId="{2A6812F5-DD6D-4AEA-8A72-8673B6FA1A35}" dt="2023-02-06T15:47:35.026" v="4112"/>
        <pc:sldMkLst>
          <pc:docMk/>
          <pc:sldMk cId="2330691866" sldId="299"/>
        </pc:sldMkLst>
        <pc:spChg chg="del">
          <ac:chgData name="Richard Ball" userId="c2c6c2dd-6ddc-437e-8cdd-d7a74390accc" providerId="ADAL" clId="{2A6812F5-DD6D-4AEA-8A72-8673B6FA1A35}" dt="2023-02-02T17:15:19.904" v="596"/>
          <ac:spMkLst>
            <pc:docMk/>
            <pc:sldMk cId="2330691866" sldId="299"/>
            <ac:spMk id="1031" creationId="{32BC26D8-82FB-445E-AA49-62A77D7C1EE0}"/>
          </ac:spMkLst>
        </pc:spChg>
        <pc:spChg chg="del">
          <ac:chgData name="Richard Ball" userId="c2c6c2dd-6ddc-437e-8cdd-d7a74390accc" providerId="ADAL" clId="{2A6812F5-DD6D-4AEA-8A72-8673B6FA1A35}" dt="2023-02-02T17:15:19.904" v="596"/>
          <ac:spMkLst>
            <pc:docMk/>
            <pc:sldMk cId="2330691866" sldId="299"/>
            <ac:spMk id="1033" creationId="{CB44330D-EA18-4254-AA95-EB49948539B8}"/>
          </ac:spMkLst>
        </pc:spChg>
        <pc:picChg chg="add del mod modCrop">
          <ac:chgData name="Richard Ball" userId="c2c6c2dd-6ddc-437e-8cdd-d7a74390accc" providerId="ADAL" clId="{2A6812F5-DD6D-4AEA-8A72-8673B6FA1A35}" dt="2023-02-03T12:25:23.731" v="3173" actId="478"/>
          <ac:picMkLst>
            <pc:docMk/>
            <pc:sldMk cId="2330691866" sldId="299"/>
            <ac:picMk id="2" creationId="{FD634A7E-F564-9ECF-6501-336D10D63B28}"/>
          </ac:picMkLst>
        </pc:picChg>
        <pc:picChg chg="mod">
          <ac:chgData name="Richard Ball" userId="c2c6c2dd-6ddc-437e-8cdd-d7a74390accc" providerId="ADAL" clId="{2A6812F5-DD6D-4AEA-8A72-8673B6FA1A35}" dt="2023-02-03T12:27:09.622" v="3182" actId="14100"/>
          <ac:picMkLst>
            <pc:docMk/>
            <pc:sldMk cId="2330691866" sldId="299"/>
            <ac:picMk id="1026" creationId="{8714518E-2311-AE29-F10C-1A1E1B979E0A}"/>
          </ac:picMkLst>
        </pc:picChg>
        <pc:inkChg chg="add">
          <ac:chgData name="Richard Ball" userId="c2c6c2dd-6ddc-437e-8cdd-d7a74390accc" providerId="ADAL" clId="{2A6812F5-DD6D-4AEA-8A72-8673B6FA1A35}" dt="2023-02-06T15:47:35.026" v="4112"/>
          <ac:inkMkLst>
            <pc:docMk/>
            <pc:sldMk cId="2330691866" sldId="299"/>
            <ac:inkMk id="2" creationId="{5DB875EE-EF38-7329-3C50-F3A26E80C1EE}"/>
          </ac:inkMkLst>
        </pc:inkChg>
      </pc:sldChg>
      <pc:sldChg chg="ord">
        <pc:chgData name="Richard Ball" userId="c2c6c2dd-6ddc-437e-8cdd-d7a74390accc" providerId="ADAL" clId="{2A6812F5-DD6D-4AEA-8A72-8673B6FA1A35}" dt="2023-02-06T11:49:48.063" v="4061"/>
        <pc:sldMkLst>
          <pc:docMk/>
          <pc:sldMk cId="4083757253" sldId="301"/>
        </pc:sldMkLst>
      </pc:sldChg>
      <pc:sldChg chg="addSp delSp modSp mod">
        <pc:chgData name="Richard Ball" userId="c2c6c2dd-6ddc-437e-8cdd-d7a74390accc" providerId="ADAL" clId="{2A6812F5-DD6D-4AEA-8A72-8673B6FA1A35}" dt="2023-02-10T11:33:30.931" v="4203"/>
        <pc:sldMkLst>
          <pc:docMk/>
          <pc:sldMk cId="2024656794" sldId="302"/>
        </pc:sldMkLst>
        <pc:spChg chg="add mod replST">
          <ac:chgData name="Richard Ball" userId="c2c6c2dd-6ddc-437e-8cdd-d7a74390accc" providerId="ADAL" clId="{2A6812F5-DD6D-4AEA-8A72-8673B6FA1A35}" dt="2023-02-10T11:33:30.883" v="4118"/>
          <ac:spMkLst>
            <pc:docMk/>
            <pc:sldMk cId="2024656794" sldId="302"/>
            <ac:spMk id="3" creationId="{201E0809-0CD3-310A-CDEB-5623C93FD16B}"/>
          </ac:spMkLst>
        </pc:spChg>
        <pc:spChg chg="add mod replST">
          <ac:chgData name="Richard Ball" userId="c2c6c2dd-6ddc-437e-8cdd-d7a74390accc" providerId="ADAL" clId="{2A6812F5-DD6D-4AEA-8A72-8673B6FA1A35}" dt="2023-02-10T11:33:30.890" v="4129"/>
          <ac:spMkLst>
            <pc:docMk/>
            <pc:sldMk cId="2024656794" sldId="302"/>
            <ac:spMk id="4" creationId="{9341ACCA-AB15-894D-4AAE-9D350E1610D7}"/>
          </ac:spMkLst>
        </pc:spChg>
        <pc:spChg chg="add mod replST">
          <ac:chgData name="Richard Ball" userId="c2c6c2dd-6ddc-437e-8cdd-d7a74390accc" providerId="ADAL" clId="{2A6812F5-DD6D-4AEA-8A72-8673B6FA1A35}" dt="2023-02-10T11:33:30.890" v="4129"/>
          <ac:spMkLst>
            <pc:docMk/>
            <pc:sldMk cId="2024656794" sldId="302"/>
            <ac:spMk id="6" creationId="{8FC7449D-3744-6F20-D670-57E3084C380E}"/>
          </ac:spMkLst>
        </pc:spChg>
        <pc:spChg chg="add mod replST">
          <ac:chgData name="Richard Ball" userId="c2c6c2dd-6ddc-437e-8cdd-d7a74390accc" providerId="ADAL" clId="{2A6812F5-DD6D-4AEA-8A72-8673B6FA1A35}" dt="2023-02-10T11:33:30.896" v="4141"/>
          <ac:spMkLst>
            <pc:docMk/>
            <pc:sldMk cId="2024656794" sldId="302"/>
            <ac:spMk id="8" creationId="{547D1FA7-94A1-3ABD-29D4-66758E87A492}"/>
          </ac:spMkLst>
        </pc:spChg>
        <pc:spChg chg="add mod replST">
          <ac:chgData name="Richard Ball" userId="c2c6c2dd-6ddc-437e-8cdd-d7a74390accc" providerId="ADAL" clId="{2A6812F5-DD6D-4AEA-8A72-8673B6FA1A35}" dt="2023-02-10T11:33:30.896" v="4141"/>
          <ac:spMkLst>
            <pc:docMk/>
            <pc:sldMk cId="2024656794" sldId="302"/>
            <ac:spMk id="9" creationId="{B9833EE3-725B-E298-FA38-2B4CEDD69F50}"/>
          </ac:spMkLst>
        </pc:spChg>
        <pc:spChg chg="add mod replST">
          <ac:chgData name="Richard Ball" userId="c2c6c2dd-6ddc-437e-8cdd-d7a74390accc" providerId="ADAL" clId="{2A6812F5-DD6D-4AEA-8A72-8673B6FA1A35}" dt="2023-02-10T11:33:30.905" v="4163"/>
          <ac:spMkLst>
            <pc:docMk/>
            <pc:sldMk cId="2024656794" sldId="302"/>
            <ac:spMk id="11" creationId="{604FA886-61FE-EA80-B74F-922ACAE89505}"/>
          </ac:spMkLst>
        </pc:spChg>
        <pc:spChg chg="add mod replST">
          <ac:chgData name="Richard Ball" userId="c2c6c2dd-6ddc-437e-8cdd-d7a74390accc" providerId="ADAL" clId="{2A6812F5-DD6D-4AEA-8A72-8673B6FA1A35}" dt="2023-02-10T11:33:30.905" v="4163"/>
          <ac:spMkLst>
            <pc:docMk/>
            <pc:sldMk cId="2024656794" sldId="302"/>
            <ac:spMk id="12" creationId="{D8B01B38-B8E1-1E51-FED8-F5B276673E22}"/>
          </ac:spMkLst>
        </pc:spChg>
        <pc:spChg chg="add mod replST">
          <ac:chgData name="Richard Ball" userId="c2c6c2dd-6ddc-437e-8cdd-d7a74390accc" providerId="ADAL" clId="{2A6812F5-DD6D-4AEA-8A72-8673B6FA1A35}" dt="2023-02-10T11:33:30.905" v="4163"/>
          <ac:spMkLst>
            <pc:docMk/>
            <pc:sldMk cId="2024656794" sldId="302"/>
            <ac:spMk id="13" creationId="{64596304-D955-117E-5E9C-8F80CCF372D0}"/>
          </ac:spMkLst>
        </pc:spChg>
        <pc:spChg chg="add mod replST">
          <ac:chgData name="Richard Ball" userId="c2c6c2dd-6ddc-437e-8cdd-d7a74390accc" providerId="ADAL" clId="{2A6812F5-DD6D-4AEA-8A72-8673B6FA1A35}" dt="2023-02-10T11:33:30.905" v="4163"/>
          <ac:spMkLst>
            <pc:docMk/>
            <pc:sldMk cId="2024656794" sldId="302"/>
            <ac:spMk id="14" creationId="{2048B449-832C-9D95-FF27-B11F6954A6E9}"/>
          </ac:spMkLst>
        </pc:spChg>
        <pc:spChg chg="add mod replST">
          <ac:chgData name="Richard Ball" userId="c2c6c2dd-6ddc-437e-8cdd-d7a74390accc" providerId="ADAL" clId="{2A6812F5-DD6D-4AEA-8A72-8673B6FA1A35}" dt="2023-02-10T11:33:30.917" v="4180"/>
          <ac:spMkLst>
            <pc:docMk/>
            <pc:sldMk cId="2024656794" sldId="302"/>
            <ac:spMk id="16" creationId="{7220E9FA-AB03-7455-9A4D-CFEDD340CE1C}"/>
          </ac:spMkLst>
        </pc:spChg>
        <pc:spChg chg="add mod replST">
          <ac:chgData name="Richard Ball" userId="c2c6c2dd-6ddc-437e-8cdd-d7a74390accc" providerId="ADAL" clId="{2A6812F5-DD6D-4AEA-8A72-8673B6FA1A35}" dt="2023-02-10T11:33:30.917" v="4180"/>
          <ac:spMkLst>
            <pc:docMk/>
            <pc:sldMk cId="2024656794" sldId="302"/>
            <ac:spMk id="17" creationId="{C464F1B1-6E79-4BFD-3C77-4A15071D0D26}"/>
          </ac:spMkLst>
        </pc:spChg>
        <pc:spChg chg="add mod replST">
          <ac:chgData name="Richard Ball" userId="c2c6c2dd-6ddc-437e-8cdd-d7a74390accc" providerId="ADAL" clId="{2A6812F5-DD6D-4AEA-8A72-8673B6FA1A35}" dt="2023-02-10T11:33:30.917" v="4180"/>
          <ac:spMkLst>
            <pc:docMk/>
            <pc:sldMk cId="2024656794" sldId="302"/>
            <ac:spMk id="18" creationId="{1889A64C-1AEB-1B92-73B4-438945BFFAF4}"/>
          </ac:spMkLst>
        </pc:spChg>
        <pc:spChg chg="add mod replST">
          <ac:chgData name="Richard Ball" userId="c2c6c2dd-6ddc-437e-8cdd-d7a74390accc" providerId="ADAL" clId="{2A6812F5-DD6D-4AEA-8A72-8673B6FA1A35}" dt="2023-02-10T11:33:30.920" v="4186"/>
          <ac:spMkLst>
            <pc:docMk/>
            <pc:sldMk cId="2024656794" sldId="302"/>
            <ac:spMk id="20" creationId="{BAE4AF72-FA09-F039-8DF3-F913FEBC1B03}"/>
          </ac:spMkLst>
        </pc:spChg>
        <pc:spChg chg="add mod replST">
          <ac:chgData name="Richard Ball" userId="c2c6c2dd-6ddc-437e-8cdd-d7a74390accc" providerId="ADAL" clId="{2A6812F5-DD6D-4AEA-8A72-8673B6FA1A35}" dt="2023-02-10T11:33:30.925" v="4197"/>
          <ac:spMkLst>
            <pc:docMk/>
            <pc:sldMk cId="2024656794" sldId="302"/>
            <ac:spMk id="21" creationId="{D1D862BF-313A-C4F5-7580-DCE93A15DB3A}"/>
          </ac:spMkLst>
        </pc:spChg>
        <pc:spChg chg="add mod replST">
          <ac:chgData name="Richard Ball" userId="c2c6c2dd-6ddc-437e-8cdd-d7a74390accc" providerId="ADAL" clId="{2A6812F5-DD6D-4AEA-8A72-8673B6FA1A35}" dt="2023-02-10T11:33:30.925" v="4197"/>
          <ac:spMkLst>
            <pc:docMk/>
            <pc:sldMk cId="2024656794" sldId="302"/>
            <ac:spMk id="22" creationId="{E49183B6-0378-FD72-37CE-F6D6D621F723}"/>
          </ac:spMkLst>
        </pc:spChg>
        <pc:spChg chg="add mod replST">
          <ac:chgData name="Richard Ball" userId="c2c6c2dd-6ddc-437e-8cdd-d7a74390accc" providerId="ADAL" clId="{2A6812F5-DD6D-4AEA-8A72-8673B6FA1A35}" dt="2023-02-10T11:33:30.931" v="4203"/>
          <ac:spMkLst>
            <pc:docMk/>
            <pc:sldMk cId="2024656794" sldId="302"/>
            <ac:spMk id="24" creationId="{951AC7DC-E2FE-9B89-8728-61AB40CFDEE3}"/>
          </ac:spMkLst>
        </pc:spChg>
        <pc:grpChg chg="add mod">
          <ac:chgData name="Richard Ball" userId="c2c6c2dd-6ddc-437e-8cdd-d7a74390accc" providerId="ADAL" clId="{2A6812F5-DD6D-4AEA-8A72-8673B6FA1A35}" dt="2023-02-10T11:33:30.891" v="4130"/>
          <ac:grpSpMkLst>
            <pc:docMk/>
            <pc:sldMk cId="2024656794" sldId="302"/>
            <ac:grpSpMk id="7" creationId="{6AD34133-EA4B-E664-D3DA-B81676DA6A50}"/>
          </ac:grpSpMkLst>
        </pc:grpChg>
        <pc:grpChg chg="add mod">
          <ac:chgData name="Richard Ball" userId="c2c6c2dd-6ddc-437e-8cdd-d7a74390accc" providerId="ADAL" clId="{2A6812F5-DD6D-4AEA-8A72-8673B6FA1A35}" dt="2023-02-10T11:33:30.896" v="4142"/>
          <ac:grpSpMkLst>
            <pc:docMk/>
            <pc:sldMk cId="2024656794" sldId="302"/>
            <ac:grpSpMk id="10" creationId="{69769933-EA00-1AAC-89A0-0C97AE99B129}"/>
          </ac:grpSpMkLst>
        </pc:grpChg>
        <pc:grpChg chg="add mod">
          <ac:chgData name="Richard Ball" userId="c2c6c2dd-6ddc-437e-8cdd-d7a74390accc" providerId="ADAL" clId="{2A6812F5-DD6D-4AEA-8A72-8673B6FA1A35}" dt="2023-02-10T11:33:30.905" v="4164"/>
          <ac:grpSpMkLst>
            <pc:docMk/>
            <pc:sldMk cId="2024656794" sldId="302"/>
            <ac:grpSpMk id="15" creationId="{F26534C4-8924-30EE-FCC8-9ED96A8C8DC4}"/>
          </ac:grpSpMkLst>
        </pc:grpChg>
        <pc:grpChg chg="add mod">
          <ac:chgData name="Richard Ball" userId="c2c6c2dd-6ddc-437e-8cdd-d7a74390accc" providerId="ADAL" clId="{2A6812F5-DD6D-4AEA-8A72-8673B6FA1A35}" dt="2023-02-10T11:33:30.917" v="4181"/>
          <ac:grpSpMkLst>
            <pc:docMk/>
            <pc:sldMk cId="2024656794" sldId="302"/>
            <ac:grpSpMk id="19" creationId="{63C15D86-45E3-8800-D0D3-59FA23148686}"/>
          </ac:grpSpMkLst>
        </pc:grpChg>
        <pc:grpChg chg="add mod">
          <ac:chgData name="Richard Ball" userId="c2c6c2dd-6ddc-437e-8cdd-d7a74390accc" providerId="ADAL" clId="{2A6812F5-DD6D-4AEA-8A72-8673B6FA1A35}" dt="2023-02-10T11:33:30.925" v="4198"/>
          <ac:grpSpMkLst>
            <pc:docMk/>
            <pc:sldMk cId="2024656794" sldId="302"/>
            <ac:grpSpMk id="23" creationId="{08B3F786-4641-550A-4BA0-A5B2119AE485}"/>
          </ac:grpSpMkLst>
        </pc:grpChg>
        <pc:inkChg chg="add del">
          <ac:chgData name="Richard Ball" userId="c2c6c2dd-6ddc-437e-8cdd-d7a74390accc" providerId="ADAL" clId="{2A6812F5-DD6D-4AEA-8A72-8673B6FA1A35}" dt="2023-02-06T13:17:57.367" v="4078" actId="33639"/>
          <ac:inkMkLst>
            <pc:docMk/>
            <pc:sldMk cId="2024656794" sldId="302"/>
            <ac:inkMk id="2" creationId="{34ED80B8-25A2-B65D-B104-B6E6334A2568}"/>
          </ac:inkMkLst>
        </pc:inkChg>
        <pc:inkChg chg="add">
          <ac:chgData name="Richard Ball" userId="c2c6c2dd-6ddc-437e-8cdd-d7a74390accc" providerId="ADAL" clId="{2A6812F5-DD6D-4AEA-8A72-8673B6FA1A35}" dt="2023-02-10T11:29:59.357" v="4113"/>
          <ac:inkMkLst>
            <pc:docMk/>
            <pc:sldMk cId="2024656794" sldId="302"/>
            <ac:inkMk id="2" creationId="{E9D0D7D7-3EDF-89C2-928D-A709CF815542}"/>
          </ac:inkMkLst>
        </pc:inkChg>
      </pc:sldChg>
      <pc:sldChg chg="modSp">
        <pc:chgData name="Richard Ball" userId="c2c6c2dd-6ddc-437e-8cdd-d7a74390accc" providerId="ADAL" clId="{2A6812F5-DD6D-4AEA-8A72-8673B6FA1A35}" dt="2023-02-06T12:37:10.697" v="4075" actId="12"/>
        <pc:sldMkLst>
          <pc:docMk/>
          <pc:sldMk cId="635513685" sldId="303"/>
        </pc:sldMkLst>
        <pc:spChg chg="mod">
          <ac:chgData name="Richard Ball" userId="c2c6c2dd-6ddc-437e-8cdd-d7a74390accc" providerId="ADAL" clId="{2A6812F5-DD6D-4AEA-8A72-8673B6FA1A35}" dt="2023-02-06T12:37:10.697" v="4075" actId="12"/>
          <ac:spMkLst>
            <pc:docMk/>
            <pc:sldMk cId="635513685" sldId="303"/>
            <ac:spMk id="4" creationId="{5C8215FD-87AC-C3C6-2A7B-082F032E5365}"/>
          </ac:spMkLst>
        </pc:spChg>
      </pc:sldChg>
      <pc:sldChg chg="addSp delSp modSp mod">
        <pc:chgData name="Richard Ball" userId="c2c6c2dd-6ddc-437e-8cdd-d7a74390accc" providerId="ADAL" clId="{2A6812F5-DD6D-4AEA-8A72-8673B6FA1A35}" dt="2023-02-06T13:17:53.601" v="4077" actId="478"/>
        <pc:sldMkLst>
          <pc:docMk/>
          <pc:sldMk cId="3776598551" sldId="307"/>
        </pc:sldMkLst>
        <pc:spChg chg="mod">
          <ac:chgData name="Richard Ball" userId="c2c6c2dd-6ddc-437e-8cdd-d7a74390accc" providerId="ADAL" clId="{2A6812F5-DD6D-4AEA-8A72-8673B6FA1A35}" dt="2023-02-05T14:40:33.540" v="3616" actId="207"/>
          <ac:spMkLst>
            <pc:docMk/>
            <pc:sldMk cId="3776598551" sldId="307"/>
            <ac:spMk id="12" creationId="{0FF97F56-97B1-AA86-9D26-902B7EF6FFFD}"/>
          </ac:spMkLst>
        </pc:spChg>
        <pc:inkChg chg="add del">
          <ac:chgData name="Richard Ball" userId="c2c6c2dd-6ddc-437e-8cdd-d7a74390accc" providerId="ADAL" clId="{2A6812F5-DD6D-4AEA-8A72-8673B6FA1A35}" dt="2023-02-06T13:17:53.601" v="4077" actId="478"/>
          <ac:inkMkLst>
            <pc:docMk/>
            <pc:sldMk cId="3776598551" sldId="307"/>
            <ac:inkMk id="2" creationId="{6B694C07-27B5-AD3B-5AB4-90D822A995BD}"/>
          </ac:inkMkLst>
        </pc:inkChg>
      </pc:sldChg>
      <pc:sldChg chg="del">
        <pc:chgData name="Richard Ball" userId="c2c6c2dd-6ddc-437e-8cdd-d7a74390accc" providerId="ADAL" clId="{2A6812F5-DD6D-4AEA-8A72-8673B6FA1A35}" dt="2023-02-03T13:05:02.300" v="3373" actId="47"/>
        <pc:sldMkLst>
          <pc:docMk/>
          <pc:sldMk cId="574913703" sldId="308"/>
        </pc:sldMkLst>
      </pc:sldChg>
      <pc:sldChg chg="delSp modSp add mod ord delAnim">
        <pc:chgData name="Richard Ball" userId="c2c6c2dd-6ddc-437e-8cdd-d7a74390accc" providerId="ADAL" clId="{2A6812F5-DD6D-4AEA-8A72-8673B6FA1A35}" dt="2023-02-06T14:51:18.731" v="4097"/>
        <pc:sldMkLst>
          <pc:docMk/>
          <pc:sldMk cId="631990753" sldId="309"/>
        </pc:sldMkLst>
        <pc:spChg chg="mod">
          <ac:chgData name="Richard Ball" userId="c2c6c2dd-6ddc-437e-8cdd-d7a74390accc" providerId="ADAL" clId="{2A6812F5-DD6D-4AEA-8A72-8673B6FA1A35}" dt="2023-02-02T14:19:40.746" v="44" actId="20577"/>
          <ac:spMkLst>
            <pc:docMk/>
            <pc:sldMk cId="631990753" sldId="309"/>
            <ac:spMk id="6" creationId="{72B7AAD6-352C-A6EF-A73A-0FB9ADC8E4E3}"/>
          </ac:spMkLst>
        </pc:spChg>
        <pc:spChg chg="mod">
          <ac:chgData name="Richard Ball" userId="c2c6c2dd-6ddc-437e-8cdd-d7a74390accc" providerId="ADAL" clId="{2A6812F5-DD6D-4AEA-8A72-8673B6FA1A35}" dt="2023-02-02T14:18:39.874" v="18" actId="20577"/>
          <ac:spMkLst>
            <pc:docMk/>
            <pc:sldMk cId="631990753" sldId="309"/>
            <ac:spMk id="7" creationId="{04CEC42B-8643-775A-025C-6D9330B7E156}"/>
          </ac:spMkLst>
        </pc:spChg>
        <pc:spChg chg="mod">
          <ac:chgData name="Richard Ball" userId="c2c6c2dd-6ddc-437e-8cdd-d7a74390accc" providerId="ADAL" clId="{2A6812F5-DD6D-4AEA-8A72-8673B6FA1A35}" dt="2023-02-02T14:18:49.900" v="25" actId="20577"/>
          <ac:spMkLst>
            <pc:docMk/>
            <pc:sldMk cId="631990753" sldId="309"/>
            <ac:spMk id="8" creationId="{D02D7FDA-4830-4796-A510-DDC571C574D6}"/>
          </ac:spMkLst>
        </pc:spChg>
        <pc:spChg chg="mod">
          <ac:chgData name="Richard Ball" userId="c2c6c2dd-6ddc-437e-8cdd-d7a74390accc" providerId="ADAL" clId="{2A6812F5-DD6D-4AEA-8A72-8673B6FA1A35}" dt="2023-02-02T14:22:57.398" v="177" actId="1076"/>
          <ac:spMkLst>
            <pc:docMk/>
            <pc:sldMk cId="631990753" sldId="309"/>
            <ac:spMk id="9" creationId="{482A60F3-CD56-CA95-1A7F-FAAE0629F352}"/>
          </ac:spMkLst>
        </pc:spChg>
        <pc:spChg chg="mod">
          <ac:chgData name="Richard Ball" userId="c2c6c2dd-6ddc-437e-8cdd-d7a74390accc" providerId="ADAL" clId="{2A6812F5-DD6D-4AEA-8A72-8673B6FA1A35}" dt="2023-02-02T14:22:49.223" v="175" actId="20577"/>
          <ac:spMkLst>
            <pc:docMk/>
            <pc:sldMk cId="631990753" sldId="309"/>
            <ac:spMk id="10" creationId="{E21F31FE-D9DB-9BA7-B26C-97B5C62BE309}"/>
          </ac:spMkLst>
        </pc:spChg>
        <pc:spChg chg="del mod">
          <ac:chgData name="Richard Ball" userId="c2c6c2dd-6ddc-437e-8cdd-d7a74390accc" providerId="ADAL" clId="{2A6812F5-DD6D-4AEA-8A72-8673B6FA1A35}" dt="2023-02-02T14:19:26.288" v="35" actId="478"/>
          <ac:spMkLst>
            <pc:docMk/>
            <pc:sldMk cId="631990753" sldId="309"/>
            <ac:spMk id="11" creationId="{137CD5EB-B770-F97B-ED21-F5A88074B5F9}"/>
          </ac:spMkLst>
        </pc:spChg>
      </pc:sldChg>
      <pc:sldChg chg="addSp modSp new mod ord setBg">
        <pc:chgData name="Richard Ball" userId="c2c6c2dd-6ddc-437e-8cdd-d7a74390accc" providerId="ADAL" clId="{2A6812F5-DD6D-4AEA-8A72-8673B6FA1A35}" dt="2023-02-06T14:51:08.484" v="4095" actId="1076"/>
        <pc:sldMkLst>
          <pc:docMk/>
          <pc:sldMk cId="3794514525" sldId="310"/>
        </pc:sldMkLst>
        <pc:spChg chg="add mod">
          <ac:chgData name="Richard Ball" userId="c2c6c2dd-6ddc-437e-8cdd-d7a74390accc" providerId="ADAL" clId="{2A6812F5-DD6D-4AEA-8A72-8673B6FA1A35}" dt="2023-02-06T14:51:08.484" v="4095" actId="1076"/>
          <ac:spMkLst>
            <pc:docMk/>
            <pc:sldMk cId="3794514525" sldId="310"/>
            <ac:spMk id="2" creationId="{2C49AF83-6DDD-4F49-B4E1-379D65222BEB}"/>
          </ac:spMkLst>
        </pc:spChg>
        <pc:spChg chg="add mod">
          <ac:chgData name="Richard Ball" userId="c2c6c2dd-6ddc-437e-8cdd-d7a74390accc" providerId="ADAL" clId="{2A6812F5-DD6D-4AEA-8A72-8673B6FA1A35}" dt="2023-02-03T08:51:05.178" v="3070" actId="20577"/>
          <ac:spMkLst>
            <pc:docMk/>
            <pc:sldMk cId="3794514525" sldId="310"/>
            <ac:spMk id="3" creationId="{75B7C541-45E7-FC23-DB62-0B52BC76FEDC}"/>
          </ac:spMkLst>
        </pc:spChg>
        <pc:spChg chg="add">
          <ac:chgData name="Richard Ball" userId="c2c6c2dd-6ddc-437e-8cdd-d7a74390accc" providerId="ADAL" clId="{2A6812F5-DD6D-4AEA-8A72-8673B6FA1A35}" dt="2023-02-02T14:22:05.518" v="110" actId="26606"/>
          <ac:spMkLst>
            <pc:docMk/>
            <pc:sldMk cId="3794514525" sldId="310"/>
            <ac:spMk id="1031" creationId="{37C89E4B-3C9F-44B9-8B86-D9E3D112D8EC}"/>
          </ac:spMkLst>
        </pc:spChg>
        <pc:picChg chg="add mod">
          <ac:chgData name="Richard Ball" userId="c2c6c2dd-6ddc-437e-8cdd-d7a74390accc" providerId="ADAL" clId="{2A6812F5-DD6D-4AEA-8A72-8673B6FA1A35}" dt="2023-02-02T14:22:05.518" v="110" actId="26606"/>
          <ac:picMkLst>
            <pc:docMk/>
            <pc:sldMk cId="3794514525" sldId="310"/>
            <ac:picMk id="1026" creationId="{080885E9-09AE-9F3F-3DA3-9E3AD5C82C26}"/>
          </ac:picMkLst>
        </pc:picChg>
        <pc:cxnChg chg="add">
          <ac:chgData name="Richard Ball" userId="c2c6c2dd-6ddc-437e-8cdd-d7a74390accc" providerId="ADAL" clId="{2A6812F5-DD6D-4AEA-8A72-8673B6FA1A35}" dt="2023-02-02T14:22:05.518" v="110" actId="26606"/>
          <ac:cxnSpMkLst>
            <pc:docMk/>
            <pc:sldMk cId="3794514525" sldId="310"/>
            <ac:cxnSpMk id="1033" creationId="{AA2EAA10-076F-46BD-8F0F-B9A2FB77A85C}"/>
          </ac:cxnSpMkLst>
        </pc:cxnChg>
        <pc:cxnChg chg="add">
          <ac:chgData name="Richard Ball" userId="c2c6c2dd-6ddc-437e-8cdd-d7a74390accc" providerId="ADAL" clId="{2A6812F5-DD6D-4AEA-8A72-8673B6FA1A35}" dt="2023-02-02T14:22:05.518" v="110" actId="26606"/>
          <ac:cxnSpMkLst>
            <pc:docMk/>
            <pc:sldMk cId="3794514525" sldId="310"/>
            <ac:cxnSpMk id="1035" creationId="{D891E407-403B-4764-86C9-33A56D3BCAA3}"/>
          </ac:cxnSpMkLst>
        </pc:cxnChg>
      </pc:sldChg>
      <pc:sldChg chg="addSp delSp modSp new del mod modAnim">
        <pc:chgData name="Richard Ball" userId="c2c6c2dd-6ddc-437e-8cdd-d7a74390accc" providerId="ADAL" clId="{2A6812F5-DD6D-4AEA-8A72-8673B6FA1A35}" dt="2023-02-02T16:56:48.988" v="467" actId="47"/>
        <pc:sldMkLst>
          <pc:docMk/>
          <pc:sldMk cId="3712147115" sldId="311"/>
        </pc:sldMkLst>
        <pc:spChg chg="del">
          <ac:chgData name="Richard Ball" userId="c2c6c2dd-6ddc-437e-8cdd-d7a74390accc" providerId="ADAL" clId="{2A6812F5-DD6D-4AEA-8A72-8673B6FA1A35}" dt="2023-02-02T14:48:49.394" v="423" actId="478"/>
          <ac:spMkLst>
            <pc:docMk/>
            <pc:sldMk cId="3712147115" sldId="311"/>
            <ac:spMk id="2" creationId="{16AF8399-EEE2-38A0-F2D1-8CC27979BAA4}"/>
          </ac:spMkLst>
        </pc:spChg>
        <pc:spChg chg="del">
          <ac:chgData name="Richard Ball" userId="c2c6c2dd-6ddc-437e-8cdd-d7a74390accc" providerId="ADAL" clId="{2A6812F5-DD6D-4AEA-8A72-8673B6FA1A35}" dt="2023-02-02T14:48:49.394" v="423" actId="478"/>
          <ac:spMkLst>
            <pc:docMk/>
            <pc:sldMk cId="3712147115" sldId="311"/>
            <ac:spMk id="3" creationId="{28F5F698-8776-0586-7183-C7C93C620958}"/>
          </ac:spMkLst>
        </pc:spChg>
        <pc:picChg chg="add mod">
          <ac:chgData name="Richard Ball" userId="c2c6c2dd-6ddc-437e-8cdd-d7a74390accc" providerId="ADAL" clId="{2A6812F5-DD6D-4AEA-8A72-8673B6FA1A35}" dt="2023-02-02T14:52:02.075" v="466" actId="14100"/>
          <ac:picMkLst>
            <pc:docMk/>
            <pc:sldMk cId="3712147115" sldId="311"/>
            <ac:picMk id="4" creationId="{01A09BC8-B763-E458-606E-88318D1E2ED2}"/>
          </ac:picMkLst>
        </pc:picChg>
      </pc:sldChg>
      <pc:sldChg chg="addSp delSp modSp new mod">
        <pc:chgData name="Richard Ball" userId="c2c6c2dd-6ddc-437e-8cdd-d7a74390accc" providerId="ADAL" clId="{2A6812F5-DD6D-4AEA-8A72-8673B6FA1A35}" dt="2023-02-06T15:47:35.026" v="4112"/>
        <pc:sldMkLst>
          <pc:docMk/>
          <pc:sldMk cId="4156748709" sldId="311"/>
        </pc:sldMkLst>
        <pc:spChg chg="del">
          <ac:chgData name="Richard Ball" userId="c2c6c2dd-6ddc-437e-8cdd-d7a74390accc" providerId="ADAL" clId="{2A6812F5-DD6D-4AEA-8A72-8673B6FA1A35}" dt="2023-02-02T16:57:37.115" v="469" actId="478"/>
          <ac:spMkLst>
            <pc:docMk/>
            <pc:sldMk cId="4156748709" sldId="311"/>
            <ac:spMk id="2" creationId="{D8520835-1235-A8FA-FC5B-0703CAE1E5EF}"/>
          </ac:spMkLst>
        </pc:spChg>
        <pc:spChg chg="del">
          <ac:chgData name="Richard Ball" userId="c2c6c2dd-6ddc-437e-8cdd-d7a74390accc" providerId="ADAL" clId="{2A6812F5-DD6D-4AEA-8A72-8673B6FA1A35}" dt="2023-02-02T16:57:37.115" v="469" actId="478"/>
          <ac:spMkLst>
            <pc:docMk/>
            <pc:sldMk cId="4156748709" sldId="311"/>
            <ac:spMk id="3" creationId="{1930104D-5693-F502-AF71-607CDACD74D4}"/>
          </ac:spMkLst>
        </pc:spChg>
        <pc:spChg chg="add mod">
          <ac:chgData name="Richard Ball" userId="c2c6c2dd-6ddc-437e-8cdd-d7a74390accc" providerId="ADAL" clId="{2A6812F5-DD6D-4AEA-8A72-8673B6FA1A35}" dt="2023-02-02T17:09:03.628" v="585" actId="114"/>
          <ac:spMkLst>
            <pc:docMk/>
            <pc:sldMk cId="4156748709" sldId="311"/>
            <ac:spMk id="5" creationId="{6C033745-32C8-64F1-6ACB-826D15B26536}"/>
          </ac:spMkLst>
        </pc:spChg>
        <pc:spChg chg="add del mod">
          <ac:chgData name="Richard Ball" userId="c2c6c2dd-6ddc-437e-8cdd-d7a74390accc" providerId="ADAL" clId="{2A6812F5-DD6D-4AEA-8A72-8673B6FA1A35}" dt="2023-02-02T17:03:53.177" v="552" actId="478"/>
          <ac:spMkLst>
            <pc:docMk/>
            <pc:sldMk cId="4156748709" sldId="311"/>
            <ac:spMk id="6" creationId="{38C6CBCD-102B-0D4A-CE9C-E84852D9346A}"/>
          </ac:spMkLst>
        </pc:spChg>
        <pc:picChg chg="add del">
          <ac:chgData name="Richard Ball" userId="c2c6c2dd-6ddc-437e-8cdd-d7a74390accc" providerId="ADAL" clId="{2A6812F5-DD6D-4AEA-8A72-8673B6FA1A35}" dt="2023-02-02T17:05:09.499" v="561" actId="478"/>
          <ac:picMkLst>
            <pc:docMk/>
            <pc:sldMk cId="4156748709" sldId="311"/>
            <ac:picMk id="8" creationId="{008CB8C8-D035-2DBD-3EDA-6DAEFBCBD7AF}"/>
          </ac:picMkLst>
        </pc:picChg>
        <pc:picChg chg="add del">
          <ac:chgData name="Richard Ball" userId="c2c6c2dd-6ddc-437e-8cdd-d7a74390accc" providerId="ADAL" clId="{2A6812F5-DD6D-4AEA-8A72-8673B6FA1A35}" dt="2023-02-02T17:06:24.836" v="563" actId="478"/>
          <ac:picMkLst>
            <pc:docMk/>
            <pc:sldMk cId="4156748709" sldId="311"/>
            <ac:picMk id="10" creationId="{1831A3D0-0FCA-5F2E-251F-AD7446447898}"/>
          </ac:picMkLst>
        </pc:picChg>
        <pc:picChg chg="add del mod modCrop">
          <ac:chgData name="Richard Ball" userId="c2c6c2dd-6ddc-437e-8cdd-d7a74390accc" providerId="ADAL" clId="{2A6812F5-DD6D-4AEA-8A72-8673B6FA1A35}" dt="2023-02-02T17:08:08.196" v="573" actId="478"/>
          <ac:picMkLst>
            <pc:docMk/>
            <pc:sldMk cId="4156748709" sldId="311"/>
            <ac:picMk id="12" creationId="{9FB1BEFD-FBAE-7681-AEF3-494008874613}"/>
          </ac:picMkLst>
        </pc:picChg>
        <pc:picChg chg="add mod">
          <ac:chgData name="Richard Ball" userId="c2c6c2dd-6ddc-437e-8cdd-d7a74390accc" providerId="ADAL" clId="{2A6812F5-DD6D-4AEA-8A72-8673B6FA1A35}" dt="2023-02-03T08:22:39.134" v="3023" actId="14100"/>
          <ac:picMkLst>
            <pc:docMk/>
            <pc:sldMk cId="4156748709" sldId="311"/>
            <ac:picMk id="13" creationId="{CBE3C405-C6E6-E953-306E-ECC88A190881}"/>
          </ac:picMkLst>
        </pc:picChg>
        <pc:picChg chg="add del mod">
          <ac:chgData name="Richard Ball" userId="c2c6c2dd-6ddc-437e-8cdd-d7a74390accc" providerId="ADAL" clId="{2A6812F5-DD6D-4AEA-8A72-8673B6FA1A35}" dt="2023-02-02T16:58:03.932" v="473" actId="478"/>
          <ac:picMkLst>
            <pc:docMk/>
            <pc:sldMk cId="4156748709" sldId="311"/>
            <ac:picMk id="1026" creationId="{44B8B177-FD3F-0288-642D-54A7CFF04A38}"/>
          </ac:picMkLst>
        </pc:picChg>
        <pc:picChg chg="add mod">
          <ac:chgData name="Richard Ball" userId="c2c6c2dd-6ddc-437e-8cdd-d7a74390accc" providerId="ADAL" clId="{2A6812F5-DD6D-4AEA-8A72-8673B6FA1A35}" dt="2023-02-02T17:03:17.142" v="501" actId="1076"/>
          <ac:picMkLst>
            <pc:docMk/>
            <pc:sldMk cId="4156748709" sldId="311"/>
            <ac:picMk id="1028" creationId="{C7637616-748B-D705-AF2D-2CF86047EE98}"/>
          </ac:picMkLst>
        </pc:picChg>
        <pc:picChg chg="add del">
          <ac:chgData name="Richard Ball" userId="c2c6c2dd-6ddc-437e-8cdd-d7a74390accc" providerId="ADAL" clId="{2A6812F5-DD6D-4AEA-8A72-8673B6FA1A35}" dt="2023-02-02T17:01:21.830" v="479" actId="478"/>
          <ac:picMkLst>
            <pc:docMk/>
            <pc:sldMk cId="4156748709" sldId="311"/>
            <ac:picMk id="1030" creationId="{0A6CF2D8-FA07-5DFF-A9FA-2956EDD58014}"/>
          </ac:picMkLst>
        </pc:picChg>
        <pc:picChg chg="add mod">
          <ac:chgData name="Richard Ball" userId="c2c6c2dd-6ddc-437e-8cdd-d7a74390accc" providerId="ADAL" clId="{2A6812F5-DD6D-4AEA-8A72-8673B6FA1A35}" dt="2023-02-02T17:08:47.074" v="583" actId="14100"/>
          <ac:picMkLst>
            <pc:docMk/>
            <pc:sldMk cId="4156748709" sldId="311"/>
            <ac:picMk id="1032" creationId="{46CC8654-5669-9770-4AE0-256FB7D5B1A1}"/>
          </ac:picMkLst>
        </pc:picChg>
        <pc:picChg chg="add del mod">
          <ac:chgData name="Richard Ball" userId="c2c6c2dd-6ddc-437e-8cdd-d7a74390accc" providerId="ADAL" clId="{2A6812F5-DD6D-4AEA-8A72-8673B6FA1A35}" dt="2023-02-03T08:22:17.809" v="3018" actId="478"/>
          <ac:picMkLst>
            <pc:docMk/>
            <pc:sldMk cId="4156748709" sldId="311"/>
            <ac:picMk id="1034" creationId="{820B68C0-F658-97EE-FD65-11178C7AA214}"/>
          </ac:picMkLst>
        </pc:picChg>
        <pc:inkChg chg="add">
          <ac:chgData name="Richard Ball" userId="c2c6c2dd-6ddc-437e-8cdd-d7a74390accc" providerId="ADAL" clId="{2A6812F5-DD6D-4AEA-8A72-8673B6FA1A35}" dt="2023-02-06T15:47:35.026" v="4112"/>
          <ac:inkMkLst>
            <pc:docMk/>
            <pc:sldMk cId="4156748709" sldId="311"/>
            <ac:inkMk id="2" creationId="{6E726F86-ECDE-D161-186D-58D441C4C709}"/>
          </ac:inkMkLst>
        </pc:inkChg>
        <pc:inkChg chg="add del">
          <ac:chgData name="Richard Ball" userId="c2c6c2dd-6ddc-437e-8cdd-d7a74390accc" providerId="ADAL" clId="{2A6812F5-DD6D-4AEA-8A72-8673B6FA1A35}" dt="2023-02-03T12:13:22.207" v="3158" actId="33639"/>
          <ac:inkMkLst>
            <pc:docMk/>
            <pc:sldMk cId="4156748709" sldId="311"/>
            <ac:inkMk id="14" creationId="{2EA2B26B-B9BA-1EA9-4B22-FA633AEDD165}"/>
          </ac:inkMkLst>
        </pc:inkChg>
      </pc:sldChg>
      <pc:sldChg chg="addSp delSp modSp new mod modShow modNotesTx">
        <pc:chgData name="Richard Ball" userId="c2c6c2dd-6ddc-437e-8cdd-d7a74390accc" providerId="ADAL" clId="{2A6812F5-DD6D-4AEA-8A72-8673B6FA1A35}" dt="2023-02-03T08:16:46.465" v="2761" actId="729"/>
        <pc:sldMkLst>
          <pc:docMk/>
          <pc:sldMk cId="3777306887" sldId="312"/>
        </pc:sldMkLst>
        <pc:spChg chg="del">
          <ac:chgData name="Richard Ball" userId="c2c6c2dd-6ddc-437e-8cdd-d7a74390accc" providerId="ADAL" clId="{2A6812F5-DD6D-4AEA-8A72-8673B6FA1A35}" dt="2023-02-02T17:15:38.053" v="606" actId="478"/>
          <ac:spMkLst>
            <pc:docMk/>
            <pc:sldMk cId="3777306887" sldId="312"/>
            <ac:spMk id="2" creationId="{80D88377-BC2B-4972-A905-57E7252C9599}"/>
          </ac:spMkLst>
        </pc:spChg>
        <pc:spChg chg="del mod">
          <ac:chgData name="Richard Ball" userId="c2c6c2dd-6ddc-437e-8cdd-d7a74390accc" providerId="ADAL" clId="{2A6812F5-DD6D-4AEA-8A72-8673B6FA1A35}" dt="2023-02-02T17:15:38.053" v="606" actId="478"/>
          <ac:spMkLst>
            <pc:docMk/>
            <pc:sldMk cId="3777306887" sldId="312"/>
            <ac:spMk id="3" creationId="{85FECB8E-83FA-E07C-5AB5-C15489F71195}"/>
          </ac:spMkLst>
        </pc:spChg>
        <pc:spChg chg="add del mod">
          <ac:chgData name="Richard Ball" userId="c2c6c2dd-6ddc-437e-8cdd-d7a74390accc" providerId="ADAL" clId="{2A6812F5-DD6D-4AEA-8A72-8673B6FA1A35}" dt="2023-02-02T17:15:40.429" v="608" actId="478"/>
          <ac:spMkLst>
            <pc:docMk/>
            <pc:sldMk cId="3777306887" sldId="312"/>
            <ac:spMk id="4" creationId="{5830C7D3-DAE2-27AF-0DE0-F6764C26A32C}"/>
          </ac:spMkLst>
        </pc:spChg>
        <pc:spChg chg="add mod">
          <ac:chgData name="Richard Ball" userId="c2c6c2dd-6ddc-437e-8cdd-d7a74390accc" providerId="ADAL" clId="{2A6812F5-DD6D-4AEA-8A72-8673B6FA1A35}" dt="2023-02-03T08:02:36.325" v="2346" actId="20577"/>
          <ac:spMkLst>
            <pc:docMk/>
            <pc:sldMk cId="3777306887" sldId="312"/>
            <ac:spMk id="5" creationId="{982E2638-560B-CBE1-EFB8-5780599DFDC6}"/>
          </ac:spMkLst>
        </pc:spChg>
      </pc:sldChg>
      <pc:sldChg chg="addSp delSp modSp new mod ord modAnim modNotesTx">
        <pc:chgData name="Richard Ball" userId="c2c6c2dd-6ddc-437e-8cdd-d7a74390accc" providerId="ADAL" clId="{2A6812F5-DD6D-4AEA-8A72-8673B6FA1A35}" dt="2023-02-06T15:47:35.026" v="4112"/>
        <pc:sldMkLst>
          <pc:docMk/>
          <pc:sldMk cId="1697213647" sldId="313"/>
        </pc:sldMkLst>
        <pc:spChg chg="del mod">
          <ac:chgData name="Richard Ball" userId="c2c6c2dd-6ddc-437e-8cdd-d7a74390accc" providerId="ADAL" clId="{2A6812F5-DD6D-4AEA-8A72-8673B6FA1A35}" dt="2023-02-02T19:00:46.855" v="2111" actId="478"/>
          <ac:spMkLst>
            <pc:docMk/>
            <pc:sldMk cId="1697213647" sldId="313"/>
            <ac:spMk id="2" creationId="{3EF3E685-29A7-447B-C1D2-4E93A35512BA}"/>
          </ac:spMkLst>
        </pc:spChg>
        <pc:spChg chg="del">
          <ac:chgData name="Richard Ball" userId="c2c6c2dd-6ddc-437e-8cdd-d7a74390accc" providerId="ADAL" clId="{2A6812F5-DD6D-4AEA-8A72-8673B6FA1A35}" dt="2023-02-02T19:00:46.855" v="2111" actId="478"/>
          <ac:spMkLst>
            <pc:docMk/>
            <pc:sldMk cId="1697213647" sldId="313"/>
            <ac:spMk id="3" creationId="{E99017B5-C45E-1DFD-2E89-03FABC895909}"/>
          </ac:spMkLst>
        </pc:spChg>
        <pc:spChg chg="add del mod">
          <ac:chgData name="Richard Ball" userId="c2c6c2dd-6ddc-437e-8cdd-d7a74390accc" providerId="ADAL" clId="{2A6812F5-DD6D-4AEA-8A72-8673B6FA1A35}" dt="2023-02-02T19:00:49.516" v="2113" actId="478"/>
          <ac:spMkLst>
            <pc:docMk/>
            <pc:sldMk cId="1697213647" sldId="313"/>
            <ac:spMk id="4" creationId="{FFBB9D6A-CD67-C41F-1800-12E4E5C22596}"/>
          </ac:spMkLst>
        </pc:spChg>
        <pc:spChg chg="add del mod">
          <ac:chgData name="Richard Ball" userId="c2c6c2dd-6ddc-437e-8cdd-d7a74390accc" providerId="ADAL" clId="{2A6812F5-DD6D-4AEA-8A72-8673B6FA1A35}" dt="2023-02-02T19:12:25.605" v="2197" actId="478"/>
          <ac:spMkLst>
            <pc:docMk/>
            <pc:sldMk cId="1697213647" sldId="313"/>
            <ac:spMk id="17" creationId="{C78EEBC4-A539-36DC-F789-1A53F5D50301}"/>
          </ac:spMkLst>
        </pc:spChg>
        <pc:spChg chg="add mod">
          <ac:chgData name="Richard Ball" userId="c2c6c2dd-6ddc-437e-8cdd-d7a74390accc" providerId="ADAL" clId="{2A6812F5-DD6D-4AEA-8A72-8673B6FA1A35}" dt="2023-02-03T07:31:55.115" v="2212" actId="1076"/>
          <ac:spMkLst>
            <pc:docMk/>
            <pc:sldMk cId="1697213647" sldId="313"/>
            <ac:spMk id="20" creationId="{3C5DA148-657E-16CD-8768-A0211D0C3FBF}"/>
          </ac:spMkLst>
        </pc:spChg>
        <pc:picChg chg="add mod modCrop">
          <ac:chgData name="Richard Ball" userId="c2c6c2dd-6ddc-437e-8cdd-d7a74390accc" providerId="ADAL" clId="{2A6812F5-DD6D-4AEA-8A72-8673B6FA1A35}" dt="2023-02-02T19:10:52.004" v="2181" actId="1076"/>
          <ac:picMkLst>
            <pc:docMk/>
            <pc:sldMk cId="1697213647" sldId="313"/>
            <ac:picMk id="6" creationId="{1732C986-B89F-7237-3833-98C01AE2001A}"/>
          </ac:picMkLst>
        </pc:picChg>
        <pc:picChg chg="add mod ord modCrop">
          <ac:chgData name="Richard Ball" userId="c2c6c2dd-6ddc-437e-8cdd-d7a74390accc" providerId="ADAL" clId="{2A6812F5-DD6D-4AEA-8A72-8673B6FA1A35}" dt="2023-02-02T19:10:55.901" v="2182" actId="1076"/>
          <ac:picMkLst>
            <pc:docMk/>
            <pc:sldMk cId="1697213647" sldId="313"/>
            <ac:picMk id="8" creationId="{5C09176F-2BB3-5DE5-CF9D-1508BA6C26D0}"/>
          </ac:picMkLst>
        </pc:picChg>
        <pc:picChg chg="add mod modCrop">
          <ac:chgData name="Richard Ball" userId="c2c6c2dd-6ddc-437e-8cdd-d7a74390accc" providerId="ADAL" clId="{2A6812F5-DD6D-4AEA-8A72-8673B6FA1A35}" dt="2023-02-02T19:11:02.186" v="2183" actId="1076"/>
          <ac:picMkLst>
            <pc:docMk/>
            <pc:sldMk cId="1697213647" sldId="313"/>
            <ac:picMk id="10" creationId="{31C171AF-5AE1-6757-21D2-A094CE147CE1}"/>
          </ac:picMkLst>
        </pc:picChg>
        <pc:picChg chg="add mod modCrop">
          <ac:chgData name="Richard Ball" userId="c2c6c2dd-6ddc-437e-8cdd-d7a74390accc" providerId="ADAL" clId="{2A6812F5-DD6D-4AEA-8A72-8673B6FA1A35}" dt="2023-02-02T19:11:05.769" v="2184" actId="1076"/>
          <ac:picMkLst>
            <pc:docMk/>
            <pc:sldMk cId="1697213647" sldId="313"/>
            <ac:picMk id="12" creationId="{BE5738CE-5F63-D277-3B22-2B2C9B2AAF96}"/>
          </ac:picMkLst>
        </pc:picChg>
        <pc:picChg chg="add mod modCrop">
          <ac:chgData name="Richard Ball" userId="c2c6c2dd-6ddc-437e-8cdd-d7a74390accc" providerId="ADAL" clId="{2A6812F5-DD6D-4AEA-8A72-8673B6FA1A35}" dt="2023-02-02T19:11:13.447" v="2186" actId="1076"/>
          <ac:picMkLst>
            <pc:docMk/>
            <pc:sldMk cId="1697213647" sldId="313"/>
            <ac:picMk id="14" creationId="{6920B51B-D977-B9E0-D994-8D070A1FCEB4}"/>
          </ac:picMkLst>
        </pc:picChg>
        <pc:picChg chg="add mod modCrop">
          <ac:chgData name="Richard Ball" userId="c2c6c2dd-6ddc-437e-8cdd-d7a74390accc" providerId="ADAL" clId="{2A6812F5-DD6D-4AEA-8A72-8673B6FA1A35}" dt="2023-02-02T19:11:23.049" v="2188" actId="732"/>
          <ac:picMkLst>
            <pc:docMk/>
            <pc:sldMk cId="1697213647" sldId="313"/>
            <ac:picMk id="16" creationId="{3C3F850B-919B-F02D-9E04-F5D207234EAF}"/>
          </ac:picMkLst>
        </pc:picChg>
        <pc:inkChg chg="add">
          <ac:chgData name="Richard Ball" userId="c2c6c2dd-6ddc-437e-8cdd-d7a74390accc" providerId="ADAL" clId="{2A6812F5-DD6D-4AEA-8A72-8673B6FA1A35}" dt="2023-02-06T15:47:35.026" v="4112"/>
          <ac:inkMkLst>
            <pc:docMk/>
            <pc:sldMk cId="1697213647" sldId="313"/>
            <ac:inkMk id="2" creationId="{88755AC1-818A-6E38-5864-0EEFD212D833}"/>
          </ac:inkMkLst>
        </pc:inkChg>
        <pc:inkChg chg="add del">
          <ac:chgData name="Richard Ball" userId="c2c6c2dd-6ddc-437e-8cdd-d7a74390accc" providerId="ADAL" clId="{2A6812F5-DD6D-4AEA-8A72-8673B6FA1A35}" dt="2023-02-03T12:13:22.207" v="3158" actId="33639"/>
          <ac:inkMkLst>
            <pc:docMk/>
            <pc:sldMk cId="1697213647" sldId="313"/>
            <ac:inkMk id="21" creationId="{DCEFD07E-F32C-7E4E-0E08-EC91B232C15E}"/>
          </ac:inkMkLst>
        </pc:inkChg>
        <pc:cxnChg chg="add mod">
          <ac:chgData name="Richard Ball" userId="c2c6c2dd-6ddc-437e-8cdd-d7a74390accc" providerId="ADAL" clId="{2A6812F5-DD6D-4AEA-8A72-8673B6FA1A35}" dt="2023-02-03T07:31:44.704" v="2201" actId="693"/>
          <ac:cxnSpMkLst>
            <pc:docMk/>
            <pc:sldMk cId="1697213647" sldId="313"/>
            <ac:cxnSpMk id="19" creationId="{35986793-8E0E-8FCC-1496-16BCB608722E}"/>
          </ac:cxnSpMkLst>
        </pc:cxnChg>
      </pc:sldChg>
      <pc:sldChg chg="addSp delSp modSp new mod ord modAnim">
        <pc:chgData name="Richard Ball" userId="c2c6c2dd-6ddc-437e-8cdd-d7a74390accc" providerId="ADAL" clId="{2A6812F5-DD6D-4AEA-8A72-8673B6FA1A35}" dt="2023-02-03T08:24:18.663" v="3034" actId="478"/>
        <pc:sldMkLst>
          <pc:docMk/>
          <pc:sldMk cId="469207077" sldId="314"/>
        </pc:sldMkLst>
        <pc:spChg chg="del">
          <ac:chgData name="Richard Ball" userId="c2c6c2dd-6ddc-437e-8cdd-d7a74390accc" providerId="ADAL" clId="{2A6812F5-DD6D-4AEA-8A72-8673B6FA1A35}" dt="2023-02-03T08:18:06.143" v="2763" actId="478"/>
          <ac:spMkLst>
            <pc:docMk/>
            <pc:sldMk cId="469207077" sldId="314"/>
            <ac:spMk id="2" creationId="{07F7F465-9E49-BDC7-E5F4-11009EC2F99E}"/>
          </ac:spMkLst>
        </pc:spChg>
        <pc:spChg chg="del">
          <ac:chgData name="Richard Ball" userId="c2c6c2dd-6ddc-437e-8cdd-d7a74390accc" providerId="ADAL" clId="{2A6812F5-DD6D-4AEA-8A72-8673B6FA1A35}" dt="2023-02-03T08:18:06.143" v="2763" actId="478"/>
          <ac:spMkLst>
            <pc:docMk/>
            <pc:sldMk cId="469207077" sldId="314"/>
            <ac:spMk id="3" creationId="{9C2EF2FE-7A75-5AF0-1541-913CE1710413}"/>
          </ac:spMkLst>
        </pc:spChg>
        <pc:spChg chg="add mod">
          <ac:chgData name="Richard Ball" userId="c2c6c2dd-6ddc-437e-8cdd-d7a74390accc" providerId="ADAL" clId="{2A6812F5-DD6D-4AEA-8A72-8673B6FA1A35}" dt="2023-02-03T08:20:41.277" v="3016" actId="113"/>
          <ac:spMkLst>
            <pc:docMk/>
            <pc:sldMk cId="469207077" sldId="314"/>
            <ac:spMk id="5" creationId="{BE01ABB7-A470-D1D3-C9FD-DAD7E2796B59}"/>
          </ac:spMkLst>
        </pc:spChg>
        <pc:spChg chg="add mod">
          <ac:chgData name="Richard Ball" userId="c2c6c2dd-6ddc-437e-8cdd-d7a74390accc" providerId="ADAL" clId="{2A6812F5-DD6D-4AEA-8A72-8673B6FA1A35}" dt="2023-02-03T08:20:38.788" v="3015" actId="1076"/>
          <ac:spMkLst>
            <pc:docMk/>
            <pc:sldMk cId="469207077" sldId="314"/>
            <ac:spMk id="6" creationId="{42BCDF57-F65E-A371-370F-2AC6DADA4C8B}"/>
          </ac:spMkLst>
        </pc:spChg>
        <pc:picChg chg="add mod">
          <ac:chgData name="Richard Ball" userId="c2c6c2dd-6ddc-437e-8cdd-d7a74390accc" providerId="ADAL" clId="{2A6812F5-DD6D-4AEA-8A72-8673B6FA1A35}" dt="2023-02-03T08:18:45.423" v="2772" actId="14100"/>
          <ac:picMkLst>
            <pc:docMk/>
            <pc:sldMk cId="469207077" sldId="314"/>
            <ac:picMk id="4" creationId="{BD992B6B-9B10-A414-F0DC-6E7A6EA2D7D4}"/>
          </ac:picMkLst>
        </pc:picChg>
        <pc:picChg chg="add del mod modCrop">
          <ac:chgData name="Richard Ball" userId="c2c6c2dd-6ddc-437e-8cdd-d7a74390accc" providerId="ADAL" clId="{2A6812F5-DD6D-4AEA-8A72-8673B6FA1A35}" dt="2023-02-03T08:24:18.663" v="3034" actId="478"/>
          <ac:picMkLst>
            <pc:docMk/>
            <pc:sldMk cId="469207077" sldId="314"/>
            <ac:picMk id="8" creationId="{B65AFFD4-EDF5-CEBE-0026-B8CF9A816C87}"/>
          </ac:picMkLst>
        </pc:picChg>
        <pc:picChg chg="add mod">
          <ac:chgData name="Richard Ball" userId="c2c6c2dd-6ddc-437e-8cdd-d7a74390accc" providerId="ADAL" clId="{2A6812F5-DD6D-4AEA-8A72-8673B6FA1A35}" dt="2023-02-03T08:18:47.383" v="2773" actId="14100"/>
          <ac:picMkLst>
            <pc:docMk/>
            <pc:sldMk cId="469207077" sldId="314"/>
            <ac:picMk id="2050" creationId="{89CC399D-AA07-1C40-8667-928C0D7EDAD9}"/>
          </ac:picMkLst>
        </pc:picChg>
      </pc:sldChg>
      <pc:sldChg chg="modSp new del mod">
        <pc:chgData name="Richard Ball" userId="c2c6c2dd-6ddc-437e-8cdd-d7a74390accc" providerId="ADAL" clId="{2A6812F5-DD6D-4AEA-8A72-8673B6FA1A35}" dt="2023-02-03T12:17:45.482" v="3159" actId="47"/>
        <pc:sldMkLst>
          <pc:docMk/>
          <pc:sldMk cId="2842629991" sldId="315"/>
        </pc:sldMkLst>
        <pc:spChg chg="mod">
          <ac:chgData name="Richard Ball" userId="c2c6c2dd-6ddc-437e-8cdd-d7a74390accc" providerId="ADAL" clId="{2A6812F5-DD6D-4AEA-8A72-8673B6FA1A35}" dt="2023-02-03T08:31:11.770" v="3056" actId="20577"/>
          <ac:spMkLst>
            <pc:docMk/>
            <pc:sldMk cId="2842629991" sldId="315"/>
            <ac:spMk id="2" creationId="{9ADB8CE2-53A4-A094-F9D1-F4047F2F213E}"/>
          </ac:spMkLst>
        </pc:spChg>
      </pc:sldChg>
      <pc:sldChg chg="new del">
        <pc:chgData name="Richard Ball" userId="c2c6c2dd-6ddc-437e-8cdd-d7a74390accc" providerId="ADAL" clId="{2A6812F5-DD6D-4AEA-8A72-8673B6FA1A35}" dt="2023-02-03T12:17:45.997" v="3160" actId="47"/>
        <pc:sldMkLst>
          <pc:docMk/>
          <pc:sldMk cId="1045147661" sldId="316"/>
        </pc:sldMkLst>
      </pc:sldChg>
      <pc:sldChg chg="new del">
        <pc:chgData name="Richard Ball" userId="c2c6c2dd-6ddc-437e-8cdd-d7a74390accc" providerId="ADAL" clId="{2A6812F5-DD6D-4AEA-8A72-8673B6FA1A35}" dt="2023-02-03T12:17:46.501" v="3161" actId="47"/>
        <pc:sldMkLst>
          <pc:docMk/>
          <pc:sldMk cId="542486820" sldId="317"/>
        </pc:sldMkLst>
      </pc:sldChg>
      <pc:sldChg chg="addSp modSp new mod">
        <pc:chgData name="Richard Ball" userId="c2c6c2dd-6ddc-437e-8cdd-d7a74390accc" providerId="ADAL" clId="{2A6812F5-DD6D-4AEA-8A72-8673B6FA1A35}" dt="2023-02-03T08:47:26.216" v="3063" actId="14100"/>
        <pc:sldMkLst>
          <pc:docMk/>
          <pc:sldMk cId="1281763576" sldId="318"/>
        </pc:sldMkLst>
        <pc:picChg chg="add mod modCrop">
          <ac:chgData name="Richard Ball" userId="c2c6c2dd-6ddc-437e-8cdd-d7a74390accc" providerId="ADAL" clId="{2A6812F5-DD6D-4AEA-8A72-8673B6FA1A35}" dt="2023-02-03T08:47:26.216" v="3063" actId="14100"/>
          <ac:picMkLst>
            <pc:docMk/>
            <pc:sldMk cId="1281763576" sldId="318"/>
            <ac:picMk id="3" creationId="{1DFE260C-1F7C-6503-A672-F36F119B9ABA}"/>
          </ac:picMkLst>
        </pc:picChg>
      </pc:sldChg>
      <pc:sldChg chg="addSp delSp modSp new mod">
        <pc:chgData name="Richard Ball" userId="c2c6c2dd-6ddc-437e-8cdd-d7a74390accc" providerId="ADAL" clId="{2A6812F5-DD6D-4AEA-8A72-8673B6FA1A35}" dt="2023-02-03T09:27:34.306" v="3097" actId="14100"/>
        <pc:sldMkLst>
          <pc:docMk/>
          <pc:sldMk cId="984454894" sldId="319"/>
        </pc:sldMkLst>
        <pc:spChg chg="del">
          <ac:chgData name="Richard Ball" userId="c2c6c2dd-6ddc-437e-8cdd-d7a74390accc" providerId="ADAL" clId="{2A6812F5-DD6D-4AEA-8A72-8673B6FA1A35}" dt="2023-02-03T09:27:22.894" v="3092" actId="478"/>
          <ac:spMkLst>
            <pc:docMk/>
            <pc:sldMk cId="984454894" sldId="319"/>
            <ac:spMk id="2" creationId="{DF9E767C-AE5D-4D0A-D3CF-1CDD884C339C}"/>
          </ac:spMkLst>
        </pc:spChg>
        <pc:spChg chg="del">
          <ac:chgData name="Richard Ball" userId="c2c6c2dd-6ddc-437e-8cdd-d7a74390accc" providerId="ADAL" clId="{2A6812F5-DD6D-4AEA-8A72-8673B6FA1A35}" dt="2023-02-03T09:27:22.894" v="3092" actId="478"/>
          <ac:spMkLst>
            <pc:docMk/>
            <pc:sldMk cId="984454894" sldId="319"/>
            <ac:spMk id="3" creationId="{6D63C57B-C067-5772-A111-D87DC2619086}"/>
          </ac:spMkLst>
        </pc:spChg>
        <pc:picChg chg="add mod modCrop">
          <ac:chgData name="Richard Ball" userId="c2c6c2dd-6ddc-437e-8cdd-d7a74390accc" providerId="ADAL" clId="{2A6812F5-DD6D-4AEA-8A72-8673B6FA1A35}" dt="2023-02-03T09:27:34.306" v="3097" actId="14100"/>
          <ac:picMkLst>
            <pc:docMk/>
            <pc:sldMk cId="984454894" sldId="319"/>
            <ac:picMk id="5" creationId="{5DF45D3A-5ACC-7215-38A8-F5E88CE45082}"/>
          </ac:picMkLst>
        </pc:picChg>
      </pc:sldChg>
      <pc:sldChg chg="new">
        <pc:chgData name="Richard Ball" userId="c2c6c2dd-6ddc-437e-8cdd-d7a74390accc" providerId="ADAL" clId="{2A6812F5-DD6D-4AEA-8A72-8673B6FA1A35}" dt="2023-02-03T09:24:48.629" v="3082" actId="680"/>
        <pc:sldMkLst>
          <pc:docMk/>
          <pc:sldMk cId="2075088405" sldId="320"/>
        </pc:sldMkLst>
      </pc:sldChg>
      <pc:sldChg chg="addSp delSp modSp new mod modAnim">
        <pc:chgData name="Richard Ball" userId="c2c6c2dd-6ddc-437e-8cdd-d7a74390accc" providerId="ADAL" clId="{2A6812F5-DD6D-4AEA-8A72-8673B6FA1A35}" dt="2023-02-06T12:00:01.281" v="4072" actId="1076"/>
        <pc:sldMkLst>
          <pc:docMk/>
          <pc:sldMk cId="2800966192" sldId="321"/>
        </pc:sldMkLst>
        <pc:spChg chg="mod">
          <ac:chgData name="Richard Ball" userId="c2c6c2dd-6ddc-437e-8cdd-d7a74390accc" providerId="ADAL" clId="{2A6812F5-DD6D-4AEA-8A72-8673B6FA1A35}" dt="2023-02-05T16:01:08.906" v="4037" actId="1076"/>
          <ac:spMkLst>
            <pc:docMk/>
            <pc:sldMk cId="2800966192" sldId="321"/>
            <ac:spMk id="2" creationId="{5C6EBEBE-3FCE-7D71-62C7-98C0B91F186F}"/>
          </ac:spMkLst>
        </pc:spChg>
        <pc:spChg chg="del mod">
          <ac:chgData name="Richard Ball" userId="c2c6c2dd-6ddc-437e-8cdd-d7a74390accc" providerId="ADAL" clId="{2A6812F5-DD6D-4AEA-8A72-8673B6FA1A35}" dt="2023-02-05T10:43:17.824" v="3415" actId="478"/>
          <ac:spMkLst>
            <pc:docMk/>
            <pc:sldMk cId="2800966192" sldId="321"/>
            <ac:spMk id="3" creationId="{F93F4F01-FECB-C1D3-3A59-672CC9F0C060}"/>
          </ac:spMkLst>
        </pc:spChg>
        <pc:spChg chg="add mod">
          <ac:chgData name="Richard Ball" userId="c2c6c2dd-6ddc-437e-8cdd-d7a74390accc" providerId="ADAL" clId="{2A6812F5-DD6D-4AEA-8A72-8673B6FA1A35}" dt="2023-02-06T12:00:01.281" v="4072" actId="1076"/>
          <ac:spMkLst>
            <pc:docMk/>
            <pc:sldMk cId="2800966192" sldId="321"/>
            <ac:spMk id="10" creationId="{07433A30-6A96-F36C-5DEB-EBB53870AB30}"/>
          </ac:spMkLst>
        </pc:spChg>
        <pc:spChg chg="add mod">
          <ac:chgData name="Richard Ball" userId="c2c6c2dd-6ddc-437e-8cdd-d7a74390accc" providerId="ADAL" clId="{2A6812F5-DD6D-4AEA-8A72-8673B6FA1A35}" dt="2023-02-06T12:00:01.281" v="4072" actId="1076"/>
          <ac:spMkLst>
            <pc:docMk/>
            <pc:sldMk cId="2800966192" sldId="321"/>
            <ac:spMk id="11" creationId="{98E12973-0299-580C-9190-AFFB0A7C562C}"/>
          </ac:spMkLst>
        </pc:spChg>
        <pc:spChg chg="add mod">
          <ac:chgData name="Richard Ball" userId="c2c6c2dd-6ddc-437e-8cdd-d7a74390accc" providerId="ADAL" clId="{2A6812F5-DD6D-4AEA-8A72-8673B6FA1A35}" dt="2023-02-06T12:00:01.281" v="4072" actId="1076"/>
          <ac:spMkLst>
            <pc:docMk/>
            <pc:sldMk cId="2800966192" sldId="321"/>
            <ac:spMk id="12" creationId="{DEA2E6E9-EC7C-43C8-B519-FADB3F7A27A4}"/>
          </ac:spMkLst>
        </pc:spChg>
        <pc:spChg chg="add mod">
          <ac:chgData name="Richard Ball" userId="c2c6c2dd-6ddc-437e-8cdd-d7a74390accc" providerId="ADAL" clId="{2A6812F5-DD6D-4AEA-8A72-8673B6FA1A35}" dt="2023-02-06T12:00:01.281" v="4072" actId="1076"/>
          <ac:spMkLst>
            <pc:docMk/>
            <pc:sldMk cId="2800966192" sldId="321"/>
            <ac:spMk id="13" creationId="{ABAEC2D3-AA9C-D401-80F2-564C35F0B0C0}"/>
          </ac:spMkLst>
        </pc:spChg>
        <pc:spChg chg="add mod">
          <ac:chgData name="Richard Ball" userId="c2c6c2dd-6ddc-437e-8cdd-d7a74390accc" providerId="ADAL" clId="{2A6812F5-DD6D-4AEA-8A72-8673B6FA1A35}" dt="2023-02-06T12:00:01.281" v="4072" actId="1076"/>
          <ac:spMkLst>
            <pc:docMk/>
            <pc:sldMk cId="2800966192" sldId="321"/>
            <ac:spMk id="14" creationId="{9D3DFD56-4DD4-2FB8-AA93-7F9F08BB3C35}"/>
          </ac:spMkLst>
        </pc:spChg>
        <pc:spChg chg="add mod">
          <ac:chgData name="Richard Ball" userId="c2c6c2dd-6ddc-437e-8cdd-d7a74390accc" providerId="ADAL" clId="{2A6812F5-DD6D-4AEA-8A72-8673B6FA1A35}" dt="2023-02-06T12:00:01.281" v="4072" actId="1076"/>
          <ac:spMkLst>
            <pc:docMk/>
            <pc:sldMk cId="2800966192" sldId="321"/>
            <ac:spMk id="15" creationId="{8C72168C-F14F-67B8-3FAA-E708777A0989}"/>
          </ac:spMkLst>
        </pc:spChg>
        <pc:picChg chg="add mod">
          <ac:chgData name="Richard Ball" userId="c2c6c2dd-6ddc-437e-8cdd-d7a74390accc" providerId="ADAL" clId="{2A6812F5-DD6D-4AEA-8A72-8673B6FA1A35}" dt="2023-02-06T12:00:01.281" v="4072" actId="1076"/>
          <ac:picMkLst>
            <pc:docMk/>
            <pc:sldMk cId="2800966192" sldId="321"/>
            <ac:picMk id="4" creationId="{4A6D7A2F-E380-6141-55B6-FF73224751FF}"/>
          </ac:picMkLst>
        </pc:picChg>
        <pc:picChg chg="add mod">
          <ac:chgData name="Richard Ball" userId="c2c6c2dd-6ddc-437e-8cdd-d7a74390accc" providerId="ADAL" clId="{2A6812F5-DD6D-4AEA-8A72-8673B6FA1A35}" dt="2023-02-06T12:00:01.281" v="4072" actId="1076"/>
          <ac:picMkLst>
            <pc:docMk/>
            <pc:sldMk cId="2800966192" sldId="321"/>
            <ac:picMk id="5" creationId="{85B3B30E-0436-38CA-DE3E-2C9332AC6072}"/>
          </ac:picMkLst>
        </pc:picChg>
        <pc:picChg chg="add mod">
          <ac:chgData name="Richard Ball" userId="c2c6c2dd-6ddc-437e-8cdd-d7a74390accc" providerId="ADAL" clId="{2A6812F5-DD6D-4AEA-8A72-8673B6FA1A35}" dt="2023-02-06T12:00:01.281" v="4072" actId="1076"/>
          <ac:picMkLst>
            <pc:docMk/>
            <pc:sldMk cId="2800966192" sldId="321"/>
            <ac:picMk id="6" creationId="{0CD049F3-12F1-C3AB-AA49-176CBBBB2F8E}"/>
          </ac:picMkLst>
        </pc:picChg>
        <pc:picChg chg="add mod">
          <ac:chgData name="Richard Ball" userId="c2c6c2dd-6ddc-437e-8cdd-d7a74390accc" providerId="ADAL" clId="{2A6812F5-DD6D-4AEA-8A72-8673B6FA1A35}" dt="2023-02-06T12:00:01.281" v="4072" actId="1076"/>
          <ac:picMkLst>
            <pc:docMk/>
            <pc:sldMk cId="2800966192" sldId="321"/>
            <ac:picMk id="7" creationId="{18350203-2F99-CE1A-3FE7-C66DDD5270EC}"/>
          </ac:picMkLst>
        </pc:picChg>
        <pc:picChg chg="add mod">
          <ac:chgData name="Richard Ball" userId="c2c6c2dd-6ddc-437e-8cdd-d7a74390accc" providerId="ADAL" clId="{2A6812F5-DD6D-4AEA-8A72-8673B6FA1A35}" dt="2023-02-06T12:00:01.281" v="4072" actId="1076"/>
          <ac:picMkLst>
            <pc:docMk/>
            <pc:sldMk cId="2800966192" sldId="321"/>
            <ac:picMk id="8" creationId="{34F084C9-49FA-0EE8-F610-E4DD72FADC6C}"/>
          </ac:picMkLst>
        </pc:picChg>
        <pc:picChg chg="add mod">
          <ac:chgData name="Richard Ball" userId="c2c6c2dd-6ddc-437e-8cdd-d7a74390accc" providerId="ADAL" clId="{2A6812F5-DD6D-4AEA-8A72-8673B6FA1A35}" dt="2023-02-06T12:00:01.281" v="4072" actId="1076"/>
          <ac:picMkLst>
            <pc:docMk/>
            <pc:sldMk cId="2800966192" sldId="321"/>
            <ac:picMk id="9" creationId="{A06FE544-CE8F-5CF6-7C0C-532E5EEAD5BD}"/>
          </ac:picMkLst>
        </pc:picChg>
      </pc:sldChg>
      <pc:sldChg chg="modSp new mod">
        <pc:chgData name="Richard Ball" userId="c2c6c2dd-6ddc-437e-8cdd-d7a74390accc" providerId="ADAL" clId="{2A6812F5-DD6D-4AEA-8A72-8673B6FA1A35}" dt="2023-02-05T14:46:06.424" v="3669" actId="20577"/>
        <pc:sldMkLst>
          <pc:docMk/>
          <pc:sldMk cId="1562074157" sldId="322"/>
        </pc:sldMkLst>
        <pc:spChg chg="mod">
          <ac:chgData name="Richard Ball" userId="c2c6c2dd-6ddc-437e-8cdd-d7a74390accc" providerId="ADAL" clId="{2A6812F5-DD6D-4AEA-8A72-8673B6FA1A35}" dt="2023-02-05T14:45:24.947" v="3642" actId="115"/>
          <ac:spMkLst>
            <pc:docMk/>
            <pc:sldMk cId="1562074157" sldId="322"/>
            <ac:spMk id="2" creationId="{C4EA8DDC-9D76-3A1F-7BEB-591C3058461B}"/>
          </ac:spMkLst>
        </pc:spChg>
        <pc:spChg chg="mod">
          <ac:chgData name="Richard Ball" userId="c2c6c2dd-6ddc-437e-8cdd-d7a74390accc" providerId="ADAL" clId="{2A6812F5-DD6D-4AEA-8A72-8673B6FA1A35}" dt="2023-02-05T14:46:06.424" v="3669" actId="20577"/>
          <ac:spMkLst>
            <pc:docMk/>
            <pc:sldMk cId="1562074157" sldId="322"/>
            <ac:spMk id="3" creationId="{E6B8CEDB-CD88-214D-EE44-876D32E2EC27}"/>
          </ac:spMkLst>
        </pc:spChg>
      </pc:sldChg>
      <pc:sldChg chg="addSp delSp modSp new">
        <pc:chgData name="Richard Ball" userId="c2c6c2dd-6ddc-437e-8cdd-d7a74390accc" providerId="ADAL" clId="{2A6812F5-DD6D-4AEA-8A72-8673B6FA1A35}" dt="2023-02-05T14:51:22.735" v="3703" actId="14100"/>
        <pc:sldMkLst>
          <pc:docMk/>
          <pc:sldMk cId="1746902614" sldId="323"/>
        </pc:sldMkLst>
        <pc:spChg chg="del">
          <ac:chgData name="Richard Ball" userId="c2c6c2dd-6ddc-437e-8cdd-d7a74390accc" providerId="ADAL" clId="{2A6812F5-DD6D-4AEA-8A72-8673B6FA1A35}" dt="2023-02-05T14:46:16.083" v="3671" actId="478"/>
          <ac:spMkLst>
            <pc:docMk/>
            <pc:sldMk cId="1746902614" sldId="323"/>
            <ac:spMk id="2" creationId="{E5D84FFC-B3FB-0DE6-7F1A-AAE62EAFF2A7}"/>
          </ac:spMkLst>
        </pc:spChg>
        <pc:spChg chg="del">
          <ac:chgData name="Richard Ball" userId="c2c6c2dd-6ddc-437e-8cdd-d7a74390accc" providerId="ADAL" clId="{2A6812F5-DD6D-4AEA-8A72-8673B6FA1A35}" dt="2023-02-05T14:46:16.083" v="3671" actId="478"/>
          <ac:spMkLst>
            <pc:docMk/>
            <pc:sldMk cId="1746902614" sldId="323"/>
            <ac:spMk id="3" creationId="{5B5055E6-F979-C898-A58E-DD2A0C6C99BE}"/>
          </ac:spMkLst>
        </pc:spChg>
        <pc:picChg chg="add del mod">
          <ac:chgData name="Richard Ball" userId="c2c6c2dd-6ddc-437e-8cdd-d7a74390accc" providerId="ADAL" clId="{2A6812F5-DD6D-4AEA-8A72-8673B6FA1A35}" dt="2023-02-05T14:48:18.341" v="3679" actId="478"/>
          <ac:picMkLst>
            <pc:docMk/>
            <pc:sldMk cId="1746902614" sldId="323"/>
            <ac:picMk id="1026" creationId="{12161884-624F-15A3-82A3-786F38B176DD}"/>
          </ac:picMkLst>
        </pc:picChg>
        <pc:picChg chg="add mod">
          <ac:chgData name="Richard Ball" userId="c2c6c2dd-6ddc-437e-8cdd-d7a74390accc" providerId="ADAL" clId="{2A6812F5-DD6D-4AEA-8A72-8673B6FA1A35}" dt="2023-02-05T14:51:15.523" v="3700" actId="1076"/>
          <ac:picMkLst>
            <pc:docMk/>
            <pc:sldMk cId="1746902614" sldId="323"/>
            <ac:picMk id="1028" creationId="{F2218868-4F26-4668-8632-DC574ED5144A}"/>
          </ac:picMkLst>
        </pc:picChg>
        <pc:picChg chg="add mod">
          <ac:chgData name="Richard Ball" userId="c2c6c2dd-6ddc-437e-8cdd-d7a74390accc" providerId="ADAL" clId="{2A6812F5-DD6D-4AEA-8A72-8673B6FA1A35}" dt="2023-02-05T14:50:44.471" v="3692" actId="14100"/>
          <ac:picMkLst>
            <pc:docMk/>
            <pc:sldMk cId="1746902614" sldId="323"/>
            <ac:picMk id="1030" creationId="{40BC7D45-E103-D6A9-0612-1E5C29444779}"/>
          </ac:picMkLst>
        </pc:picChg>
        <pc:picChg chg="add del mod">
          <ac:chgData name="Richard Ball" userId="c2c6c2dd-6ddc-437e-8cdd-d7a74390accc" providerId="ADAL" clId="{2A6812F5-DD6D-4AEA-8A72-8673B6FA1A35}" dt="2023-02-05T14:50:49.338" v="3695" actId="478"/>
          <ac:picMkLst>
            <pc:docMk/>
            <pc:sldMk cId="1746902614" sldId="323"/>
            <ac:picMk id="1032" creationId="{DF773581-B170-CE64-0AA5-5F131AB222AE}"/>
          </ac:picMkLst>
        </pc:picChg>
        <pc:picChg chg="add mod">
          <ac:chgData name="Richard Ball" userId="c2c6c2dd-6ddc-437e-8cdd-d7a74390accc" providerId="ADAL" clId="{2A6812F5-DD6D-4AEA-8A72-8673B6FA1A35}" dt="2023-02-05T14:51:22.735" v="3703" actId="14100"/>
          <ac:picMkLst>
            <pc:docMk/>
            <pc:sldMk cId="1746902614" sldId="323"/>
            <ac:picMk id="1034" creationId="{8BAE57CF-8CA9-4D3A-3133-6EED4A16BBC7}"/>
          </ac:picMkLst>
        </pc:picChg>
      </pc:sldChg>
      <pc:sldChg chg="modSp mod">
        <pc:chgData name="Richard Ball" userId="c2c6c2dd-6ddc-437e-8cdd-d7a74390accc" providerId="ADAL" clId="{2A6812F5-DD6D-4AEA-8A72-8673B6FA1A35}" dt="2023-02-06T11:49:54.388" v="4062" actId="115"/>
        <pc:sldMkLst>
          <pc:docMk/>
          <pc:sldMk cId="2834975990" sldId="324"/>
        </pc:sldMkLst>
        <pc:spChg chg="mod">
          <ac:chgData name="Richard Ball" userId="c2c6c2dd-6ddc-437e-8cdd-d7a74390accc" providerId="ADAL" clId="{2A6812F5-DD6D-4AEA-8A72-8673B6FA1A35}" dt="2023-02-06T11:49:54.388" v="4062" actId="115"/>
          <ac:spMkLst>
            <pc:docMk/>
            <pc:sldMk cId="2834975990" sldId="324"/>
            <ac:spMk id="2" creationId="{FFB55107-2BA3-7D24-3D43-B202D4DC79AC}"/>
          </ac:spMkLst>
        </pc:spChg>
      </pc:sldChg>
      <pc:sldChg chg="delSp add del mod">
        <pc:chgData name="Richard Ball" userId="c2c6c2dd-6ddc-437e-8cdd-d7a74390accc" providerId="ADAL" clId="{2A6812F5-DD6D-4AEA-8A72-8673B6FA1A35}" dt="2023-02-05T14:46:56.727" v="3674" actId="47"/>
        <pc:sldMkLst>
          <pc:docMk/>
          <pc:sldMk cId="4194235673" sldId="324"/>
        </pc:sldMkLst>
        <pc:inkChg chg="del">
          <ac:chgData name="Richard Ball" userId="c2c6c2dd-6ddc-437e-8cdd-d7a74390accc" providerId="ADAL" clId="{2A6812F5-DD6D-4AEA-8A72-8673B6FA1A35}" dt="2023-02-05T14:46:52.050" v="3673" actId="478"/>
          <ac:inkMkLst>
            <pc:docMk/>
            <pc:sldMk cId="4194235673" sldId="324"/>
            <ac:inkMk id="4" creationId="{D79252FC-A2DB-653C-1337-A1CB36EDD157}"/>
          </ac:inkMkLst>
        </pc:inkChg>
      </pc:sldChg>
      <pc:sldChg chg="modSp add del mod">
        <pc:chgData name="Richard Ball" userId="c2c6c2dd-6ddc-437e-8cdd-d7a74390accc" providerId="ADAL" clId="{2A6812F5-DD6D-4AEA-8A72-8673B6FA1A35}" dt="2023-02-06T12:01:32.238" v="4073" actId="47"/>
        <pc:sldMkLst>
          <pc:docMk/>
          <pc:sldMk cId="3231410588" sldId="325"/>
        </pc:sldMkLst>
        <pc:spChg chg="mod">
          <ac:chgData name="Richard Ball" userId="c2c6c2dd-6ddc-437e-8cdd-d7a74390accc" providerId="ADAL" clId="{2A6812F5-DD6D-4AEA-8A72-8673B6FA1A35}" dt="2023-02-05T16:01:14.610" v="4038" actId="20577"/>
          <ac:spMkLst>
            <pc:docMk/>
            <pc:sldMk cId="3231410588" sldId="325"/>
            <ac:spMk id="2" creationId="{5C6EBEBE-3FCE-7D71-62C7-98C0B91F186F}"/>
          </ac:spMkLst>
        </pc:spChg>
        <pc:spChg chg="mod">
          <ac:chgData name="Richard Ball" userId="c2c6c2dd-6ddc-437e-8cdd-d7a74390accc" providerId="ADAL" clId="{2A6812F5-DD6D-4AEA-8A72-8673B6FA1A35}" dt="2023-02-05T16:00:33.710" v="3980" actId="20577"/>
          <ac:spMkLst>
            <pc:docMk/>
            <pc:sldMk cId="3231410588" sldId="325"/>
            <ac:spMk id="10" creationId="{07433A30-6A96-F36C-5DEB-EBB53870AB30}"/>
          </ac:spMkLst>
        </pc:spChg>
        <pc:spChg chg="mod">
          <ac:chgData name="Richard Ball" userId="c2c6c2dd-6ddc-437e-8cdd-d7a74390accc" providerId="ADAL" clId="{2A6812F5-DD6D-4AEA-8A72-8673B6FA1A35}" dt="2023-02-05T16:00:40.533" v="3984" actId="20577"/>
          <ac:spMkLst>
            <pc:docMk/>
            <pc:sldMk cId="3231410588" sldId="325"/>
            <ac:spMk id="11" creationId="{98E12973-0299-580C-9190-AFFB0A7C562C}"/>
          </ac:spMkLst>
        </pc:spChg>
        <pc:spChg chg="mod">
          <ac:chgData name="Richard Ball" userId="c2c6c2dd-6ddc-437e-8cdd-d7a74390accc" providerId="ADAL" clId="{2A6812F5-DD6D-4AEA-8A72-8673B6FA1A35}" dt="2023-02-05T16:00:39.180" v="3983" actId="20577"/>
          <ac:spMkLst>
            <pc:docMk/>
            <pc:sldMk cId="3231410588" sldId="325"/>
            <ac:spMk id="12" creationId="{DEA2E6E9-EC7C-43C8-B519-FADB3F7A27A4}"/>
          </ac:spMkLst>
        </pc:spChg>
        <pc:spChg chg="mod">
          <ac:chgData name="Richard Ball" userId="c2c6c2dd-6ddc-437e-8cdd-d7a74390accc" providerId="ADAL" clId="{2A6812F5-DD6D-4AEA-8A72-8673B6FA1A35}" dt="2023-02-05T16:00:35.030" v="3981" actId="20577"/>
          <ac:spMkLst>
            <pc:docMk/>
            <pc:sldMk cId="3231410588" sldId="325"/>
            <ac:spMk id="13" creationId="{ABAEC2D3-AA9C-D401-80F2-564C35F0B0C0}"/>
          </ac:spMkLst>
        </pc:spChg>
        <pc:spChg chg="mod">
          <ac:chgData name="Richard Ball" userId="c2c6c2dd-6ddc-437e-8cdd-d7a74390accc" providerId="ADAL" clId="{2A6812F5-DD6D-4AEA-8A72-8673B6FA1A35}" dt="2023-02-05T16:00:36.222" v="3982" actId="20577"/>
          <ac:spMkLst>
            <pc:docMk/>
            <pc:sldMk cId="3231410588" sldId="325"/>
            <ac:spMk id="14" creationId="{9D3DFD56-4DD4-2FB8-AA93-7F9F08BB3C35}"/>
          </ac:spMkLst>
        </pc:spChg>
        <pc:spChg chg="mod">
          <ac:chgData name="Richard Ball" userId="c2c6c2dd-6ddc-437e-8cdd-d7a74390accc" providerId="ADAL" clId="{2A6812F5-DD6D-4AEA-8A72-8673B6FA1A35}" dt="2023-02-05T16:00:43.074" v="3985" actId="20577"/>
          <ac:spMkLst>
            <pc:docMk/>
            <pc:sldMk cId="3231410588" sldId="325"/>
            <ac:spMk id="15" creationId="{8C72168C-F14F-67B8-3FAA-E708777A0989}"/>
          </ac:spMkLst>
        </pc:spChg>
      </pc:sldChg>
      <pc:sldChg chg="addSp delSp modSp new mod">
        <pc:chgData name="Richard Ball" userId="c2c6c2dd-6ddc-437e-8cdd-d7a74390accc" providerId="ADAL" clId="{2A6812F5-DD6D-4AEA-8A72-8673B6FA1A35}" dt="2023-02-06T11:49:37.485" v="4059" actId="14100"/>
        <pc:sldMkLst>
          <pc:docMk/>
          <pc:sldMk cId="402826744" sldId="326"/>
        </pc:sldMkLst>
        <pc:spChg chg="del">
          <ac:chgData name="Richard Ball" userId="c2c6c2dd-6ddc-437e-8cdd-d7a74390accc" providerId="ADAL" clId="{2A6812F5-DD6D-4AEA-8A72-8673B6FA1A35}" dt="2023-02-06T11:48:22.152" v="4046" actId="478"/>
          <ac:spMkLst>
            <pc:docMk/>
            <pc:sldMk cId="402826744" sldId="326"/>
            <ac:spMk id="2" creationId="{713FA4C2-5777-39CC-59BC-20A9830E8851}"/>
          </ac:spMkLst>
        </pc:spChg>
        <pc:spChg chg="del">
          <ac:chgData name="Richard Ball" userId="c2c6c2dd-6ddc-437e-8cdd-d7a74390accc" providerId="ADAL" clId="{2A6812F5-DD6D-4AEA-8A72-8673B6FA1A35}" dt="2023-02-06T11:48:22.152" v="4046" actId="478"/>
          <ac:spMkLst>
            <pc:docMk/>
            <pc:sldMk cId="402826744" sldId="326"/>
            <ac:spMk id="3" creationId="{7C1CADC3-96AC-20B0-163D-04E58DF4E3BD}"/>
          </ac:spMkLst>
        </pc:spChg>
        <pc:picChg chg="add del">
          <ac:chgData name="Richard Ball" userId="c2c6c2dd-6ddc-437e-8cdd-d7a74390accc" providerId="ADAL" clId="{2A6812F5-DD6D-4AEA-8A72-8673B6FA1A35}" dt="2023-02-06T11:48:38.753" v="4050" actId="478"/>
          <ac:picMkLst>
            <pc:docMk/>
            <pc:sldMk cId="402826744" sldId="326"/>
            <ac:picMk id="4" creationId="{44C64922-9F13-4B32-38F1-493917787545}"/>
          </ac:picMkLst>
        </pc:picChg>
        <pc:picChg chg="add del">
          <ac:chgData name="Richard Ball" userId="c2c6c2dd-6ddc-437e-8cdd-d7a74390accc" providerId="ADAL" clId="{2A6812F5-DD6D-4AEA-8A72-8673B6FA1A35}" dt="2023-02-06T11:49:27.255" v="4056" actId="478"/>
          <ac:picMkLst>
            <pc:docMk/>
            <pc:sldMk cId="402826744" sldId="326"/>
            <ac:picMk id="6" creationId="{D818D1D1-9DAD-0C47-B8E5-0B22490B94EB}"/>
          </ac:picMkLst>
        </pc:picChg>
        <pc:picChg chg="add mod">
          <ac:chgData name="Richard Ball" userId="c2c6c2dd-6ddc-437e-8cdd-d7a74390accc" providerId="ADAL" clId="{2A6812F5-DD6D-4AEA-8A72-8673B6FA1A35}" dt="2023-02-06T11:49:37.485" v="4059" actId="14100"/>
          <ac:picMkLst>
            <pc:docMk/>
            <pc:sldMk cId="402826744" sldId="326"/>
            <ac:picMk id="8" creationId="{347A569B-59EB-1F8C-F5FD-2BC06CECCB54}"/>
          </ac:picMkLst>
        </pc:picChg>
      </pc:sldChg>
      <pc:sldChg chg="new del">
        <pc:chgData name="Richard Ball" userId="c2c6c2dd-6ddc-437e-8cdd-d7a74390accc" providerId="ADAL" clId="{2A6812F5-DD6D-4AEA-8A72-8673B6FA1A35}" dt="2023-02-06T07:56:40.931" v="4041" actId="47"/>
        <pc:sldMkLst>
          <pc:docMk/>
          <pc:sldMk cId="3557757754" sldId="326"/>
        </pc:sldMkLst>
      </pc:sldChg>
      <pc:sldChg chg="addSp delSp modSp new mod ord">
        <pc:chgData name="Richard Ball" userId="c2c6c2dd-6ddc-437e-8cdd-d7a74390accc" providerId="ADAL" clId="{2A6812F5-DD6D-4AEA-8A72-8673B6FA1A35}" dt="2023-02-06T14:53:03.035" v="4109"/>
        <pc:sldMkLst>
          <pc:docMk/>
          <pc:sldMk cId="1629878841" sldId="327"/>
        </pc:sldMkLst>
        <pc:spChg chg="del">
          <ac:chgData name="Richard Ball" userId="c2c6c2dd-6ddc-437e-8cdd-d7a74390accc" providerId="ADAL" clId="{2A6812F5-DD6D-4AEA-8A72-8673B6FA1A35}" dt="2023-02-06T14:52:46.712" v="4101" actId="478"/>
          <ac:spMkLst>
            <pc:docMk/>
            <pc:sldMk cId="1629878841" sldId="327"/>
            <ac:spMk id="2" creationId="{D48EC12D-4695-E20E-1DC1-49BA79D5DCB4}"/>
          </ac:spMkLst>
        </pc:spChg>
        <pc:spChg chg="del">
          <ac:chgData name="Richard Ball" userId="c2c6c2dd-6ddc-437e-8cdd-d7a74390accc" providerId="ADAL" clId="{2A6812F5-DD6D-4AEA-8A72-8673B6FA1A35}" dt="2023-02-06T14:52:46.712" v="4101" actId="478"/>
          <ac:spMkLst>
            <pc:docMk/>
            <pc:sldMk cId="1629878841" sldId="327"/>
            <ac:spMk id="3" creationId="{870B3615-713A-DE9F-51D9-6EFD1C1255AB}"/>
          </ac:spMkLst>
        </pc:spChg>
        <pc:picChg chg="add mod modCrop">
          <ac:chgData name="Richard Ball" userId="c2c6c2dd-6ddc-437e-8cdd-d7a74390accc" providerId="ADAL" clId="{2A6812F5-DD6D-4AEA-8A72-8673B6FA1A35}" dt="2023-02-06T14:53:01.592" v="4107" actId="1076"/>
          <ac:picMkLst>
            <pc:docMk/>
            <pc:sldMk cId="1629878841" sldId="327"/>
            <ac:picMk id="5" creationId="{B8B127BD-3BBF-8FE5-666D-8B102A61F287}"/>
          </ac:picMkLst>
        </pc:picChg>
      </pc:sldChg>
      <pc:sldChg chg="new del">
        <pc:chgData name="Richard Ball" userId="c2c6c2dd-6ddc-437e-8cdd-d7a74390accc" providerId="ADAL" clId="{2A6812F5-DD6D-4AEA-8A72-8673B6FA1A35}" dt="2023-02-06T07:56:41.332" v="4042" actId="47"/>
        <pc:sldMkLst>
          <pc:docMk/>
          <pc:sldMk cId="4191655770" sldId="327"/>
        </pc:sldMkLst>
      </pc:sldChg>
      <pc:sldChg chg="add del">
        <pc:chgData name="Richard Ball" userId="c2c6c2dd-6ddc-437e-8cdd-d7a74390accc" providerId="ADAL" clId="{2A6812F5-DD6D-4AEA-8A72-8673B6FA1A35}" dt="2023-02-06T11:49:18.320" v="4054" actId="47"/>
        <pc:sldMkLst>
          <pc:docMk/>
          <pc:sldMk cId="1129328566" sldId="1534"/>
        </pc:sldMkLst>
      </pc:sldChg>
    </pc:docChg>
  </pc:docChgLst>
  <pc:docChgLst>
    <pc:chgData name="Richard Ball" userId="S::richard.ball@sthelens.london::c2c6c2dd-6ddc-437e-8cdd-d7a74390accc" providerId="AD" clId="Web-{15F7286E-6A72-B670-DD49-9F9D7553A4E5}"/>
    <pc:docChg chg="modSld">
      <pc:chgData name="Richard Ball" userId="S::richard.ball@sthelens.london::c2c6c2dd-6ddc-437e-8cdd-d7a74390accc" providerId="AD" clId="Web-{15F7286E-6A72-B670-DD49-9F9D7553A4E5}" dt="2023-02-03T12:29:40.362" v="22" actId="20577"/>
      <pc:docMkLst>
        <pc:docMk/>
      </pc:docMkLst>
      <pc:sldChg chg="modSp">
        <pc:chgData name="Richard Ball" userId="S::richard.ball@sthelens.london::c2c6c2dd-6ddc-437e-8cdd-d7a74390accc" providerId="AD" clId="Web-{15F7286E-6A72-B670-DD49-9F9D7553A4E5}" dt="2023-02-03T12:29:40.362" v="22" actId="20577"/>
        <pc:sldMkLst>
          <pc:docMk/>
          <pc:sldMk cId="3223018624" sldId="278"/>
        </pc:sldMkLst>
        <pc:spChg chg="mod">
          <ac:chgData name="Richard Ball" userId="S::richard.ball@sthelens.london::c2c6c2dd-6ddc-437e-8cdd-d7a74390accc" providerId="AD" clId="Web-{15F7286E-6A72-B670-DD49-9F9D7553A4E5}" dt="2023-02-03T12:29:40.362" v="22" actId="20577"/>
          <ac:spMkLst>
            <pc:docMk/>
            <pc:sldMk cId="3223018624" sldId="278"/>
            <ac:spMk id="2" creationId="{00000000-0000-0000-0000-000000000000}"/>
          </ac:spMkLst>
        </pc:spChg>
      </pc:sldChg>
    </pc:docChg>
  </pc:docChgLst>
  <pc:docChgLst>
    <pc:chgData name="Richard Ball" userId="c2c6c2dd-6ddc-437e-8cdd-d7a74390accc" providerId="ADAL" clId="{B1AE9AA2-046C-4A45-AF70-2F97D3D423FB}"/>
    <pc:docChg chg="undo custSel addSld modSld">
      <pc:chgData name="Richard Ball" userId="c2c6c2dd-6ddc-437e-8cdd-d7a74390accc" providerId="ADAL" clId="{B1AE9AA2-046C-4A45-AF70-2F97D3D423FB}" dt="2024-06-04T07:46:05.800" v="163" actId="478"/>
      <pc:docMkLst>
        <pc:docMk/>
      </pc:docMkLst>
      <pc:sldChg chg="addSp delSp modSp mod">
        <pc:chgData name="Richard Ball" userId="c2c6c2dd-6ddc-437e-8cdd-d7a74390accc" providerId="ADAL" clId="{B1AE9AA2-046C-4A45-AF70-2F97D3D423FB}" dt="2024-06-04T07:46:05.800" v="163" actId="478"/>
        <pc:sldMkLst>
          <pc:docMk/>
          <pc:sldMk cId="4056988901" sldId="257"/>
        </pc:sldMkLst>
        <pc:picChg chg="add del mod">
          <ac:chgData name="Richard Ball" userId="c2c6c2dd-6ddc-437e-8cdd-d7a74390accc" providerId="ADAL" clId="{B1AE9AA2-046C-4A45-AF70-2F97D3D423FB}" dt="2024-06-04T07:46:05.800" v="163" actId="478"/>
          <ac:picMkLst>
            <pc:docMk/>
            <pc:sldMk cId="4056988901" sldId="257"/>
            <ac:picMk id="2" creationId="{F97AF265-4C62-A2D1-C0CE-FCD9E0224256}"/>
          </ac:picMkLst>
        </pc:picChg>
      </pc:sldChg>
      <pc:sldChg chg="addSp delSp modSp mod">
        <pc:chgData name="Richard Ball" userId="c2c6c2dd-6ddc-437e-8cdd-d7a74390accc" providerId="ADAL" clId="{B1AE9AA2-046C-4A45-AF70-2F97D3D423FB}" dt="2024-06-04T07:45:33.685" v="160" actId="478"/>
        <pc:sldMkLst>
          <pc:docMk/>
          <pc:sldMk cId="4156748709" sldId="311"/>
        </pc:sldMkLst>
        <pc:picChg chg="add del mod">
          <ac:chgData name="Richard Ball" userId="c2c6c2dd-6ddc-437e-8cdd-d7a74390accc" providerId="ADAL" clId="{B1AE9AA2-046C-4A45-AF70-2F97D3D423FB}" dt="2024-06-04T07:45:33.685" v="160" actId="478"/>
          <ac:picMkLst>
            <pc:docMk/>
            <pc:sldMk cId="4156748709" sldId="311"/>
            <ac:picMk id="2" creationId="{4C130D6E-D202-6DA1-67D5-D3A1F4662908}"/>
          </ac:picMkLst>
        </pc:picChg>
      </pc:sldChg>
      <pc:sldChg chg="modSp new mod modAnim">
        <pc:chgData name="Richard Ball" userId="c2c6c2dd-6ddc-437e-8cdd-d7a74390accc" providerId="ADAL" clId="{B1AE9AA2-046C-4A45-AF70-2F97D3D423FB}" dt="2024-01-25T08:18:57.093" v="157"/>
        <pc:sldMkLst>
          <pc:docMk/>
          <pc:sldMk cId="2813557339" sldId="2293"/>
        </pc:sldMkLst>
        <pc:spChg chg="mod">
          <ac:chgData name="Richard Ball" userId="c2c6c2dd-6ddc-437e-8cdd-d7a74390accc" providerId="ADAL" clId="{B1AE9AA2-046C-4A45-AF70-2F97D3D423FB}" dt="2024-01-25T08:18:44.658" v="152" actId="13926"/>
          <ac:spMkLst>
            <pc:docMk/>
            <pc:sldMk cId="2813557339" sldId="2293"/>
            <ac:spMk id="2" creationId="{8F59268F-F1CF-0A4D-310B-AF415EB33622}"/>
          </ac:spMkLst>
        </pc:spChg>
        <pc:spChg chg="mod">
          <ac:chgData name="Richard Ball" userId="c2c6c2dd-6ddc-437e-8cdd-d7a74390accc" providerId="ADAL" clId="{B1AE9AA2-046C-4A45-AF70-2F97D3D423FB}" dt="2024-01-25T08:18:53.045" v="156" actId="20577"/>
          <ac:spMkLst>
            <pc:docMk/>
            <pc:sldMk cId="2813557339" sldId="2293"/>
            <ac:spMk id="3" creationId="{D4AE5696-7909-15EE-B53C-9C6329CFD1C4}"/>
          </ac:spMkLst>
        </pc:spChg>
      </pc:sldChg>
    </pc:docChg>
  </pc:docChgLst>
  <pc:docChgLst>
    <pc:chgData name="Marisa Wyburn" userId="f9bf2b7a-00de-48b4-8fc8-225d4909fb1d" providerId="ADAL" clId="{E1281547-01E8-4025-A165-64DC2015F601}"/>
    <pc:docChg chg="modSld">
      <pc:chgData name="Marisa Wyburn" userId="f9bf2b7a-00de-48b4-8fc8-225d4909fb1d" providerId="ADAL" clId="{E1281547-01E8-4025-A165-64DC2015F601}" dt="2023-11-22T07:59:09.810" v="5" actId="20577"/>
      <pc:docMkLst>
        <pc:docMk/>
      </pc:docMkLst>
      <pc:sldChg chg="modSp">
        <pc:chgData name="Marisa Wyburn" userId="f9bf2b7a-00de-48b4-8fc8-225d4909fb1d" providerId="ADAL" clId="{E1281547-01E8-4025-A165-64DC2015F601}" dt="2023-11-22T07:59:09.810" v="5" actId="20577"/>
        <pc:sldMkLst>
          <pc:docMk/>
          <pc:sldMk cId="3223018624" sldId="278"/>
        </pc:sldMkLst>
        <pc:spChg chg="mod">
          <ac:chgData name="Marisa Wyburn" userId="f9bf2b7a-00de-48b4-8fc8-225d4909fb1d" providerId="ADAL" clId="{E1281547-01E8-4025-A165-64DC2015F601}" dt="2023-11-22T07:59:09.810" v="5" actId="20577"/>
          <ac:spMkLst>
            <pc:docMk/>
            <pc:sldMk cId="3223018624" sldId="278"/>
            <ac:spMk id="2" creationId="{00000000-0000-0000-0000-000000000000}"/>
          </ac:spMkLst>
        </pc:spChg>
      </pc:sldChg>
    </pc:docChg>
  </pc:docChgLst>
  <pc:docChgLst>
    <pc:chgData name="Richard Ball" userId="S::richard.ball@sthelens.london::c2c6c2dd-6ddc-437e-8cdd-d7a74390accc" providerId="AD" clId="Web-{3D230EF4-2776-A449-50A7-4963CCCEDA5F}"/>
    <pc:docChg chg="modSld">
      <pc:chgData name="Richard Ball" userId="S::richard.ball@sthelens.london::c2c6c2dd-6ddc-437e-8cdd-d7a74390accc" providerId="AD" clId="Web-{3D230EF4-2776-A449-50A7-4963CCCEDA5F}" dt="2024-01-25T08:16:40.964" v="1" actId="20577"/>
      <pc:docMkLst>
        <pc:docMk/>
      </pc:docMkLst>
      <pc:sldChg chg="modSp">
        <pc:chgData name="Richard Ball" userId="S::richard.ball@sthelens.london::c2c6c2dd-6ddc-437e-8cdd-d7a74390accc" providerId="AD" clId="Web-{3D230EF4-2776-A449-50A7-4963CCCEDA5F}" dt="2024-01-25T08:16:40.964" v="1" actId="20577"/>
        <pc:sldMkLst>
          <pc:docMk/>
          <pc:sldMk cId="3777306887" sldId="312"/>
        </pc:sldMkLst>
        <pc:spChg chg="mod">
          <ac:chgData name="Richard Ball" userId="S::richard.ball@sthelens.london::c2c6c2dd-6ddc-437e-8cdd-d7a74390accc" providerId="AD" clId="Web-{3D230EF4-2776-A449-50A7-4963CCCEDA5F}" dt="2024-01-25T08:16:40.964" v="1" actId="20577"/>
          <ac:spMkLst>
            <pc:docMk/>
            <pc:sldMk cId="3777306887" sldId="312"/>
            <ac:spMk id="5" creationId="{982E2638-560B-CBE1-EFB8-5780599DFDC6}"/>
          </ac:spMkLst>
        </pc:spChg>
      </pc:sldChg>
    </pc:docChg>
  </pc:docChgLst>
  <pc:docChgLst>
    <pc:chgData name="Richard Ball" userId="S::richard.ball@sthelens.london::c2c6c2dd-6ddc-437e-8cdd-d7a74390accc" providerId="AD" clId="Web-{F750B58C-2C29-9497-08F8-3C8A91501311}"/>
    <pc:docChg chg="modSld">
      <pc:chgData name="Richard Ball" userId="S::richard.ball@sthelens.london::c2c6c2dd-6ddc-437e-8cdd-d7a74390accc" providerId="AD" clId="Web-{F750B58C-2C29-9497-08F8-3C8A91501311}" dt="2023-01-13T11:41:34.729" v="10" actId="20577"/>
      <pc:docMkLst>
        <pc:docMk/>
      </pc:docMkLst>
      <pc:sldChg chg="modSp">
        <pc:chgData name="Richard Ball" userId="S::richard.ball@sthelens.london::c2c6c2dd-6ddc-437e-8cdd-d7a74390accc" providerId="AD" clId="Web-{F750B58C-2C29-9497-08F8-3C8A91501311}" dt="2023-01-13T11:41:34.729" v="10" actId="20577"/>
        <pc:sldMkLst>
          <pc:docMk/>
          <pc:sldMk cId="395341061" sldId="296"/>
        </pc:sldMkLst>
        <pc:spChg chg="mod">
          <ac:chgData name="Richard Ball" userId="S::richard.ball@sthelens.london::c2c6c2dd-6ddc-437e-8cdd-d7a74390accc" providerId="AD" clId="Web-{F750B58C-2C29-9497-08F8-3C8A91501311}" dt="2023-01-13T11:41:34.729" v="10" actId="20577"/>
          <ac:spMkLst>
            <pc:docMk/>
            <pc:sldMk cId="395341061" sldId="296"/>
            <ac:spMk id="3" creationId="{2072C5F4-B61A-84A1-3676-F151DC1D16E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9E179C-438B-4F9E-8DE2-F1B5A419CC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5FA06-3EFD-4AD1-AD4A-BE7F2AAB1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ED6423-8B57-4835-9F77-B4206B627CE3}" type="datetimeFigureOut">
              <a:rPr lang="en-GB"/>
              <a:pPr>
                <a:defRPr/>
              </a:pPr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F58CF-257A-4F2E-B55A-77B480CF5E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38C67-3E11-46B3-99E7-61F5D17FBF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4F89C9-6227-44ED-845F-FBD3E6B4DC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96.20958" units="1/cm"/>
          <inkml:channelProperty channel="Y" name="resolution" value="344.9158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3-11-13T11:25:53.2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22570 9800 512 0,'0'0'0'0,"0"0"0"16,0 0 0-1,0 0 0-15,0 0 0 16,0 0 0-16,0 0 0 15,0 0 0-15,0 0 0 16,0 0 0 0,0 0 0-16,0 0 0 31,0-17 0-31,0 17 0 16,0 0 0-16,0 0 0 15,-29 6 0 1,29-6 0-1,-82 11 0-15,82-11 0 16,-89 18 0-16,89-18 0 16,0 0 0-1,0 0 0-15,-71 18 0 16,71-18 0 0,-16 17 0-16,16-17 0 15,29 24 0 1,-29-24 0-16,0 0 0 15,71 18 0-15,-71-18 0 16,0 0 0 15,0 0 0-31,70 17 0 16,-70-17 0-16,17 30 0 16,-17-30 0-1,-35 29 0 1,35-29 0-16,-71 36 0 15,71-36 0-15,-81 29 0 16,81-29 0 0,0 0 0-16,-59 29 0 15,59-29 0 1,-6 30 0-16,6-30 0 16,0 0 0-1,11 29 0-15,-11-29 0 16,0 0 0-1,30 35 0-15,-30-35 0 16,0 0 0-16,0 0 0 16,0 0 0-16</inkml:trace>
  <inkml:trace contextRef="#ctx0" brushRef="#br0" timeOffset="1307.31">19119 9765 512 0,'0'0'0'16,"0"0"0"-16,0 0 0 16,-35 18 0-1,35-18 0-15,-41 12 0 16,41-12 0-1,-65 23 0-15,65-23 0 16,-65 24 0 0,65-24 0-16,0 0 0 15,-40 23 0 1,40-23 0-16,-6 24 0 16,41-13 0-1,36 1 0 1,-71-12 0-16,76 12 0 15,-76-12 0-15,59 12 0 16,-59-12 0 0,23 23 0-16,-28 19 0 15,-31 5 0 1,-11 0 0-16,47-47 0 31,-59 41 0-31,59-41 0 16,0 0 0-1,0 0 0-15,-23 47 0 16,23-47 0 0,17 47 0-16,-17-47 0 15,48 41 0 1,-48-41 0-16,58 47 0 16,-58-47 0-16,42 35 0 15,-42-35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8CE7205-BE19-4744-ABA2-A06F5A6A07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0379DDC-59EF-436F-A0BF-B6277BFBD31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4A2FC88-2702-447C-A927-AC4CF02AF19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2B01386-637E-46DF-AC9B-629D31BCBB8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40363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18722FBD-EEBF-4C82-AD32-4B489A467C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8C3DC604-7784-4B9A-94DD-31FE0FE4B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C0A8E33-524E-41DD-BF17-7ADE05D704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Print to use for playdoh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71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0572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1847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9392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314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0212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A033C-8B3A-4D9E-A2B3-857380C5051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948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A033C-8B3A-4D9E-A2B3-857380C5051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30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When a maximum potential difference of around 40+mV is reached the Na+ voltage-gated ion channels close – they actually open at one end quickly (allowing diffusion in) but are slowly closing at the other end simultaneously (and are completely close when around 40+mV is reached inside the cell)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5777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2. EG pressure open the stretch mediated sodium ion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6577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Na+ ions attracted towards the negative charge further down the axon opening the sodium voltage-gated channels further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847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15CA5A25-4219-423E-A985-5D41434F9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4582A07E-D71F-4EDF-8393-8BA4A3C6C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A786EC02-F2F8-4AFE-9E70-7194F1488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A90579-0CB2-4285-BEA4-5A79B96A9182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6963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B64D28B5-2A18-4183-8ACC-33274F59B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1E22FC-8B02-46F7-B581-55F9F0C2A6D6}" type="slidenum">
              <a:rPr lang="en-GB" altLang="en-US" smtClean="0"/>
              <a:pPr>
                <a:spcBef>
                  <a:spcPct val="0"/>
                </a:spcBef>
              </a:pPr>
              <a:t>42</a:t>
            </a:fld>
            <a:endParaRPr lang="en-GB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5CBCF123-BDB7-4117-8967-00D13B96C9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338E34BA-A1D1-4E4B-9323-E98E65E0A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Why does the presence of Na+ cause more Na voltage-gated channels to open?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0441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Myelin is non-conductive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6688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Myelinated axons transfer electrical impulses </a:t>
            </a:r>
            <a:r>
              <a:rPr lang="en-GB" sz="1200" b="1" dirty="0"/>
              <a:t>faster</a:t>
            </a:r>
            <a:r>
              <a:rPr lang="en-GB" sz="1200" dirty="0"/>
              <a:t> than non-myelinated axons.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/>
              <a:t>Depolarisation</a:t>
            </a:r>
            <a:r>
              <a:rPr lang="en-GB" sz="1200" dirty="0"/>
              <a:t> of the axon only occurs at the </a:t>
            </a:r>
            <a:r>
              <a:rPr lang="en-GB" sz="1200" b="1" dirty="0"/>
              <a:t>nodes of Ranvier</a:t>
            </a:r>
            <a:r>
              <a:rPr lang="en-GB" sz="1200" dirty="0"/>
              <a:t> (no myelin present).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Here Na</a:t>
            </a:r>
            <a:r>
              <a:rPr lang="en-GB" sz="1200" baseline="30000" dirty="0"/>
              <a:t>+</a:t>
            </a:r>
            <a:r>
              <a:rPr lang="en-GB" sz="1200" dirty="0"/>
              <a:t> ions </a:t>
            </a:r>
            <a:r>
              <a:rPr lang="en-GB" sz="1200" b="1" dirty="0"/>
              <a:t>can</a:t>
            </a:r>
            <a:r>
              <a:rPr lang="en-GB" sz="1200" dirty="0"/>
              <a:t> pass through the protein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The creates </a:t>
            </a:r>
            <a:r>
              <a:rPr lang="en-GB" sz="1200" b="1" dirty="0"/>
              <a:t>longer localised circuits </a:t>
            </a:r>
            <a:r>
              <a:rPr lang="en-GB" sz="1200" dirty="0"/>
              <a:t>between adjacent nodes.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The action potential then </a:t>
            </a:r>
            <a:r>
              <a:rPr lang="en-GB" sz="1200" b="1" dirty="0"/>
              <a:t>jumps</a:t>
            </a:r>
            <a:r>
              <a:rPr lang="en-GB" sz="1200" dirty="0"/>
              <a:t> from one node to another in a process called </a:t>
            </a:r>
            <a:r>
              <a:rPr lang="en-GB" sz="1200" b="1" dirty="0"/>
              <a:t>saltatory conduction</a:t>
            </a:r>
            <a:r>
              <a:rPr lang="en-GB" sz="1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This is much </a:t>
            </a:r>
            <a:r>
              <a:rPr lang="en-GB" sz="1200" b="1" dirty="0"/>
              <a:t>faster</a:t>
            </a:r>
            <a:r>
              <a:rPr lang="en-GB" sz="1200" dirty="0"/>
              <a:t> than a wave of depolarisation along the whole length of the axon membrane.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Opening and closing channels takes time. So, </a:t>
            </a:r>
            <a:r>
              <a:rPr lang="en-GB" sz="1200" b="1" dirty="0"/>
              <a:t>reducing</a:t>
            </a:r>
            <a:r>
              <a:rPr lang="en-GB" sz="1200" dirty="0"/>
              <a:t> the number of times this happens </a:t>
            </a:r>
            <a:r>
              <a:rPr lang="en-GB" sz="1200" b="1" dirty="0"/>
              <a:t>speeds up </a:t>
            </a:r>
            <a:r>
              <a:rPr lang="en-GB" sz="1200" dirty="0"/>
              <a:t>the action potential transmission.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Long term – this process is also more energy efficient. </a:t>
            </a:r>
            <a:r>
              <a:rPr lang="en-GB" sz="1200" b="1" dirty="0"/>
              <a:t>Repolarisation</a:t>
            </a:r>
            <a:r>
              <a:rPr lang="en-GB" sz="1200" dirty="0"/>
              <a:t> requires </a:t>
            </a:r>
            <a:r>
              <a:rPr lang="en-GB" sz="1200" b="1" dirty="0"/>
              <a:t>ATP</a:t>
            </a:r>
            <a:r>
              <a:rPr lang="en-GB" sz="1200" dirty="0"/>
              <a:t> in the </a:t>
            </a:r>
            <a:r>
              <a:rPr lang="en-GB" sz="1200" b="1" dirty="0"/>
              <a:t>sodium pump</a:t>
            </a:r>
            <a:r>
              <a:rPr lang="en-GB" sz="1200" dirty="0"/>
              <a:t>. Reducing this requirement using saltatory conduction makes the conduction of an impulse </a:t>
            </a:r>
            <a:r>
              <a:rPr lang="en-GB" sz="1200" b="1" dirty="0"/>
              <a:t>more efficient</a:t>
            </a:r>
            <a:r>
              <a:rPr lang="en-GB" sz="1200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8272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22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8928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Membrane unable to depolarise – but ions can still move along the axon inside – until the next node of Ranvier triggering Na+ voltage ions channels to 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1095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BDA8D0-0CF1-48AE-958F-EEC754212747}" type="slidenum">
              <a:rPr lang="en-GB" altLang="en-US" smtClean="0"/>
              <a:pPr eaLnBrk="1" hangingPunct="1">
                <a:spcBef>
                  <a:spcPct val="0"/>
                </a:spcBef>
              </a:pPr>
              <a:t>73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When a maximum potential difference of around 40+mV is reached the Na+ voltage-gated ion channels close – they actually open at one end quickly (allowing diffusion in) but are slowly closing at the other end simultaneously (and are completely close when around 40+mV is reached inside the cell)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660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68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34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4769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5760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106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Hyperpolarisation – prevents the wave moving backwards / link to intercalated discs within cardiac muscle prevent the wave of excitation moving in the wrong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A8E33-524E-41DD-BF17-7ADE05D70453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968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48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27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83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6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20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6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4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72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43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53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0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58B5F-D87E-4A81-A15C-418BF73EA0B3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0A23D-1015-447C-893B-D15B09678A6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486D9C8-7798-0E7B-C669-8D9CF01CE3EA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5E18B-0984-DFD5-CD50-31868CBC4C1F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96D8D8-5BBA-7C6E-938B-6B127D248E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813E8-AF08-0DCB-67F2-CB5995FA72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51" r:id="rId3"/>
    <p:sldLayoutId id="2147483679" r:id="rId4"/>
    <p:sldLayoutId id="2147483653" r:id="rId5"/>
    <p:sldLayoutId id="2147483654" r:id="rId6"/>
    <p:sldLayoutId id="2147483655" r:id="rId7"/>
    <p:sldLayoutId id="2147483680" r:id="rId8"/>
    <p:sldLayoutId id="2147483657" r:id="rId9"/>
    <p:sldLayoutId id="2147483681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yC--NvBn_M?feature=oembed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customXml" Target="../ink/ink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A2C2-D763-68CB-3A25-DB466631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54" y="1005202"/>
            <a:ext cx="3234018" cy="21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Skin 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7710A-D286-DE29-A89C-6E65EAB6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33" y="4000812"/>
            <a:ext cx="3220917" cy="145216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2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Identify the Pacinian corpuscle under the microscope </a:t>
            </a:r>
          </a:p>
        </p:txBody>
      </p:sp>
      <p:pic>
        <p:nvPicPr>
          <p:cNvPr id="6146" name="Picture 2" descr="Transmitted Light Microscope -For Schools - Microscopes | Surgical ...">
            <a:extLst>
              <a:ext uri="{FF2B5EF4-FFF2-40B4-BE49-F238E27FC236}">
                <a16:creationId xmlns:a16="http://schemas.microsoft.com/office/drawing/2014/main" id="{8DD480AF-122B-3FCE-DE75-81AB35F0C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"/>
          <a:stretch/>
        </p:blipFill>
        <p:spPr bwMode="auto">
          <a:xfrm>
            <a:off x="4684510" y="0"/>
            <a:ext cx="4536987" cy="66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cinian corpuscles, light micrograph - Stock Image - C029/6655 ...">
            <a:extLst>
              <a:ext uri="{FF2B5EF4-FFF2-40B4-BE49-F238E27FC236}">
                <a16:creationId xmlns:a16="http://schemas.microsoft.com/office/drawing/2014/main" id="{BCBF7253-9F64-B71A-6295-5619FF9F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20" y="0"/>
            <a:ext cx="3166280" cy="23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769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AA6CD-2916-130D-D7AB-045C921F7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69" t="44214" r="24197" b="40488"/>
          <a:stretch/>
        </p:blipFill>
        <p:spPr>
          <a:xfrm>
            <a:off x="252249" y="173422"/>
            <a:ext cx="3442138" cy="6230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AAE298-5AF5-ACD0-2AF4-CC919D1D0A29}"/>
              </a:ext>
            </a:extLst>
          </p:cNvPr>
          <p:cNvSpPr txBox="1"/>
          <p:nvPr/>
        </p:nvSpPr>
        <p:spPr>
          <a:xfrm>
            <a:off x="5974065" y="1324303"/>
            <a:ext cx="46554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Why are they closed?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What opens them?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094D7-97B0-6E28-CE4C-E781EF589DF7}"/>
              </a:ext>
            </a:extLst>
          </p:cNvPr>
          <p:cNvSpPr txBox="1"/>
          <p:nvPr/>
        </p:nvSpPr>
        <p:spPr>
          <a:xfrm>
            <a:off x="6103698" y="3429000"/>
            <a:ext cx="4282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highlight>
                  <a:srgbClr val="FFFF00"/>
                </a:highlight>
              </a:rPr>
              <a:t>Voltage-gated sodium ion channels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93BEC-B2AC-3680-C08C-C53258FF9970}"/>
              </a:ext>
            </a:extLst>
          </p:cNvPr>
          <p:cNvSpPr txBox="1"/>
          <p:nvPr/>
        </p:nvSpPr>
        <p:spPr>
          <a:xfrm>
            <a:off x="3951890" y="120869"/>
            <a:ext cx="6434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Sodium ion channels along the axon</a:t>
            </a:r>
          </a:p>
        </p:txBody>
      </p:sp>
    </p:spTree>
    <p:extLst>
      <p:ext uri="{BB962C8B-B14F-4D97-AF65-F5344CB8AC3E}">
        <p14:creationId xmlns:p14="http://schemas.microsoft.com/office/powerpoint/2010/main" val="51609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818AE-B1F1-0E3B-D9D8-147A979F1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EFA01-52B2-842D-EA6F-03B23CFB2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Start with Pacinian corpuscle stretch mediated Na</a:t>
            </a:r>
            <a:r>
              <a:rPr lang="en-GB" baseline="30000" dirty="0"/>
              <a:t>+</a:t>
            </a:r>
            <a:r>
              <a:rPr lang="en-GB" dirty="0"/>
              <a:t> ion channel AND Voltage gated Na</a:t>
            </a:r>
            <a:r>
              <a:rPr lang="en-GB" baseline="30000" dirty="0"/>
              <a:t>+</a:t>
            </a:r>
            <a:r>
              <a:rPr lang="en-GB" dirty="0"/>
              <a:t> ion channel – on whiteboard receiving the stimuli </a:t>
            </a:r>
          </a:p>
        </p:txBody>
      </p:sp>
    </p:spTree>
    <p:extLst>
      <p:ext uri="{BB962C8B-B14F-4D97-AF65-F5344CB8AC3E}">
        <p14:creationId xmlns:p14="http://schemas.microsoft.com/office/powerpoint/2010/main" val="2606834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32C986-B89F-7237-3833-98C01AE20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48" t="34445" r="21111" b="32221"/>
          <a:stretch/>
        </p:blipFill>
        <p:spPr>
          <a:xfrm>
            <a:off x="-12028" y="1709139"/>
            <a:ext cx="2008217" cy="3560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C171AF-5AE1-6757-21D2-A094CE147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48" t="34444" r="21111" b="31815"/>
          <a:stretch/>
        </p:blipFill>
        <p:spPr>
          <a:xfrm>
            <a:off x="3999840" y="1705376"/>
            <a:ext cx="2008217" cy="3603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738CE-5F63-D277-3B22-2B2C9B2AA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07" t="35148" r="21111" b="31111"/>
          <a:stretch/>
        </p:blipFill>
        <p:spPr>
          <a:xfrm>
            <a:off x="6030281" y="1723621"/>
            <a:ext cx="2079939" cy="3603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20B51B-D977-B9E0-D994-8D070A1FC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148" t="35148" r="21430" b="31111"/>
          <a:stretch/>
        </p:blipFill>
        <p:spPr>
          <a:xfrm>
            <a:off x="8120952" y="1723621"/>
            <a:ext cx="1977407" cy="3603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3F850B-919B-F02D-9E04-F5D207234E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07" t="34444" r="21111" b="31784"/>
          <a:stretch/>
        </p:blipFill>
        <p:spPr>
          <a:xfrm>
            <a:off x="10124940" y="1705376"/>
            <a:ext cx="2079939" cy="36071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86793-8E0E-8FCC-1496-16BCB608722E}"/>
              </a:ext>
            </a:extLst>
          </p:cNvPr>
          <p:cNvCxnSpPr/>
          <p:nvPr/>
        </p:nvCxnSpPr>
        <p:spPr>
          <a:xfrm>
            <a:off x="3999840" y="609600"/>
            <a:ext cx="0" cy="60198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5DA148-657E-16CD-8768-A0211D0C3FBF}"/>
              </a:ext>
            </a:extLst>
          </p:cNvPr>
          <p:cNvSpPr txBox="1"/>
          <p:nvPr/>
        </p:nvSpPr>
        <p:spPr>
          <a:xfrm>
            <a:off x="3394546" y="19640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Threshold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E23A6-EC9E-3F7C-C4E1-BBA35E892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284" y="1687807"/>
            <a:ext cx="2005758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uroscience - Can a hyperpolarized neuron fire action potentials ...">
            <a:extLst>
              <a:ext uri="{FF2B5EF4-FFF2-40B4-BE49-F238E27FC236}">
                <a16:creationId xmlns:a16="http://schemas.microsoft.com/office/drawing/2014/main" id="{C7637616-748B-D705-AF2D-2CF86047E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6098" r="10891" b="11685"/>
          <a:stretch/>
        </p:blipFill>
        <p:spPr bwMode="auto">
          <a:xfrm>
            <a:off x="10510" y="0"/>
            <a:ext cx="6400800" cy="574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33745-32C8-64F1-6ACB-826D15B26536}"/>
              </a:ext>
            </a:extLst>
          </p:cNvPr>
          <p:cNvSpPr txBox="1"/>
          <p:nvPr/>
        </p:nvSpPr>
        <p:spPr>
          <a:xfrm>
            <a:off x="76200" y="5867400"/>
            <a:ext cx="12105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*The refractory period is the</a:t>
            </a:r>
            <a:r>
              <a:rPr lang="en-GB" b="1" i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 time after an action potential is generated</a:t>
            </a:r>
            <a:r>
              <a:rPr lang="en-GB" b="0" i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, during which the excitable cell cannot produce another action potential.</a:t>
            </a:r>
            <a:endParaRPr lang="en-GB" i="1">
              <a:solidFill>
                <a:srgbClr val="FF0000"/>
              </a:solidFill>
            </a:endParaRPr>
          </a:p>
        </p:txBody>
      </p:sp>
      <p:pic>
        <p:nvPicPr>
          <p:cNvPr id="1032" name="Picture 8" descr="Crash Course Nervous System 2: How Action Potentials Work">
            <a:extLst>
              <a:ext uri="{FF2B5EF4-FFF2-40B4-BE49-F238E27FC236}">
                <a16:creationId xmlns:a16="http://schemas.microsoft.com/office/drawing/2014/main" id="{46CC8654-5669-9770-4AE0-256FB7D5B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10"/>
          <a:stretch/>
        </p:blipFill>
        <p:spPr bwMode="auto">
          <a:xfrm>
            <a:off x="6400800" y="-121417"/>
            <a:ext cx="5780690" cy="30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rash Course Nervous System 2: How Action Potentials Work">
            <a:extLst>
              <a:ext uri="{FF2B5EF4-FFF2-40B4-BE49-F238E27FC236}">
                <a16:creationId xmlns:a16="http://schemas.microsoft.com/office/drawing/2014/main" id="{CBE3C405-C6E6-E953-306E-ECC88A19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973948"/>
            <a:ext cx="5780690" cy="27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4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9CD24B-D512-2D82-B90E-FF3C9B784E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The Action Potential">
            <a:hlinkClick r:id="" action="ppaction://media"/>
            <a:extLst>
              <a:ext uri="{FF2B5EF4-FFF2-40B4-BE49-F238E27FC236}">
                <a16:creationId xmlns:a16="http://schemas.microsoft.com/office/drawing/2014/main" id="{1F42D6BA-6F2E-9FDF-3BBF-0C7885D53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……………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…………..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……………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…………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……………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…..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d……..…….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…….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…….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………..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…………………….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…………………..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……….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…………..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…………….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…………..</a:t>
            </a:r>
            <a:r>
              <a:rPr lang="en-GB" dirty="0"/>
              <a:t> of the Na+ / K+ ions channels continues along the neurone propagating wave </a:t>
            </a:r>
          </a:p>
        </p:txBody>
      </p:sp>
    </p:spTree>
    <p:extLst>
      <p:ext uri="{BB962C8B-B14F-4D97-AF65-F5344CB8AC3E}">
        <p14:creationId xmlns:p14="http://schemas.microsoft.com/office/powerpoint/2010/main" val="3118491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>
                <a:latin typeface="Arial"/>
                <a:cs typeface="Arial"/>
              </a:rPr>
              <a:t>This stimuli triggers the </a:t>
            </a:r>
            <a:r>
              <a:rPr lang="en-GB" dirty="0">
                <a:highlight>
                  <a:srgbClr val="FFFF00"/>
                </a:highlight>
                <a:latin typeface="Arial"/>
                <a:cs typeface="Arial"/>
              </a:rPr>
              <a:t>opening</a:t>
            </a:r>
            <a:r>
              <a:rPr lang="en-GB" dirty="0">
                <a:latin typeface="Arial"/>
                <a:cs typeface="Arial"/>
              </a:rPr>
              <a:t> of Na</a:t>
            </a:r>
            <a:r>
              <a:rPr lang="en-GB" baseline="30000" dirty="0">
                <a:latin typeface="Arial"/>
                <a:cs typeface="Arial"/>
              </a:rPr>
              <a:t>+</a:t>
            </a:r>
            <a:r>
              <a:rPr lang="en-GB" dirty="0">
                <a:latin typeface="Arial"/>
                <a:cs typeface="Arial"/>
              </a:rPr>
              <a:t> voltage or Na</a:t>
            </a:r>
            <a:r>
              <a:rPr lang="en-GB" baseline="30000" dirty="0">
                <a:latin typeface="Arial"/>
                <a:cs typeface="Arial"/>
              </a:rPr>
              <a:t>+</a:t>
            </a:r>
            <a:r>
              <a:rPr lang="en-GB" dirty="0">
                <a:latin typeface="Arial"/>
                <a:cs typeface="Arial"/>
              </a:rPr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  <a:latin typeface="Arial"/>
                <a:cs typeface="Arial"/>
              </a:rPr>
              <a:t>diffuse</a:t>
            </a:r>
            <a:r>
              <a:rPr lang="en-GB" dirty="0">
                <a:latin typeface="Arial"/>
                <a:cs typeface="Arial"/>
              </a:rPr>
              <a:t> in down their electrochemical gradient. </a:t>
            </a:r>
            <a:endParaRPr lang="en-GB" dirty="0">
              <a:cs typeface="Arial"/>
            </a:endParaRP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</p:spTree>
    <p:extLst>
      <p:ext uri="{BB962C8B-B14F-4D97-AF65-F5344CB8AC3E}">
        <p14:creationId xmlns:p14="http://schemas.microsoft.com/office/powerpoint/2010/main" val="37773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268F-F1CF-0A4D-310B-AF415EB3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KEY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5696-7909-15EE-B53C-9C6329CF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17" y="1600201"/>
            <a:ext cx="11337783" cy="4525963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</a:rPr>
              <a:t>What type of feedback is the opening of voltage-gated sodium ions channels?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This creates a positive feedback loop that causes more sodium channels to open and more sodium ions to enter</a:t>
            </a:r>
          </a:p>
        </p:txBody>
      </p:sp>
    </p:spTree>
    <p:extLst>
      <p:ext uri="{BB962C8B-B14F-4D97-AF65-F5344CB8AC3E}">
        <p14:creationId xmlns:p14="http://schemas.microsoft.com/office/powerpoint/2010/main" val="281355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's Missing? | Scoobypedia | Fandom">
            <a:extLst>
              <a:ext uri="{FF2B5EF4-FFF2-40B4-BE49-F238E27FC236}">
                <a16:creationId xmlns:a16="http://schemas.microsoft.com/office/drawing/2014/main" id="{AF95409D-D3AF-DBD8-EA9F-F124B719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27" y="1012135"/>
            <a:ext cx="86582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45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F642-E4DF-5AF3-CC32-98C5CDAB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1091-E10B-9276-BD62-D14374993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Part of the process is missing</a:t>
            </a:r>
          </a:p>
          <a:p>
            <a:r>
              <a:rPr lang="en-GB" dirty="0"/>
              <a:t>You have 10 seconds to write down on your whiteboard what's missing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907F1-EC30-DB0C-AB94-273AEA43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397" y="2960055"/>
            <a:ext cx="6096528" cy="3429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C6CF61-131F-BB93-AB6A-516529D7E543}"/>
              </a:ext>
            </a:extLst>
          </p:cNvPr>
          <p:cNvSpPr/>
          <p:nvPr/>
        </p:nvSpPr>
        <p:spPr>
          <a:xfrm>
            <a:off x="4790397" y="5552661"/>
            <a:ext cx="5042716" cy="218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419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EBE9EE-7CDD-BABA-AD1B-9486FD51D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2" y="2547401"/>
            <a:ext cx="1194919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0" y="2776330"/>
            <a:ext cx="11767930" cy="4306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0" y="4691269"/>
            <a:ext cx="11767930" cy="4306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39757" y="1470990"/>
            <a:ext cx="11767930" cy="649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2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39757" y="6261651"/>
            <a:ext cx="11767930" cy="649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8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0" y="-66262"/>
            <a:ext cx="11767930" cy="649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2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39757" y="4068416"/>
            <a:ext cx="11767930" cy="649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8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0" y="5188224"/>
            <a:ext cx="11767930" cy="649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26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-39757" y="2126972"/>
            <a:ext cx="11767930" cy="649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3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al Round by Alex">
            <a:extLst>
              <a:ext uri="{FF2B5EF4-FFF2-40B4-BE49-F238E27FC236}">
                <a16:creationId xmlns:a16="http://schemas.microsoft.com/office/drawing/2014/main" id="{E9FD52DA-F57A-C3C3-6392-B3E4DA5A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" y="980624"/>
            <a:ext cx="8752647" cy="48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20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E2638-560B-CBE1-EFB8-5780599DFDC6}"/>
              </a:ext>
            </a:extLst>
          </p:cNvPr>
          <p:cNvSpPr txBox="1"/>
          <p:nvPr/>
        </p:nvSpPr>
        <p:spPr>
          <a:xfrm>
            <a:off x="-39757" y="4969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start with the resting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 </a:t>
            </a:r>
            <a:r>
              <a:rPr lang="en-GB" dirty="0">
                <a:highlight>
                  <a:srgbClr val="FFFF00"/>
                </a:highlight>
              </a:rPr>
              <a:t>stimulus</a:t>
            </a:r>
            <a:r>
              <a:rPr lang="en-GB" dirty="0"/>
              <a:t> arrived </a:t>
            </a:r>
            <a:r>
              <a:rPr lang="en-GB" dirty="0" err="1"/>
              <a:t>e.g</a:t>
            </a:r>
            <a:r>
              <a:rPr lang="en-GB" dirty="0"/>
              <a:t> neurotransmitter binding to receptor at the start of a neurone (chemical stimuli) or the deforming of a Pacinian </a:t>
            </a:r>
            <a:r>
              <a:rPr lang="en-GB" dirty="0">
                <a:highlight>
                  <a:srgbClr val="FFFF00"/>
                </a:highlight>
              </a:rPr>
              <a:t>corpuscle</a:t>
            </a:r>
            <a:r>
              <a:rPr lang="en-GB" dirty="0"/>
              <a:t> (physical stimuli).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stimuli triggers the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of Na</a:t>
            </a:r>
            <a:r>
              <a:rPr lang="en-GB" baseline="30000" dirty="0"/>
              <a:t>+</a:t>
            </a:r>
            <a:r>
              <a:rPr lang="en-GB" dirty="0"/>
              <a:t> voltage or Na</a:t>
            </a:r>
            <a:r>
              <a:rPr lang="en-GB" baseline="30000" dirty="0"/>
              <a:t>+</a:t>
            </a:r>
            <a:r>
              <a:rPr lang="en-GB" dirty="0"/>
              <a:t> stretch-mediate channels to open allowing Na+ ions to </a:t>
            </a:r>
            <a:r>
              <a:rPr lang="en-GB" dirty="0">
                <a:highlight>
                  <a:srgbClr val="FFFF00"/>
                </a:highlight>
              </a:rPr>
              <a:t>diffuse</a:t>
            </a:r>
            <a:r>
              <a:rPr lang="en-GB" dirty="0"/>
              <a:t> in down their electrochemical gradient.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continues until the </a:t>
            </a:r>
            <a:r>
              <a:rPr lang="en-GB" dirty="0">
                <a:highlight>
                  <a:srgbClr val="FFFF00"/>
                </a:highlight>
              </a:rPr>
              <a:t>generator</a:t>
            </a:r>
            <a:r>
              <a:rPr lang="en-GB" dirty="0"/>
              <a:t> threshold it met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Once met this causing many more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channels to open and flood into the cell (the cell is </a:t>
            </a:r>
            <a:r>
              <a:rPr lang="en-GB" dirty="0">
                <a:highlight>
                  <a:srgbClr val="FFFF00"/>
                </a:highlight>
              </a:rPr>
              <a:t>depolarised</a:t>
            </a:r>
            <a:r>
              <a:rPr lang="en-GB" dirty="0"/>
              <a:t>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Now at the peak excitation (two things occur) more </a:t>
            </a:r>
            <a:r>
              <a:rPr lang="en-GB" dirty="0">
                <a:highlight>
                  <a:srgbClr val="FFFF00"/>
                </a:highlight>
              </a:rPr>
              <a:t>K+</a:t>
            </a:r>
            <a:r>
              <a:rPr lang="en-GB" dirty="0"/>
              <a:t> voltage gated ions channels open and </a:t>
            </a:r>
            <a:r>
              <a:rPr lang="en-GB" dirty="0">
                <a:highlight>
                  <a:srgbClr val="FFFF00"/>
                </a:highlight>
              </a:rPr>
              <a:t>Na</a:t>
            </a:r>
            <a:r>
              <a:rPr lang="en-GB" baseline="30000" dirty="0">
                <a:highlight>
                  <a:srgbClr val="FFFF00"/>
                </a:highlight>
              </a:rPr>
              <a:t>+</a:t>
            </a:r>
            <a:r>
              <a:rPr lang="en-GB" dirty="0"/>
              <a:t> voltage gated ion channels close.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K</a:t>
            </a:r>
            <a:r>
              <a:rPr lang="en-GB" baseline="30000" dirty="0"/>
              <a:t>+</a:t>
            </a:r>
            <a:r>
              <a:rPr lang="en-GB" dirty="0"/>
              <a:t> ions diffuse out of the </a:t>
            </a:r>
            <a:r>
              <a:rPr lang="en-GB" dirty="0">
                <a:highlight>
                  <a:srgbClr val="FFFF00"/>
                </a:highlight>
              </a:rPr>
              <a:t>axon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causes a rapid </a:t>
            </a:r>
            <a:r>
              <a:rPr lang="en-GB" dirty="0">
                <a:highlight>
                  <a:srgbClr val="FFFF00"/>
                </a:highlight>
              </a:rPr>
              <a:t>repolarisation</a:t>
            </a:r>
            <a:r>
              <a:rPr lang="en-GB" dirty="0"/>
              <a:t> of the neurone beyond its usual polarised -70mV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creates </a:t>
            </a:r>
            <a:r>
              <a:rPr lang="en-GB" dirty="0">
                <a:highlight>
                  <a:srgbClr val="FFFF00"/>
                </a:highlight>
              </a:rPr>
              <a:t>hyperpolarisation</a:t>
            </a:r>
            <a:r>
              <a:rPr lang="en-GB" dirty="0"/>
              <a:t> – it is difficult to trigger a new action potential during this stage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Eventually the additional K+ ion channels </a:t>
            </a:r>
            <a:r>
              <a:rPr lang="en-GB" dirty="0">
                <a:highlight>
                  <a:srgbClr val="FFFF00"/>
                </a:highlight>
              </a:rPr>
              <a:t>close</a:t>
            </a:r>
            <a:r>
              <a:rPr lang="en-GB" dirty="0"/>
              <a:t> returning the neurone to its </a:t>
            </a:r>
            <a:r>
              <a:rPr lang="en-GB" dirty="0">
                <a:highlight>
                  <a:srgbClr val="FFFF00"/>
                </a:highlight>
              </a:rPr>
              <a:t>resting</a:t>
            </a:r>
            <a:r>
              <a:rPr lang="en-GB" dirty="0"/>
              <a:t> potential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This </a:t>
            </a:r>
            <a:r>
              <a:rPr lang="en-GB" dirty="0">
                <a:highlight>
                  <a:srgbClr val="FFFF00"/>
                </a:highlight>
              </a:rPr>
              <a:t>opening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closing</a:t>
            </a:r>
            <a:r>
              <a:rPr lang="en-GB" dirty="0"/>
              <a:t> of the Na+ / K+ ions channels continues along the neurone propagating wave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A441A-B34E-557D-51A0-F85BFE723F98}"/>
              </a:ext>
            </a:extLst>
          </p:cNvPr>
          <p:cNvSpPr/>
          <p:nvPr/>
        </p:nvSpPr>
        <p:spPr>
          <a:xfrm>
            <a:off x="39757" y="556589"/>
            <a:ext cx="11767930" cy="649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омашний Play-doh | Kids Science Lab | Play dough | Pinterest | Science ...">
            <a:extLst>
              <a:ext uri="{FF2B5EF4-FFF2-40B4-BE49-F238E27FC236}">
                <a16:creationId xmlns:a16="http://schemas.microsoft.com/office/drawing/2014/main" id="{080885E9-09AE-9F3F-3DA3-9E3AD5C82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 b="127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7C541-45E7-FC23-DB62-0B52BC76FED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Use the playdoh to depict how resting potential is maintained within a </a:t>
            </a:r>
            <a:r>
              <a:rPr lang="en-US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neurone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Annotate around your image to explain what is happening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9AF83-6DDD-4F49-B4E1-379D65222BEB}"/>
              </a:ext>
            </a:extLst>
          </p:cNvPr>
          <p:cNvSpPr txBox="1"/>
          <p:nvPr/>
        </p:nvSpPr>
        <p:spPr>
          <a:xfrm rot="20327013">
            <a:off x="439843" y="700322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No notes!</a:t>
            </a:r>
          </a:p>
        </p:txBody>
      </p:sp>
    </p:spTree>
    <p:extLst>
      <p:ext uri="{BB962C8B-B14F-4D97-AF65-F5344CB8AC3E}">
        <p14:creationId xmlns:p14="http://schemas.microsoft.com/office/powerpoint/2010/main" val="3794514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A2C2-D763-68CB-3A25-DB466631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54" y="1005202"/>
            <a:ext cx="3234018" cy="21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Skin 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7710A-D286-DE29-A89C-6E65EAB6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33" y="4000812"/>
            <a:ext cx="3220917" cy="145216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2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Identify the Pacinian corpuscle under the microscope </a:t>
            </a:r>
          </a:p>
        </p:txBody>
      </p:sp>
      <p:pic>
        <p:nvPicPr>
          <p:cNvPr id="6146" name="Picture 2" descr="Transmitted Light Microscope -For Schools - Microscopes | Surgical ...">
            <a:extLst>
              <a:ext uri="{FF2B5EF4-FFF2-40B4-BE49-F238E27FC236}">
                <a16:creationId xmlns:a16="http://schemas.microsoft.com/office/drawing/2014/main" id="{8DD480AF-122B-3FCE-DE75-81AB35F0C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"/>
          <a:stretch/>
        </p:blipFill>
        <p:spPr bwMode="auto">
          <a:xfrm>
            <a:off x="4684510" y="0"/>
            <a:ext cx="4536987" cy="66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cinian corpuscles, light micrograph - Stock Image - C029/6655 ...">
            <a:extLst>
              <a:ext uri="{FF2B5EF4-FFF2-40B4-BE49-F238E27FC236}">
                <a16:creationId xmlns:a16="http://schemas.microsoft.com/office/drawing/2014/main" id="{BCBF7253-9F64-B71A-6295-5619FF9F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20" y="0"/>
            <a:ext cx="3166280" cy="23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906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5037-5ED3-22E8-F0B9-776BC225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18FB9-E9C4-7A4C-E2BE-5486EF8B6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595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CD16A1-0265-9065-4EBF-78BF4D7E4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95"/>
          <a:stretch/>
        </p:blipFill>
        <p:spPr>
          <a:xfrm>
            <a:off x="3475590" y="-39793"/>
            <a:ext cx="871641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9CAD5-93BE-1CE7-17BE-C6D76F3CDF6A}"/>
              </a:ext>
            </a:extLst>
          </p:cNvPr>
          <p:cNvSpPr txBox="1"/>
          <p:nvPr/>
        </p:nvSpPr>
        <p:spPr>
          <a:xfrm>
            <a:off x="0" y="1528354"/>
            <a:ext cx="32787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Annotate A-E with as much detail as you can to explain how an action potential occurs through the axon</a:t>
            </a:r>
          </a:p>
        </p:txBody>
      </p:sp>
    </p:spTree>
    <p:extLst>
      <p:ext uri="{BB962C8B-B14F-4D97-AF65-F5344CB8AC3E}">
        <p14:creationId xmlns:p14="http://schemas.microsoft.com/office/powerpoint/2010/main" val="4056988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41075" y="0"/>
            <a:ext cx="8909852" cy="6858000"/>
            <a:chOff x="117075" y="0"/>
            <a:chExt cx="8909852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75" y="0"/>
              <a:ext cx="8909852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27984" y="458112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3707904" y="3645497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339752" y="170080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8316416" y="170080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8224" y="472514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37208BA-ABA3-6D7F-5EE8-EBF0E7904E27}"/>
              </a:ext>
            </a:extLst>
          </p:cNvPr>
          <p:cNvSpPr/>
          <p:nvPr/>
        </p:nvSpPr>
        <p:spPr>
          <a:xfrm>
            <a:off x="3935760" y="4581128"/>
            <a:ext cx="19442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B02B07-EE54-FDD5-31C8-560A14761E8E}"/>
              </a:ext>
            </a:extLst>
          </p:cNvPr>
          <p:cNvSpPr/>
          <p:nvPr/>
        </p:nvSpPr>
        <p:spPr>
          <a:xfrm>
            <a:off x="3900295" y="3209257"/>
            <a:ext cx="2267713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127ED0-5DE6-4AF5-BB65-B0D702660A2A}"/>
              </a:ext>
            </a:extLst>
          </p:cNvPr>
          <p:cNvSpPr/>
          <p:nvPr/>
        </p:nvSpPr>
        <p:spPr>
          <a:xfrm>
            <a:off x="4164740" y="1628800"/>
            <a:ext cx="19442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3486F-447E-B212-1A20-091ECE612081}"/>
              </a:ext>
            </a:extLst>
          </p:cNvPr>
          <p:cNvSpPr/>
          <p:nvPr/>
        </p:nvSpPr>
        <p:spPr>
          <a:xfrm>
            <a:off x="7872491" y="1664804"/>
            <a:ext cx="19442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0C951-7C62-1C07-6175-3B36CDF1C2F5}"/>
              </a:ext>
            </a:extLst>
          </p:cNvPr>
          <p:cNvSpPr/>
          <p:nvPr/>
        </p:nvSpPr>
        <p:spPr>
          <a:xfrm>
            <a:off x="7920669" y="3660987"/>
            <a:ext cx="19442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C6CFBE-0771-D5D4-FA61-064F5EAF43C2}"/>
              </a:ext>
            </a:extLst>
          </p:cNvPr>
          <p:cNvSpPr/>
          <p:nvPr/>
        </p:nvSpPr>
        <p:spPr>
          <a:xfrm>
            <a:off x="8479774" y="4653136"/>
            <a:ext cx="2143161" cy="444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1DD54-B7E1-4130-2A86-A2ACF0DBB9F2}"/>
              </a:ext>
            </a:extLst>
          </p:cNvPr>
          <p:cNvSpPr/>
          <p:nvPr/>
        </p:nvSpPr>
        <p:spPr>
          <a:xfrm>
            <a:off x="6312024" y="0"/>
            <a:ext cx="2736304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4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D6A88-9C42-DF72-852F-FD6A9A1A5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9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32C986-B89F-7237-3833-98C01AE20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48" t="34445" r="21111" b="32221"/>
          <a:stretch/>
        </p:blipFill>
        <p:spPr>
          <a:xfrm>
            <a:off x="-12028" y="1709139"/>
            <a:ext cx="2008217" cy="3560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C171AF-5AE1-6757-21D2-A094CE147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48" t="34444" r="21111" b="31815"/>
          <a:stretch/>
        </p:blipFill>
        <p:spPr>
          <a:xfrm>
            <a:off x="3999840" y="1705376"/>
            <a:ext cx="2008217" cy="3603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738CE-5F63-D277-3B22-2B2C9B2AA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07" t="35148" r="21111" b="31111"/>
          <a:stretch/>
        </p:blipFill>
        <p:spPr>
          <a:xfrm>
            <a:off x="6030281" y="1723621"/>
            <a:ext cx="2079939" cy="3603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20B51B-D977-B9E0-D994-8D070A1FC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148" t="35148" r="21430" b="31111"/>
          <a:stretch/>
        </p:blipFill>
        <p:spPr>
          <a:xfrm>
            <a:off x="8120952" y="1723621"/>
            <a:ext cx="1977407" cy="3603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3F850B-919B-F02D-9E04-F5D207234E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07" t="34444" r="21111" b="31784"/>
          <a:stretch/>
        </p:blipFill>
        <p:spPr>
          <a:xfrm>
            <a:off x="10124940" y="1705376"/>
            <a:ext cx="2079939" cy="36071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86793-8E0E-8FCC-1496-16BCB608722E}"/>
              </a:ext>
            </a:extLst>
          </p:cNvPr>
          <p:cNvCxnSpPr/>
          <p:nvPr/>
        </p:nvCxnSpPr>
        <p:spPr>
          <a:xfrm>
            <a:off x="3999840" y="609600"/>
            <a:ext cx="0" cy="60198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5DA148-657E-16CD-8768-A0211D0C3FBF}"/>
              </a:ext>
            </a:extLst>
          </p:cNvPr>
          <p:cNvSpPr txBox="1"/>
          <p:nvPr/>
        </p:nvSpPr>
        <p:spPr>
          <a:xfrm>
            <a:off x="3394546" y="19640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Threshold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13E9E-470A-6D51-1293-24E8248EB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792" y="1724418"/>
            <a:ext cx="2005758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22D4E6-8322-21A6-26D4-2790CB21BA4E}"/>
              </a:ext>
            </a:extLst>
          </p:cNvPr>
          <p:cNvSpPr txBox="1"/>
          <p:nvPr/>
        </p:nvSpPr>
        <p:spPr>
          <a:xfrm>
            <a:off x="169261" y="617554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1. </a:t>
            </a:r>
            <a:r>
              <a:rPr lang="en-GB" b="1"/>
              <a:t>Resting potential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092CC-9C41-50DD-1EE3-0A354FD66CD4}"/>
              </a:ext>
            </a:extLst>
          </p:cNvPr>
          <p:cNvSpPr txBox="1"/>
          <p:nvPr/>
        </p:nvSpPr>
        <p:spPr>
          <a:xfrm>
            <a:off x="186773" y="1608154"/>
            <a:ext cx="522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2. </a:t>
            </a:r>
            <a:r>
              <a:rPr lang="en-GB" b="1">
                <a:solidFill>
                  <a:srgbClr val="FF0000"/>
                </a:solidFill>
              </a:rPr>
              <a:t>Threshold</a:t>
            </a:r>
            <a:r>
              <a:rPr lang="en-GB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DB710-3B4E-2A43-AAF7-0F0D8CDB568E}"/>
              </a:ext>
            </a:extLst>
          </p:cNvPr>
          <p:cNvSpPr txBox="1"/>
          <p:nvPr/>
        </p:nvSpPr>
        <p:spPr>
          <a:xfrm>
            <a:off x="186772" y="2890425"/>
            <a:ext cx="522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3. </a:t>
            </a:r>
            <a:r>
              <a:rPr lang="en-GB" b="1"/>
              <a:t>Rising phase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16524-53A0-D7AA-0CB8-BA6D46D23A1D}"/>
              </a:ext>
            </a:extLst>
          </p:cNvPr>
          <p:cNvSpPr txBox="1"/>
          <p:nvPr/>
        </p:nvSpPr>
        <p:spPr>
          <a:xfrm>
            <a:off x="205232" y="4158024"/>
            <a:ext cx="543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4. </a:t>
            </a:r>
            <a:r>
              <a:rPr lang="en-GB" b="1">
                <a:solidFill>
                  <a:srgbClr val="FF0000"/>
                </a:solidFill>
              </a:rPr>
              <a:t>Falling phase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54D400-553B-DDE7-F783-B2A60A42B38C}"/>
              </a:ext>
            </a:extLst>
          </p:cNvPr>
          <p:cNvSpPr txBox="1"/>
          <p:nvPr/>
        </p:nvSpPr>
        <p:spPr>
          <a:xfrm>
            <a:off x="113253" y="5257800"/>
            <a:ext cx="2708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5. </a:t>
            </a:r>
            <a:r>
              <a:rPr lang="en-GB" b="1"/>
              <a:t>Repolarised</a:t>
            </a:r>
            <a:r>
              <a:rPr lang="en-GB"/>
              <a:t> (resting potential/recovery)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FE091-9F4E-F4B0-BD03-C3EA0E5FC898}"/>
              </a:ext>
            </a:extLst>
          </p:cNvPr>
          <p:cNvSpPr txBox="1"/>
          <p:nvPr/>
        </p:nvSpPr>
        <p:spPr>
          <a:xfrm>
            <a:off x="5665738" y="4450601"/>
            <a:ext cx="6097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No impulse being transmitted. Some K</a:t>
            </a:r>
            <a:r>
              <a:rPr lang="en-GB" baseline="30000"/>
              <a:t>+ </a:t>
            </a:r>
            <a:r>
              <a:rPr lang="en-GB"/>
              <a:t>ion gates open. Na+ voltage-gated ion channels are closed.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9C074F-16CE-FB7E-B4F5-67AC7C6B6341}"/>
              </a:ext>
            </a:extLst>
          </p:cNvPr>
          <p:cNvSpPr txBox="1"/>
          <p:nvPr/>
        </p:nvSpPr>
        <p:spPr>
          <a:xfrm>
            <a:off x="5665738" y="5471746"/>
            <a:ext cx="6582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Depolarising stimulus arrives, opening a few sodium ion channels, which enter the neurone. The neurone gets closer to the threshold at which an action potential is generated.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88309-3A13-8545-8ACF-063A10AE2BBA}"/>
              </a:ext>
            </a:extLst>
          </p:cNvPr>
          <p:cNvSpPr txBox="1"/>
          <p:nvPr/>
        </p:nvSpPr>
        <p:spPr>
          <a:xfrm>
            <a:off x="5632732" y="3231205"/>
            <a:ext cx="6582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Additional voltage-gated sodium channels open. Na+ ions rushing into the cell, reversing the voltage and reaching its most positive value.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A85B4-7B51-B4CC-BA99-C11EB346F6B4}"/>
              </a:ext>
            </a:extLst>
          </p:cNvPr>
          <p:cNvSpPr txBox="1"/>
          <p:nvPr/>
        </p:nvSpPr>
        <p:spPr>
          <a:xfrm>
            <a:off x="5665738" y="995620"/>
            <a:ext cx="65828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At the peak the follow happens: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Voltage-gated sodium channels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Potassium channels open</a:t>
            </a:r>
          </a:p>
          <a:p>
            <a:r>
              <a:rPr lang="en-GB"/>
              <a:t>Allowing positive charges to leave the cell, and shift the membrane potential back towards the resting potential.</a:t>
            </a:r>
          </a:p>
          <a:p>
            <a:r>
              <a:rPr lang="en-GB"/>
              <a:t>More K+ ion channels open (more than at resting potential) causing a hyperpolarisation (difficult to trigger impulse here)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4A3145-B642-E0EB-50E6-DB1A1C4AC51E}"/>
              </a:ext>
            </a:extLst>
          </p:cNvPr>
          <p:cNvSpPr txBox="1"/>
          <p:nvPr/>
        </p:nvSpPr>
        <p:spPr>
          <a:xfrm>
            <a:off x="5641498" y="172648"/>
            <a:ext cx="6582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The additional potassium ion channels close and the neurone returns to its resting potential. </a:t>
            </a:r>
          </a:p>
        </p:txBody>
      </p:sp>
    </p:spTree>
    <p:extLst>
      <p:ext uri="{BB962C8B-B14F-4D97-AF65-F5344CB8AC3E}">
        <p14:creationId xmlns:p14="http://schemas.microsoft.com/office/powerpoint/2010/main" val="654709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22D4E6-8322-21A6-26D4-2790CB21BA4E}"/>
              </a:ext>
            </a:extLst>
          </p:cNvPr>
          <p:cNvSpPr txBox="1"/>
          <p:nvPr/>
        </p:nvSpPr>
        <p:spPr>
          <a:xfrm>
            <a:off x="169261" y="617554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1. </a:t>
            </a:r>
            <a:r>
              <a:rPr lang="en-GB" b="1"/>
              <a:t>Resting potential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092CC-9C41-50DD-1EE3-0A354FD66CD4}"/>
              </a:ext>
            </a:extLst>
          </p:cNvPr>
          <p:cNvSpPr txBox="1"/>
          <p:nvPr/>
        </p:nvSpPr>
        <p:spPr>
          <a:xfrm>
            <a:off x="186773" y="1608154"/>
            <a:ext cx="522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2. </a:t>
            </a:r>
            <a:r>
              <a:rPr lang="en-GB" b="1">
                <a:solidFill>
                  <a:srgbClr val="FF0000"/>
                </a:solidFill>
              </a:rPr>
              <a:t>Threshold</a:t>
            </a:r>
            <a:r>
              <a:rPr lang="en-GB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DB710-3B4E-2A43-AAF7-0F0D8CDB568E}"/>
              </a:ext>
            </a:extLst>
          </p:cNvPr>
          <p:cNvSpPr txBox="1"/>
          <p:nvPr/>
        </p:nvSpPr>
        <p:spPr>
          <a:xfrm>
            <a:off x="186772" y="2890425"/>
            <a:ext cx="522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3. </a:t>
            </a:r>
            <a:r>
              <a:rPr lang="en-GB" b="1"/>
              <a:t>Rising phase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16524-53A0-D7AA-0CB8-BA6D46D23A1D}"/>
              </a:ext>
            </a:extLst>
          </p:cNvPr>
          <p:cNvSpPr txBox="1"/>
          <p:nvPr/>
        </p:nvSpPr>
        <p:spPr>
          <a:xfrm>
            <a:off x="205232" y="4158024"/>
            <a:ext cx="543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4. </a:t>
            </a:r>
            <a:r>
              <a:rPr lang="en-GB" b="1">
                <a:solidFill>
                  <a:srgbClr val="FF0000"/>
                </a:solidFill>
              </a:rPr>
              <a:t>Falling phase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54D400-553B-DDE7-F783-B2A60A42B38C}"/>
              </a:ext>
            </a:extLst>
          </p:cNvPr>
          <p:cNvSpPr txBox="1"/>
          <p:nvPr/>
        </p:nvSpPr>
        <p:spPr>
          <a:xfrm>
            <a:off x="113253" y="5257800"/>
            <a:ext cx="2708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5. </a:t>
            </a:r>
            <a:r>
              <a:rPr lang="en-GB" b="1"/>
              <a:t>Repolarised</a:t>
            </a:r>
            <a:r>
              <a:rPr lang="en-GB"/>
              <a:t> (resting potential/recovery)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FE091-9F4E-F4B0-BD03-C3EA0E5FC898}"/>
              </a:ext>
            </a:extLst>
          </p:cNvPr>
          <p:cNvSpPr txBox="1"/>
          <p:nvPr/>
        </p:nvSpPr>
        <p:spPr>
          <a:xfrm>
            <a:off x="5665738" y="4450601"/>
            <a:ext cx="6097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No impulse being transmitted. Some K</a:t>
            </a:r>
            <a:r>
              <a:rPr lang="en-GB" baseline="30000"/>
              <a:t>+ </a:t>
            </a:r>
            <a:r>
              <a:rPr lang="en-GB"/>
              <a:t>ion gates open. Na+ voltage-gated ion channels are closed.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9C074F-16CE-FB7E-B4F5-67AC7C6B6341}"/>
              </a:ext>
            </a:extLst>
          </p:cNvPr>
          <p:cNvSpPr txBox="1"/>
          <p:nvPr/>
        </p:nvSpPr>
        <p:spPr>
          <a:xfrm>
            <a:off x="5665738" y="5471746"/>
            <a:ext cx="6582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Depolarising stimulus arrives, opening a few sodium ion channels, which enter the neurone. The neurone gets closer to the threshold at which an action potential is generated.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88309-3A13-8545-8ACF-063A10AE2BBA}"/>
              </a:ext>
            </a:extLst>
          </p:cNvPr>
          <p:cNvSpPr txBox="1"/>
          <p:nvPr/>
        </p:nvSpPr>
        <p:spPr>
          <a:xfrm>
            <a:off x="5632732" y="3231205"/>
            <a:ext cx="6582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Additional voltage-gated sodium channels open. Na+ ions rushing into the cell, reversing the voltage and reaching its most positive value.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A85B4-7B51-B4CC-BA99-C11EB346F6B4}"/>
              </a:ext>
            </a:extLst>
          </p:cNvPr>
          <p:cNvSpPr txBox="1"/>
          <p:nvPr/>
        </p:nvSpPr>
        <p:spPr>
          <a:xfrm>
            <a:off x="5665738" y="995620"/>
            <a:ext cx="65828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At the peak the follow happens: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Voltage-gated sodium channels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Potassium channels open</a:t>
            </a:r>
          </a:p>
          <a:p>
            <a:r>
              <a:rPr lang="en-GB"/>
              <a:t>Allowing positive charges to leave the cell, and shift the membrane potential back towards the resting potential.</a:t>
            </a:r>
          </a:p>
          <a:p>
            <a:r>
              <a:rPr lang="en-GB"/>
              <a:t>More K+ ion channels open (more than at resting potential) causing a hyperpolarisation (difficult to trigger impulse here)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4A3145-B642-E0EB-50E6-DB1A1C4AC51E}"/>
              </a:ext>
            </a:extLst>
          </p:cNvPr>
          <p:cNvSpPr txBox="1"/>
          <p:nvPr/>
        </p:nvSpPr>
        <p:spPr>
          <a:xfrm>
            <a:off x="5641498" y="172648"/>
            <a:ext cx="6582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The additional potassium ion channels close and the neurone returns to its resting potential.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1AC475-FF13-C9B6-DAB6-D328AD548EDE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667000" y="818979"/>
            <a:ext cx="2998738" cy="3954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226EB6-21BD-DB0A-FE1A-A35B8C61C86D}"/>
              </a:ext>
            </a:extLst>
          </p:cNvPr>
          <p:cNvCxnSpPr>
            <a:cxnSpLocks/>
          </p:cNvCxnSpPr>
          <p:nvPr/>
        </p:nvCxnSpPr>
        <p:spPr>
          <a:xfrm>
            <a:off x="1752600" y="1796291"/>
            <a:ext cx="3684537" cy="4137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5DAC83-5AE8-FF38-8629-D9B03ADD9F5C}"/>
              </a:ext>
            </a:extLst>
          </p:cNvPr>
          <p:cNvCxnSpPr>
            <a:cxnSpLocks/>
          </p:cNvCxnSpPr>
          <p:nvPr/>
        </p:nvCxnSpPr>
        <p:spPr>
          <a:xfrm>
            <a:off x="2095499" y="3145363"/>
            <a:ext cx="3365914" cy="4528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2AEEF3-0316-FE76-6201-13E607CF2204}"/>
              </a:ext>
            </a:extLst>
          </p:cNvPr>
          <p:cNvCxnSpPr>
            <a:cxnSpLocks/>
          </p:cNvCxnSpPr>
          <p:nvPr/>
        </p:nvCxnSpPr>
        <p:spPr>
          <a:xfrm flipV="1">
            <a:off x="2085384" y="1608154"/>
            <a:ext cx="3547348" cy="27969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6A6C7C-7420-88EA-C5F1-437EA69677C8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2630231" y="495814"/>
            <a:ext cx="3011267" cy="52584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22D4E6-8322-21A6-26D4-2790CB21BA4E}"/>
              </a:ext>
            </a:extLst>
          </p:cNvPr>
          <p:cNvSpPr txBox="1"/>
          <p:nvPr/>
        </p:nvSpPr>
        <p:spPr>
          <a:xfrm>
            <a:off x="90399" y="1524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1. </a:t>
            </a:r>
            <a:r>
              <a:rPr lang="en-GB" b="1"/>
              <a:t>Resting potential</a:t>
            </a:r>
            <a:r>
              <a:rPr lang="en-GB"/>
              <a:t> - No impulse being transmitted. Some K</a:t>
            </a:r>
            <a:r>
              <a:rPr lang="en-GB" baseline="30000"/>
              <a:t>+ </a:t>
            </a:r>
            <a:r>
              <a:rPr lang="en-GB"/>
              <a:t>ion gates open. Na+ voltage-gated ion channels are closed.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092CC-9C41-50DD-1EE3-0A354FD66CD4}"/>
              </a:ext>
            </a:extLst>
          </p:cNvPr>
          <p:cNvSpPr txBox="1"/>
          <p:nvPr/>
        </p:nvSpPr>
        <p:spPr>
          <a:xfrm>
            <a:off x="107911" y="1143000"/>
            <a:ext cx="5378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2. </a:t>
            </a:r>
            <a:r>
              <a:rPr lang="en-GB" b="1">
                <a:solidFill>
                  <a:srgbClr val="FF0000"/>
                </a:solidFill>
              </a:rPr>
              <a:t>Threshold</a:t>
            </a:r>
            <a:r>
              <a:rPr lang="en-GB">
                <a:solidFill>
                  <a:srgbClr val="FF0000"/>
                </a:solidFill>
              </a:rPr>
              <a:t> – Depolarising stimulus arrives, opening a few sodium ion channels, which enter the neurone. The neurone gets closer to the threshold at which an action potential is generated.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DB710-3B4E-2A43-AAF7-0F0D8CDB568E}"/>
              </a:ext>
            </a:extLst>
          </p:cNvPr>
          <p:cNvSpPr txBox="1"/>
          <p:nvPr/>
        </p:nvSpPr>
        <p:spPr>
          <a:xfrm>
            <a:off x="107910" y="2425271"/>
            <a:ext cx="5226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3. </a:t>
            </a:r>
            <a:r>
              <a:rPr lang="en-GB" b="1"/>
              <a:t>Rising phase</a:t>
            </a:r>
            <a:r>
              <a:rPr lang="en-GB"/>
              <a:t> – Additional voltage-gated sodium channels open. Na+ ions rushing into the cell, reversing the voltage and reaching its most positive value.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16524-53A0-D7AA-0CB8-BA6D46D23A1D}"/>
              </a:ext>
            </a:extLst>
          </p:cNvPr>
          <p:cNvSpPr txBox="1"/>
          <p:nvPr/>
        </p:nvSpPr>
        <p:spPr>
          <a:xfrm>
            <a:off x="126370" y="3692870"/>
            <a:ext cx="5436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4. </a:t>
            </a:r>
            <a:r>
              <a:rPr lang="en-GB" b="1">
                <a:solidFill>
                  <a:srgbClr val="FF0000"/>
                </a:solidFill>
              </a:rPr>
              <a:t>Falling phase</a:t>
            </a:r>
            <a:r>
              <a:rPr lang="en-GB">
                <a:solidFill>
                  <a:srgbClr val="FF0000"/>
                </a:solidFill>
              </a:rPr>
              <a:t> – At the peak the follow happens: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0000"/>
                </a:solidFill>
              </a:rPr>
              <a:t>Voltage-gated sodium channels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0000"/>
                </a:solidFill>
              </a:rPr>
              <a:t>Potassium channels open</a:t>
            </a:r>
          </a:p>
          <a:p>
            <a:r>
              <a:rPr lang="en-GB">
                <a:solidFill>
                  <a:srgbClr val="FF0000"/>
                </a:solidFill>
              </a:rPr>
              <a:t>Allowing positive charges to leave the cell, and shift the membrane potential back towards the resting potential.</a:t>
            </a:r>
          </a:p>
          <a:p>
            <a:r>
              <a:rPr lang="en-GB">
                <a:solidFill>
                  <a:srgbClr val="FF0000"/>
                </a:solidFill>
              </a:rPr>
              <a:t>More K+ ion channels open (more than at resting potential) causing a </a:t>
            </a:r>
            <a:r>
              <a:rPr lang="en-GB" b="1">
                <a:solidFill>
                  <a:srgbClr val="FF0000"/>
                </a:solidFill>
              </a:rPr>
              <a:t>hyperpolarisation</a:t>
            </a:r>
            <a:r>
              <a:rPr lang="en-GB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54D400-553B-DDE7-F783-B2A60A42B38C}"/>
              </a:ext>
            </a:extLst>
          </p:cNvPr>
          <p:cNvSpPr txBox="1"/>
          <p:nvPr/>
        </p:nvSpPr>
        <p:spPr>
          <a:xfrm>
            <a:off x="90398" y="6078643"/>
            <a:ext cx="11949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5. </a:t>
            </a:r>
            <a:r>
              <a:rPr lang="en-GB" b="1"/>
              <a:t>Repolarised</a:t>
            </a:r>
            <a:r>
              <a:rPr lang="en-GB"/>
              <a:t> (resting potential/recovery). The </a:t>
            </a:r>
            <a:r>
              <a:rPr lang="en-GB" b="1"/>
              <a:t>additional</a:t>
            </a:r>
            <a:r>
              <a:rPr lang="en-GB"/>
              <a:t> potassium ion channels close and the neurone returns to its resting potential.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D9C12-8EBF-52A5-B793-8DA7C5D65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6" r="7037"/>
          <a:stretch/>
        </p:blipFill>
        <p:spPr>
          <a:xfrm>
            <a:off x="5563641" y="133026"/>
            <a:ext cx="6537960" cy="58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膜電位 Membrane potential - Ultrabem - トップページ">
            <a:extLst>
              <a:ext uri="{FF2B5EF4-FFF2-40B4-BE49-F238E27FC236}">
                <a16:creationId xmlns:a16="http://schemas.microsoft.com/office/drawing/2014/main" id="{8714518E-2311-AE29-F10C-1A1E1B979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8005" r="2354" b="13812"/>
          <a:stretch/>
        </p:blipFill>
        <p:spPr bwMode="auto">
          <a:xfrm>
            <a:off x="-1" y="51116"/>
            <a:ext cx="12125739" cy="64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69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E7E8-E5B9-D512-BB46-E902C8DB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" y="-3101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/>
              <a:t>Producing a resting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52542-E678-C237-0647-565CD4E36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1" t="35897" r="3892" b="36001"/>
          <a:stretch/>
        </p:blipFill>
        <p:spPr>
          <a:xfrm>
            <a:off x="3349368" y="2461541"/>
            <a:ext cx="5965218" cy="3774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7AAD6-352C-A6EF-A73A-0FB9ADC8E4E3}"/>
              </a:ext>
            </a:extLst>
          </p:cNvPr>
          <p:cNvSpPr txBox="1"/>
          <p:nvPr/>
        </p:nvSpPr>
        <p:spPr>
          <a:xfrm>
            <a:off x="127463" y="698270"/>
            <a:ext cx="5928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000"/>
              <a:t>Na</a:t>
            </a:r>
            <a:r>
              <a:rPr lang="en-GB" sz="2000" baseline="30000"/>
              <a:t>+</a:t>
            </a:r>
            <a:r>
              <a:rPr lang="en-GB" sz="2000"/>
              <a:t> ions are actively transported </a:t>
            </a:r>
          </a:p>
          <a:p>
            <a:pPr marL="457200" indent="-457200">
              <a:buAutoNum type="arabicPeriod"/>
            </a:pPr>
            <a:r>
              <a:rPr lang="en-GB" sz="2000"/>
              <a:t>K</a:t>
            </a:r>
            <a:r>
              <a:rPr lang="en-GB" sz="2000" baseline="30000"/>
              <a:t>+</a:t>
            </a:r>
            <a:r>
              <a:rPr lang="en-GB" sz="2000"/>
              <a:t> ions are actively transported in</a:t>
            </a:r>
          </a:p>
          <a:p>
            <a:pPr marL="457200" indent="-457200">
              <a:buAutoNum type="arabicPeriod"/>
            </a:pPr>
            <a:r>
              <a:rPr lang="en-GB" sz="2000"/>
              <a:t>The movement is uneven, x3 Na</a:t>
            </a:r>
            <a:r>
              <a:rPr lang="en-GB" sz="2000" baseline="30000"/>
              <a:t>+</a:t>
            </a:r>
            <a:r>
              <a:rPr lang="en-GB" sz="2000"/>
              <a:t> go out and x2 K</a:t>
            </a:r>
            <a:r>
              <a:rPr lang="en-GB" sz="2000" baseline="30000"/>
              <a:t>+</a:t>
            </a:r>
            <a:r>
              <a:rPr lang="en-GB" sz="2000"/>
              <a:t> go in each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EC42B-8643-775A-025C-6D9330B7E156}"/>
              </a:ext>
            </a:extLst>
          </p:cNvPr>
          <p:cNvSpPr txBox="1"/>
          <p:nvPr/>
        </p:nvSpPr>
        <p:spPr>
          <a:xfrm>
            <a:off x="175614" y="2125558"/>
            <a:ext cx="3173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4. Meaning more Na</a:t>
            </a:r>
            <a:r>
              <a:rPr lang="en-GB" sz="2000" baseline="30000">
                <a:solidFill>
                  <a:srgbClr val="FF0000"/>
                </a:solidFill>
              </a:rPr>
              <a:t>+</a:t>
            </a:r>
            <a:r>
              <a:rPr lang="en-GB" sz="2000">
                <a:solidFill>
                  <a:srgbClr val="FF0000"/>
                </a:solidFill>
              </a:rPr>
              <a:t> ions outside the membrane and more K</a:t>
            </a:r>
            <a:r>
              <a:rPr lang="en-GB" sz="2000" baseline="30000">
                <a:solidFill>
                  <a:srgbClr val="FF0000"/>
                </a:solidFill>
              </a:rPr>
              <a:t>+</a:t>
            </a:r>
            <a:r>
              <a:rPr lang="en-GB" sz="2000">
                <a:solidFill>
                  <a:srgbClr val="FF0000"/>
                </a:solidFill>
              </a:rPr>
              <a:t> ions inside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D7FDA-4830-4796-A510-DDC571C574D6}"/>
              </a:ext>
            </a:extLst>
          </p:cNvPr>
          <p:cNvSpPr txBox="1"/>
          <p:nvPr/>
        </p:nvSpPr>
        <p:spPr>
          <a:xfrm>
            <a:off x="188423" y="3379424"/>
            <a:ext cx="3077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3. This SHOULD mean Na+ ions will diffuse back into the axon and K+ will diffuse out of the axon, down the electrochemical gradients.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A60F3-CD56-CA95-1A7F-FAAE0629F352}"/>
              </a:ext>
            </a:extLst>
          </p:cNvPr>
          <p:cNvSpPr txBox="1"/>
          <p:nvPr/>
        </p:nvSpPr>
        <p:spPr>
          <a:xfrm>
            <a:off x="5964621" y="713481"/>
            <a:ext cx="6149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4. HOWEVER….</a:t>
            </a:r>
          </a:p>
          <a:p>
            <a:r>
              <a:rPr lang="en-GB" sz="2000" dirty="0">
                <a:solidFill>
                  <a:srgbClr val="00B0F0"/>
                </a:solidFill>
              </a:rPr>
              <a:t>Most of the “gated” Na+ ion channels are closed, preventing the movement of Na+.</a:t>
            </a:r>
          </a:p>
          <a:p>
            <a:r>
              <a:rPr lang="en-GB" sz="2000" dirty="0">
                <a:solidFill>
                  <a:srgbClr val="00B0F0"/>
                </a:solidFill>
              </a:rPr>
              <a:t>Most K+ ion channels are open allowing them to diffuse out of the axon.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F31FE-D9DB-9BA7-B26C-97B5C62BE309}"/>
              </a:ext>
            </a:extLst>
          </p:cNvPr>
          <p:cNvSpPr txBox="1"/>
          <p:nvPr/>
        </p:nvSpPr>
        <p:spPr>
          <a:xfrm>
            <a:off x="9471021" y="2880343"/>
            <a:ext cx="26434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5. Leaving the inside of the cell more negatively charged </a:t>
            </a:r>
          </a:p>
        </p:txBody>
      </p:sp>
    </p:spTree>
    <p:extLst>
      <p:ext uri="{BB962C8B-B14F-4D97-AF65-F5344CB8AC3E}">
        <p14:creationId xmlns:p14="http://schemas.microsoft.com/office/powerpoint/2010/main" val="6319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CA62-CC21-DF09-A2B7-C55DACCE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Hyperpolarisation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3C349-1AE5-549F-3F76-829808E8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5" y="1702905"/>
            <a:ext cx="4790830" cy="172609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4400" dirty="0">
                <a:solidFill>
                  <a:srgbClr val="FF0000"/>
                </a:solidFill>
              </a:rPr>
              <a:t>Why is it difficult to trigger another action potential during hyperpolarisation?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41B6F8-4A20-023F-63DF-6623F9F51531}"/>
              </a:ext>
            </a:extLst>
          </p:cNvPr>
          <p:cNvGrpSpPr/>
          <p:nvPr/>
        </p:nvGrpSpPr>
        <p:grpSpPr>
          <a:xfrm>
            <a:off x="5579588" y="1654074"/>
            <a:ext cx="6470690" cy="4929287"/>
            <a:chOff x="117075" y="0"/>
            <a:chExt cx="8909852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DDEF4B-5FA9-D8E0-07D5-13458D882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75" y="0"/>
              <a:ext cx="8909852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115E9F-7EF0-1BBA-C8C3-F08D9655A686}"/>
                </a:ext>
              </a:extLst>
            </p:cNvPr>
            <p:cNvSpPr/>
            <p:nvPr/>
          </p:nvSpPr>
          <p:spPr>
            <a:xfrm>
              <a:off x="4427984" y="458112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8D7D53A-1ACD-6ED7-274B-7115997742B3}"/>
                </a:ext>
              </a:extLst>
            </p:cNvPr>
            <p:cNvSpPr/>
            <p:nvPr/>
          </p:nvSpPr>
          <p:spPr>
            <a:xfrm>
              <a:off x="3707904" y="3645497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F67D5FA-2D49-EE35-74E3-4D766696FA10}"/>
                </a:ext>
              </a:extLst>
            </p:cNvPr>
            <p:cNvSpPr/>
            <p:nvPr/>
          </p:nvSpPr>
          <p:spPr>
            <a:xfrm>
              <a:off x="2339752" y="170080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794D7B-CF0B-06E1-18F1-4A1778AC45BD}"/>
                </a:ext>
              </a:extLst>
            </p:cNvPr>
            <p:cNvSpPr/>
            <p:nvPr/>
          </p:nvSpPr>
          <p:spPr>
            <a:xfrm>
              <a:off x="8316416" y="170080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49EEA3-DC10-8293-BF5F-377480106107}"/>
                </a:ext>
              </a:extLst>
            </p:cNvPr>
            <p:cNvSpPr/>
            <p:nvPr/>
          </p:nvSpPr>
          <p:spPr>
            <a:xfrm>
              <a:off x="6588224" y="472514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4D5DE5EC-6903-E82D-A862-7B7979FDF99A}"/>
              </a:ext>
            </a:extLst>
          </p:cNvPr>
          <p:cNvSpPr/>
          <p:nvPr/>
        </p:nvSpPr>
        <p:spPr>
          <a:xfrm>
            <a:off x="9563343" y="4228372"/>
            <a:ext cx="1409457" cy="14152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057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rash Course Nervous System 2: How Action Potentials Work">
            <a:extLst>
              <a:ext uri="{FF2B5EF4-FFF2-40B4-BE49-F238E27FC236}">
                <a16:creationId xmlns:a16="http://schemas.microsoft.com/office/drawing/2014/main" id="{89CC399D-AA07-1C40-8667-928C0D7E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92" y="1532586"/>
            <a:ext cx="5832108" cy="32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rash Course Nervous System 2: How Action Potentials Work">
            <a:extLst>
              <a:ext uri="{FF2B5EF4-FFF2-40B4-BE49-F238E27FC236}">
                <a16:creationId xmlns:a16="http://schemas.microsoft.com/office/drawing/2014/main" id="{BD992B6B-9B10-A414-F0DC-6E7A6EA2D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10"/>
          <a:stretch/>
        </p:blipFill>
        <p:spPr bwMode="auto">
          <a:xfrm>
            <a:off x="0" y="1371600"/>
            <a:ext cx="6433890" cy="344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1ABB7-A470-D1D3-C9FD-DAD7E2796B59}"/>
              </a:ext>
            </a:extLst>
          </p:cNvPr>
          <p:cNvSpPr txBox="1"/>
          <p:nvPr/>
        </p:nvSpPr>
        <p:spPr>
          <a:xfrm>
            <a:off x="2294842" y="228600"/>
            <a:ext cx="7452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/>
              <a:t>Voltage-gates ion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CDF57-F65E-A371-370F-2AC6DADA4C8B}"/>
              </a:ext>
            </a:extLst>
          </p:cNvPr>
          <p:cNvSpPr txBox="1"/>
          <p:nvPr/>
        </p:nvSpPr>
        <p:spPr>
          <a:xfrm>
            <a:off x="346165" y="5059740"/>
            <a:ext cx="11625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While the Na+ voltage ion gate is resetting (closing) the ions are physically unable to move through the channel, preventing another action potential being triggered.</a:t>
            </a:r>
          </a:p>
        </p:txBody>
      </p:sp>
    </p:spTree>
    <p:extLst>
      <p:ext uri="{BB962C8B-B14F-4D97-AF65-F5344CB8AC3E}">
        <p14:creationId xmlns:p14="http://schemas.microsoft.com/office/powerpoint/2010/main" val="8011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05578ABF-EEF7-4B75-955B-3F86040C1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54" y="-191235"/>
            <a:ext cx="6274817" cy="16383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Refractory Period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85499-5CA2-7A60-8E3C-DCA363829EB3}"/>
              </a:ext>
            </a:extLst>
          </p:cNvPr>
          <p:cNvSpPr txBox="1"/>
          <p:nvPr/>
        </p:nvSpPr>
        <p:spPr>
          <a:xfrm>
            <a:off x="76200" y="2146816"/>
            <a:ext cx="7041940" cy="3497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28575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The region of the axon that </a:t>
            </a:r>
            <a:r>
              <a:rPr lang="en-US" b="1" err="1">
                <a:latin typeface="+mn-lt"/>
              </a:rPr>
              <a:t>depolarised</a:t>
            </a:r>
            <a:r>
              <a:rPr lang="en-US">
                <a:latin typeface="+mn-lt"/>
              </a:rPr>
              <a:t> as the action potential passed along now undergoes </a:t>
            </a:r>
            <a:r>
              <a:rPr lang="en-US" b="1" err="1">
                <a:latin typeface="+mn-lt"/>
              </a:rPr>
              <a:t>repolarisation</a:t>
            </a:r>
            <a:r>
              <a:rPr lang="en-US">
                <a:latin typeface="+mn-lt"/>
              </a:rPr>
              <a:t> to return to its </a:t>
            </a:r>
            <a:r>
              <a:rPr lang="en-US" b="1">
                <a:latin typeface="+mn-lt"/>
              </a:rPr>
              <a:t>resting potential.</a:t>
            </a: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After the action potential there is a </a:t>
            </a:r>
            <a:r>
              <a:rPr lang="en-US" b="1">
                <a:latin typeface="+mn-lt"/>
              </a:rPr>
              <a:t>short period of time </a:t>
            </a:r>
            <a:r>
              <a:rPr lang="en-US">
                <a:latin typeface="+mn-lt"/>
              </a:rPr>
              <a:t>when the </a:t>
            </a:r>
            <a:r>
              <a:rPr lang="en-US" b="1">
                <a:latin typeface="+mn-lt"/>
              </a:rPr>
              <a:t>axon cannot be excited again</a:t>
            </a:r>
            <a:r>
              <a:rPr lang="en-US">
                <a:latin typeface="+mn-lt"/>
              </a:rPr>
              <a:t>. </a:t>
            </a: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Sodium voltage-gated channels </a:t>
            </a:r>
            <a:r>
              <a:rPr lang="en-US" b="1">
                <a:latin typeface="+mn-lt"/>
              </a:rPr>
              <a:t>remain</a:t>
            </a:r>
            <a:r>
              <a:rPr lang="en-US">
                <a:latin typeface="+mn-lt"/>
              </a:rPr>
              <a:t> </a:t>
            </a:r>
            <a:r>
              <a:rPr lang="en-US" b="1">
                <a:latin typeface="+mn-lt"/>
              </a:rPr>
              <a:t>closed</a:t>
            </a:r>
            <a:r>
              <a:rPr lang="en-US">
                <a:latin typeface="+mn-lt"/>
              </a:rPr>
              <a:t> (prevent Na+ movement).</a:t>
            </a: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This is known as the </a:t>
            </a:r>
            <a:r>
              <a:rPr lang="en-US" b="1">
                <a:latin typeface="+mn-lt"/>
              </a:rPr>
              <a:t>refractory period.</a:t>
            </a: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This is important because it </a:t>
            </a:r>
            <a:r>
              <a:rPr lang="en-US" b="1">
                <a:latin typeface="+mn-lt"/>
              </a:rPr>
              <a:t>prevents</a:t>
            </a:r>
            <a:r>
              <a:rPr lang="en-US">
                <a:latin typeface="+mn-lt"/>
              </a:rPr>
              <a:t> the propagation of an action potential going </a:t>
            </a:r>
            <a:r>
              <a:rPr lang="en-US" b="1">
                <a:latin typeface="+mn-lt"/>
              </a:rPr>
              <a:t>backwards</a:t>
            </a:r>
            <a:r>
              <a:rPr lang="en-US">
                <a:latin typeface="+mn-lt"/>
              </a:rPr>
              <a:t> along the axon, keeping it </a:t>
            </a:r>
            <a:r>
              <a:rPr lang="en-US" b="1">
                <a:latin typeface="+mn-lt"/>
              </a:rPr>
              <a:t>unidirectional</a:t>
            </a:r>
            <a:r>
              <a:rPr lang="en-US">
                <a:latin typeface="+mn-lt"/>
              </a:rPr>
              <a:t>.</a:t>
            </a:r>
          </a:p>
        </p:txBody>
      </p:sp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A787A21-A68E-336B-7F15-61BB4D2E3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83" t="63200" r="35835" b="18171"/>
          <a:stretch/>
        </p:blipFill>
        <p:spPr>
          <a:xfrm>
            <a:off x="7498074" y="627954"/>
            <a:ext cx="4082114" cy="535337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ic 5: Skill in Sport - IB">
            <a:extLst>
              <a:ext uri="{FF2B5EF4-FFF2-40B4-BE49-F238E27FC236}">
                <a16:creationId xmlns:a16="http://schemas.microsoft.com/office/drawing/2014/main" id="{9A7C1CE9-FD32-4924-6B62-0F747818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116430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EDC9D-68BE-5590-0E4A-C60C7FE589C5}"/>
              </a:ext>
            </a:extLst>
          </p:cNvPr>
          <p:cNvSpPr txBox="1"/>
          <p:nvPr/>
        </p:nvSpPr>
        <p:spPr>
          <a:xfrm>
            <a:off x="10896600" y="-762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ighlight>
                  <a:srgbClr val="FFFF00"/>
                </a:highlight>
              </a:rPr>
              <a:t>Not on spec</a:t>
            </a:r>
          </a:p>
        </p:txBody>
      </p:sp>
    </p:spTree>
    <p:extLst>
      <p:ext uri="{BB962C8B-B14F-4D97-AF65-F5344CB8AC3E}">
        <p14:creationId xmlns:p14="http://schemas.microsoft.com/office/powerpoint/2010/main" val="1270794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22EC3-861E-E3A7-3886-4D70721B6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11" t="27778" r="13704" b="13334"/>
          <a:stretch/>
        </p:blipFill>
        <p:spPr>
          <a:xfrm>
            <a:off x="0" y="0"/>
            <a:ext cx="8249030" cy="678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83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omineos falling gif">
            <a:extLst>
              <a:ext uri="{FF2B5EF4-FFF2-40B4-BE49-F238E27FC236}">
                <a16:creationId xmlns:a16="http://schemas.microsoft.com/office/drawing/2014/main" id="{0C5CF087-87C0-085F-C012-3BF9F5963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7"/>
          <a:stretch/>
        </p:blipFill>
        <p:spPr bwMode="auto">
          <a:xfrm>
            <a:off x="901793" y="1066800"/>
            <a:ext cx="4842929" cy="490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8270296-6F74-BF7F-7CE9-8C7514682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39" t="35976" r="35835" b="18171"/>
          <a:stretch/>
        </p:blipFill>
        <p:spPr>
          <a:xfrm>
            <a:off x="6221734" y="480060"/>
            <a:ext cx="5326797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01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5ADB85C-2683-CBE3-3109-209919A24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39" t="35976" r="35835" b="18171"/>
          <a:stretch/>
        </p:blipFill>
        <p:spPr>
          <a:xfrm>
            <a:off x="76199" y="-1"/>
            <a:ext cx="3886201" cy="6793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E502D8-95A7-2405-A996-4E34332D87CF}"/>
              </a:ext>
            </a:extLst>
          </p:cNvPr>
          <p:cNvSpPr txBox="1"/>
          <p:nvPr/>
        </p:nvSpPr>
        <p:spPr>
          <a:xfrm>
            <a:off x="4190999" y="228600"/>
            <a:ext cx="796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Resting potential. Overall concentration of positive ions is higher outside the cell – axon membrane polarised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7BB22-0A3B-93EB-E0C7-23DBAB8453EF}"/>
              </a:ext>
            </a:extLst>
          </p:cNvPr>
          <p:cNvSpPr txBox="1"/>
          <p:nvPr/>
        </p:nvSpPr>
        <p:spPr>
          <a:xfrm>
            <a:off x="4190999" y="1752600"/>
            <a:ext cx="796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Stimulus causes an influx of Na+ ions. A reversal of charge begins the action potential (membrane depolarised)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CE8C3-78A3-DF35-1A81-833E8EFD5A91}"/>
              </a:ext>
            </a:extLst>
          </p:cNvPr>
          <p:cNvSpPr txBox="1"/>
          <p:nvPr/>
        </p:nvSpPr>
        <p:spPr>
          <a:xfrm>
            <a:off x="4222018" y="3105834"/>
            <a:ext cx="796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Na+ ions are attracted to the more negative area of the axon and down their electromagnetic concentration gradient. This causes more sodium voltage-gated channels a little further down the axon to open, causing depolarisation.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B218E-9FCA-E8DF-F70D-FA074E2ED8BE}"/>
              </a:ext>
            </a:extLst>
          </p:cNvPr>
          <p:cNvSpPr txBox="1"/>
          <p:nvPr/>
        </p:nvSpPr>
        <p:spPr>
          <a:xfrm>
            <a:off x="4134394" y="4538333"/>
            <a:ext cx="813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Behind this new region of depolarisation, the sodium voltage-gated channels close and potassium begins to diffuse down its electrochemical gradient.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597E2-F91D-52DE-DF54-CFF9E04A0432}"/>
              </a:ext>
            </a:extLst>
          </p:cNvPr>
          <p:cNvSpPr txBox="1"/>
          <p:nvPr/>
        </p:nvSpPr>
        <p:spPr>
          <a:xfrm>
            <a:off x="4190998" y="5798402"/>
            <a:ext cx="796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action potential (depolarisation) is propagated along the axon in the same way. Following repolarisation, the axon membrane returns to its resting potential in readiness for a new stimulus.</a:t>
            </a:r>
          </a:p>
        </p:txBody>
      </p:sp>
    </p:spTree>
    <p:extLst>
      <p:ext uri="{BB962C8B-B14F-4D97-AF65-F5344CB8AC3E}">
        <p14:creationId xmlns:p14="http://schemas.microsoft.com/office/powerpoint/2010/main" val="23514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4A66E3-4D2B-78C7-EC98-4B22E181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Coolest GIF's of Pro's..... | Page 14 | Talk Tennis">
            <a:extLst>
              <a:ext uri="{FF2B5EF4-FFF2-40B4-BE49-F238E27FC236}">
                <a16:creationId xmlns:a16="http://schemas.microsoft.com/office/drawing/2014/main" id="{2F981ACE-FBFA-37B1-8051-AEAE44E1F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606"/>
            <a:ext cx="5811159" cy="38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Beat a Defender 1-on-1 – Perfect Soccer Skills">
            <a:extLst>
              <a:ext uri="{FF2B5EF4-FFF2-40B4-BE49-F238E27FC236}">
                <a16:creationId xmlns:a16="http://schemas.microsoft.com/office/drawing/2014/main" id="{9599FEF9-4540-2BE6-D109-8C6E336F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158" y="1004605"/>
            <a:ext cx="6388247" cy="38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99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acinian corpuscle. | Integumentary system, Anatomy and physiology, Capsule">
            <a:extLst>
              <a:ext uri="{FF2B5EF4-FFF2-40B4-BE49-F238E27FC236}">
                <a16:creationId xmlns:a16="http://schemas.microsoft.com/office/drawing/2014/main" id="{F2218868-4F26-4668-8632-DC574ED51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/>
          <a:stretch/>
        </p:blipFill>
        <p:spPr bwMode="auto">
          <a:xfrm>
            <a:off x="0" y="60148"/>
            <a:ext cx="4918166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ting membrane potential – Science of Healthy">
            <a:extLst>
              <a:ext uri="{FF2B5EF4-FFF2-40B4-BE49-F238E27FC236}">
                <a16:creationId xmlns:a16="http://schemas.microsoft.com/office/drawing/2014/main" id="{40BC7D45-E103-D6A9-0612-1E5C29444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 r="32290" b="16265"/>
          <a:stretch/>
        </p:blipFill>
        <p:spPr bwMode="auto">
          <a:xfrm>
            <a:off x="5664519" y="137160"/>
            <a:ext cx="6357664" cy="303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urophysiology - Why does the intensity of an action potential once ...">
            <a:extLst>
              <a:ext uri="{FF2B5EF4-FFF2-40B4-BE49-F238E27FC236}">
                <a16:creationId xmlns:a16="http://schemas.microsoft.com/office/drawing/2014/main" id="{8BAE57CF-8CA9-4D3A-3133-6EED4A16B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16" y="3173407"/>
            <a:ext cx="7798527" cy="35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02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Action Potential">
            <a:extLst>
              <a:ext uri="{FF2B5EF4-FFF2-40B4-BE49-F238E27FC236}">
                <a16:creationId xmlns:a16="http://schemas.microsoft.com/office/drawing/2014/main" id="{CE82669C-F1B1-1A79-39A7-D8C1D0B5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1148588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C43CC-2751-2153-F481-3177457AD41C}"/>
              </a:ext>
            </a:extLst>
          </p:cNvPr>
          <p:cNvSpPr txBox="1"/>
          <p:nvPr/>
        </p:nvSpPr>
        <p:spPr>
          <a:xfrm>
            <a:off x="3886200" y="304800"/>
            <a:ext cx="4588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/>
              <a:t>What is this?</a:t>
            </a:r>
          </a:p>
        </p:txBody>
      </p:sp>
    </p:spTree>
    <p:extLst>
      <p:ext uri="{BB962C8B-B14F-4D97-AF65-F5344CB8AC3E}">
        <p14:creationId xmlns:p14="http://schemas.microsoft.com/office/powerpoint/2010/main" val="45546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E260C-1F7C-6503-A672-F36F119B9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1" t="20000" r="5556" b="8889"/>
          <a:stretch/>
        </p:blipFill>
        <p:spPr>
          <a:xfrm>
            <a:off x="0" y="0"/>
            <a:ext cx="12192000" cy="6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63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rven">
            <a:extLst>
              <a:ext uri="{FF2B5EF4-FFF2-40B4-BE49-F238E27FC236}">
                <a16:creationId xmlns:a16="http://schemas.microsoft.com/office/drawing/2014/main" id="{F2EE5E8E-EE80-8F6D-4C01-9B0F56CE8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874931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086DCF-4355-A1B9-C6AA-CF138E10B57F}"/>
              </a:ext>
            </a:extLst>
          </p:cNvPr>
          <p:cNvSpPr txBox="1"/>
          <p:nvPr/>
        </p:nvSpPr>
        <p:spPr>
          <a:xfrm>
            <a:off x="152400" y="152400"/>
            <a:ext cx="6094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u="sng">
                <a:latin typeface="Calibri" panose="020F0502020204030204" pitchFamily="34" charset="0"/>
                <a:cs typeface="Calibri" panose="020F0502020204030204" pitchFamily="34" charset="0"/>
              </a:rPr>
              <a:t>Saltatory conduction</a:t>
            </a:r>
            <a:endParaRPr lang="en-GB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8CEA1-7377-8F7B-BDB9-09E8F9128D4A}"/>
              </a:ext>
            </a:extLst>
          </p:cNvPr>
          <p:cNvSpPr txBox="1"/>
          <p:nvPr/>
        </p:nvSpPr>
        <p:spPr>
          <a:xfrm>
            <a:off x="69891" y="4625777"/>
            <a:ext cx="64532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Depolarisation</a:t>
            </a:r>
            <a:r>
              <a:rPr lang="en-GB" sz="2400" dirty="0">
                <a:solidFill>
                  <a:srgbClr val="FF0000"/>
                </a:solidFill>
              </a:rPr>
              <a:t> of the axon only occurs at the </a:t>
            </a:r>
            <a:r>
              <a:rPr lang="en-GB" sz="2400" b="1" dirty="0">
                <a:solidFill>
                  <a:srgbClr val="FF0000"/>
                </a:solidFill>
              </a:rPr>
              <a:t>nodes of Ranvier</a:t>
            </a:r>
            <a:r>
              <a:rPr lang="en-GB" sz="2400" dirty="0">
                <a:solidFill>
                  <a:srgbClr val="FF0000"/>
                </a:solidFill>
              </a:rPr>
              <a:t> (no myelin present).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Here Na</a:t>
            </a:r>
            <a:r>
              <a:rPr lang="en-GB" sz="2400" baseline="30000" dirty="0">
                <a:solidFill>
                  <a:srgbClr val="FF0000"/>
                </a:solidFill>
              </a:rPr>
              <a:t>+</a:t>
            </a:r>
            <a:r>
              <a:rPr lang="en-GB" sz="2400" dirty="0">
                <a:solidFill>
                  <a:srgbClr val="FF0000"/>
                </a:solidFill>
              </a:rPr>
              <a:t> ions </a:t>
            </a:r>
            <a:r>
              <a:rPr lang="en-GB" sz="2400" b="1" dirty="0">
                <a:solidFill>
                  <a:srgbClr val="FF0000"/>
                </a:solidFill>
              </a:rPr>
              <a:t>can</a:t>
            </a:r>
            <a:r>
              <a:rPr lang="en-GB" sz="2400" dirty="0">
                <a:solidFill>
                  <a:srgbClr val="FF0000"/>
                </a:solidFill>
              </a:rPr>
              <a:t> pass through the protein channel.</a:t>
            </a:r>
          </a:p>
        </p:txBody>
      </p:sp>
    </p:spTree>
    <p:extLst>
      <p:ext uri="{BB962C8B-B14F-4D97-AF65-F5344CB8AC3E}">
        <p14:creationId xmlns:p14="http://schemas.microsoft.com/office/powerpoint/2010/main" val="40837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5107-2BA3-7D24-3D43-B202D4DC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981200"/>
            <a:ext cx="10515600" cy="241538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b="1" dirty="0"/>
              <a:t>Propagation of an action potential along a </a:t>
            </a:r>
            <a:r>
              <a:rPr lang="en-GB" b="1" u="sng" dirty="0"/>
              <a:t>myelinated</a:t>
            </a:r>
            <a:r>
              <a:rPr lang="en-GB" b="1" dirty="0"/>
              <a:t> neurone</a:t>
            </a:r>
          </a:p>
        </p:txBody>
      </p:sp>
    </p:spTree>
    <p:extLst>
      <p:ext uri="{BB962C8B-B14F-4D97-AF65-F5344CB8AC3E}">
        <p14:creationId xmlns:p14="http://schemas.microsoft.com/office/powerpoint/2010/main" val="2834975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7BAEEA-C0CE-9396-46EB-07A3A0843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6" t="56667" r="52222" b="22222"/>
          <a:stretch/>
        </p:blipFill>
        <p:spPr>
          <a:xfrm>
            <a:off x="0" y="238219"/>
            <a:ext cx="12222934" cy="54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56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altatory conduction - Conduction through Myelinated nerve fiber : Physiology medical animations">
            <a:hlinkClick r:id="" action="ppaction://media"/>
            <a:extLst>
              <a:ext uri="{FF2B5EF4-FFF2-40B4-BE49-F238E27FC236}">
                <a16:creationId xmlns:a16="http://schemas.microsoft.com/office/drawing/2014/main" id="{4DCACF70-48A1-9E07-A9E7-05A2CCE9A2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268200" cy="69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9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D3D2-4449-0EFC-4F26-63CC1F75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11430000" cy="1143000"/>
          </a:xfrm>
        </p:spPr>
        <p:txBody>
          <a:bodyPr/>
          <a:lstStyle/>
          <a:p>
            <a:pPr algn="l"/>
            <a:r>
              <a:rPr lang="en-GB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the missing gaps and then copy and paste into the correct order below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215FD-87AC-C3C6-2A7B-082F032E5365}"/>
              </a:ext>
            </a:extLst>
          </p:cNvPr>
          <p:cNvSpPr txBox="1"/>
          <p:nvPr/>
        </p:nvSpPr>
        <p:spPr>
          <a:xfrm>
            <a:off x="304800" y="1066800"/>
            <a:ext cx="11582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Here Na</a:t>
            </a:r>
            <a:r>
              <a:rPr lang="en-GB" sz="2400" baseline="30000"/>
              <a:t>+</a:t>
            </a:r>
            <a:r>
              <a:rPr lang="en-GB" sz="2400"/>
              <a:t> ions ……… pass through the protein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The action potential then ………….. from one node to another in a process called ………….. conduction.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Long term – this process is also more energy efficient. Repolarisation requires ……. in the ………… pump. Reducing this requirement using saltatory conduction makes the conduction of an impulse ………. efficient.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This is much ………… than a wave of depolarisation along the whole length of the axon membrane.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Myelinated axons transfer electrical impulses ……….. than non-myelinated axons.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Opening and closing channels takes time. So, ………….. the number of times this happens speeds up the ……….. potential transmission.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Depolarisation of the axon only occurs at the nodes of …………… (no myelin present).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This creates longer localised circuits between adjacent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3684288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D3D2-4449-0EFC-4F26-63CC1F75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52400"/>
            <a:ext cx="10972800" cy="1143000"/>
          </a:xfrm>
        </p:spPr>
        <p:txBody>
          <a:bodyPr/>
          <a:lstStyle/>
          <a:p>
            <a:pPr algn="l"/>
            <a:r>
              <a:rPr lang="en-GB" sz="4000" b="1" u="sng">
                <a:latin typeface="Calibri" panose="020F0502020204030204" pitchFamily="34" charset="0"/>
                <a:cs typeface="Calibri" panose="020F0502020204030204" pitchFamily="34" charset="0"/>
              </a:rPr>
              <a:t>Saltatory conduction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215FD-87AC-C3C6-2A7B-082F032E5365}"/>
              </a:ext>
            </a:extLst>
          </p:cNvPr>
          <p:cNvSpPr txBox="1"/>
          <p:nvPr/>
        </p:nvSpPr>
        <p:spPr>
          <a:xfrm>
            <a:off x="304800" y="1066800"/>
            <a:ext cx="11582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Myelinated axons transfer electrical impulses </a:t>
            </a:r>
            <a:r>
              <a:rPr lang="en-GB" sz="2400" b="1" dirty="0">
                <a:highlight>
                  <a:srgbClr val="FFFF00"/>
                </a:highlight>
              </a:rPr>
              <a:t>faster</a:t>
            </a:r>
            <a:r>
              <a:rPr lang="en-GB" sz="2400" dirty="0"/>
              <a:t> than non-myelinated axons.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FF0000"/>
                </a:solidFill>
              </a:rPr>
              <a:t>Depolarisation</a:t>
            </a:r>
            <a:r>
              <a:rPr lang="en-GB" sz="2400" dirty="0">
                <a:solidFill>
                  <a:srgbClr val="FF0000"/>
                </a:solidFill>
              </a:rPr>
              <a:t> of the axon only occurs at the </a:t>
            </a:r>
            <a:r>
              <a:rPr lang="en-GB" sz="2400" b="1" dirty="0">
                <a:solidFill>
                  <a:srgbClr val="FF0000"/>
                </a:solidFill>
              </a:rPr>
              <a:t>nodes of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Ranvier</a:t>
            </a:r>
            <a:r>
              <a:rPr lang="en-GB" sz="2400" dirty="0">
                <a:solidFill>
                  <a:srgbClr val="FF0000"/>
                </a:solidFill>
              </a:rPr>
              <a:t> (no myelin present).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Here Na</a:t>
            </a:r>
            <a:r>
              <a:rPr lang="en-GB" sz="2400" baseline="30000" dirty="0"/>
              <a:t>+</a:t>
            </a:r>
            <a:r>
              <a:rPr lang="en-GB" sz="2400" dirty="0"/>
              <a:t> ions </a:t>
            </a:r>
            <a:r>
              <a:rPr lang="en-GB" sz="2400" b="1" dirty="0">
                <a:highlight>
                  <a:srgbClr val="FFFF00"/>
                </a:highlight>
              </a:rPr>
              <a:t>can</a:t>
            </a:r>
            <a:r>
              <a:rPr lang="en-GB" sz="2400" dirty="0"/>
              <a:t> pass through the protein channel.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This creates </a:t>
            </a:r>
            <a:r>
              <a:rPr lang="en-GB" sz="2400" b="1" dirty="0">
                <a:solidFill>
                  <a:srgbClr val="FF0000"/>
                </a:solidFill>
              </a:rPr>
              <a:t>longer localised circuits </a:t>
            </a:r>
            <a:r>
              <a:rPr lang="en-GB" sz="2400" dirty="0">
                <a:solidFill>
                  <a:srgbClr val="FF0000"/>
                </a:solidFill>
              </a:rPr>
              <a:t>between adjacent 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nodes</a:t>
            </a:r>
            <a:r>
              <a:rPr lang="en-GB" sz="2400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The action potential then </a:t>
            </a:r>
            <a:r>
              <a:rPr lang="en-GB" sz="2400" b="1" dirty="0">
                <a:highlight>
                  <a:srgbClr val="FFFF00"/>
                </a:highlight>
              </a:rPr>
              <a:t>jumps</a:t>
            </a:r>
            <a:r>
              <a:rPr lang="en-GB" sz="2400" dirty="0"/>
              <a:t> from one node to another in a process called </a:t>
            </a:r>
            <a:r>
              <a:rPr lang="en-GB" sz="2400" b="1" dirty="0">
                <a:highlight>
                  <a:srgbClr val="FFFF00"/>
                </a:highlight>
              </a:rPr>
              <a:t>saltatory</a:t>
            </a:r>
            <a:r>
              <a:rPr lang="en-GB" sz="2400" b="1" dirty="0"/>
              <a:t> conduction</a:t>
            </a:r>
            <a:r>
              <a:rPr lang="en-GB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This is much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faster</a:t>
            </a:r>
            <a:r>
              <a:rPr lang="en-GB" sz="2400" dirty="0">
                <a:solidFill>
                  <a:srgbClr val="FF0000"/>
                </a:solidFill>
              </a:rPr>
              <a:t> than a wave of depolarisation along the whole length of the axon membrane.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Opening and closing channels takes time. So, </a:t>
            </a:r>
            <a:r>
              <a:rPr lang="en-GB" sz="2400" b="1" dirty="0">
                <a:highlight>
                  <a:srgbClr val="FFFF00"/>
                </a:highlight>
              </a:rPr>
              <a:t>reducing</a:t>
            </a:r>
            <a:r>
              <a:rPr lang="en-GB" sz="2400" dirty="0"/>
              <a:t> the number of times this happens </a:t>
            </a:r>
            <a:r>
              <a:rPr lang="en-GB" sz="2400" b="1" dirty="0"/>
              <a:t>speeds up </a:t>
            </a:r>
            <a:r>
              <a:rPr lang="en-GB" sz="2400" dirty="0"/>
              <a:t>the </a:t>
            </a:r>
            <a:r>
              <a:rPr lang="en-GB" sz="2400" dirty="0">
                <a:highlight>
                  <a:srgbClr val="FFFF00"/>
                </a:highlight>
              </a:rPr>
              <a:t>action</a:t>
            </a:r>
            <a:r>
              <a:rPr lang="en-GB" sz="2400" dirty="0"/>
              <a:t> potential transmission.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Long term – this process is also more energy efficient. </a:t>
            </a:r>
            <a:r>
              <a:rPr lang="en-GB" sz="2400" b="1" dirty="0">
                <a:solidFill>
                  <a:srgbClr val="FF0000"/>
                </a:solidFill>
              </a:rPr>
              <a:t>Repolarisation</a:t>
            </a:r>
            <a:r>
              <a:rPr lang="en-GB" sz="2400" dirty="0">
                <a:solidFill>
                  <a:srgbClr val="FF0000"/>
                </a:solidFill>
              </a:rPr>
              <a:t> requires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ATP</a:t>
            </a:r>
            <a:r>
              <a:rPr lang="en-GB" sz="2400" dirty="0">
                <a:solidFill>
                  <a:srgbClr val="FF0000"/>
                </a:solidFill>
              </a:rPr>
              <a:t> in the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sodium</a:t>
            </a:r>
            <a:r>
              <a:rPr lang="en-GB" sz="2400" b="1" dirty="0">
                <a:solidFill>
                  <a:srgbClr val="FF0000"/>
                </a:solidFill>
              </a:rPr>
              <a:t> pump</a:t>
            </a:r>
            <a:r>
              <a:rPr lang="en-GB" sz="2400" dirty="0">
                <a:solidFill>
                  <a:srgbClr val="FF0000"/>
                </a:solidFill>
              </a:rPr>
              <a:t>. Reducing this requirement using saltatory conduction makes the conduction of an impulse </a:t>
            </a:r>
            <a:r>
              <a:rPr lang="en-GB" sz="2400" b="1" dirty="0">
                <a:solidFill>
                  <a:srgbClr val="FF0000"/>
                </a:solidFill>
              </a:rPr>
              <a:t>more efficient</a:t>
            </a:r>
            <a:r>
              <a:rPr lang="en-GB" sz="24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51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-minute-timer - Rhode Island Charter School | Blackstone Valley Prep ...">
            <a:extLst>
              <a:ext uri="{FF2B5EF4-FFF2-40B4-BE49-F238E27FC236}">
                <a16:creationId xmlns:a16="http://schemas.microsoft.com/office/drawing/2014/main" id="{28CFC403-5D0A-6318-86E2-221F11D8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4191000"/>
            <a:ext cx="2694709" cy="254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9E3D2-23CF-3B67-5F27-2542C900DE22}"/>
              </a:ext>
            </a:extLst>
          </p:cNvPr>
          <p:cNvSpPr txBox="1"/>
          <p:nvPr/>
        </p:nvSpPr>
        <p:spPr>
          <a:xfrm>
            <a:off x="124691" y="161134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Explain how an action potential is produced</a:t>
            </a:r>
          </a:p>
          <a:p>
            <a:pPr algn="ctr"/>
            <a:endParaRPr lang="en-GB" sz="2400" dirty="0">
              <a:solidFill>
                <a:srgbClr val="FF0000"/>
              </a:solidFill>
            </a:endParaRP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Talk for 1 minute. No </a:t>
            </a:r>
            <a:r>
              <a:rPr lang="en-GB" sz="2400" dirty="0" err="1">
                <a:solidFill>
                  <a:srgbClr val="FF0000"/>
                </a:solidFill>
              </a:rPr>
              <a:t>erms</a:t>
            </a:r>
            <a:r>
              <a:rPr lang="en-GB" sz="2400" dirty="0">
                <a:solidFill>
                  <a:srgbClr val="FF0000"/>
                </a:solidFill>
              </a:rPr>
              <a:t>, hesitations or incorrect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3C07B-66B0-A060-7C8E-D6FB76D52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6" r="7037"/>
          <a:stretch/>
        </p:blipFill>
        <p:spPr>
          <a:xfrm>
            <a:off x="3124200" y="133025"/>
            <a:ext cx="8977401" cy="66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24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9F34E5-29A7-5B55-1A28-03968C58B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6" t="26582" r="48112" b="9639"/>
          <a:stretch/>
        </p:blipFill>
        <p:spPr>
          <a:xfrm>
            <a:off x="2580123" y="186224"/>
            <a:ext cx="6761900" cy="64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5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9CB66-AB26-37A2-CFBA-FAE0B08FF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3606"/>
            <a:ext cx="10972800" cy="1143000"/>
          </a:xfrm>
        </p:spPr>
        <p:txBody>
          <a:bodyPr/>
          <a:lstStyle/>
          <a:p>
            <a:pPr algn="l"/>
            <a:r>
              <a:rPr lang="en-GB" sz="3200" dirty="0">
                <a:solidFill>
                  <a:srgbClr val="FF0000"/>
                </a:solidFill>
              </a:rPr>
              <a:t>Starter task – complete question on paper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DC5A6-374B-88DC-503C-C9A37587D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4" t="32527" r="26801" b="26029"/>
          <a:stretch/>
        </p:blipFill>
        <p:spPr>
          <a:xfrm>
            <a:off x="99010" y="769582"/>
            <a:ext cx="9324551" cy="5764281"/>
          </a:xfrm>
          <a:prstGeom prst="rect">
            <a:avLst/>
          </a:prstGeom>
          <a:solidFill>
            <a:srgbClr val="FFFF00">
              <a:alpha val="21000"/>
            </a:srgb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477A2-B159-061A-9E08-4CEAF15BEA73}"/>
              </a:ext>
            </a:extLst>
          </p:cNvPr>
          <p:cNvSpPr txBox="1"/>
          <p:nvPr/>
        </p:nvSpPr>
        <p:spPr>
          <a:xfrm>
            <a:off x="1397810" y="6243547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(4 marks)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12B065-13AF-A1B7-09E2-9AA433ED5596}"/>
              </a:ext>
            </a:extLst>
          </p:cNvPr>
          <p:cNvSpPr/>
          <p:nvPr/>
        </p:nvSpPr>
        <p:spPr>
          <a:xfrm>
            <a:off x="1320800" y="5937250"/>
            <a:ext cx="914400" cy="306297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258691-E252-52D0-9A47-9B899C817774}"/>
              </a:ext>
            </a:extLst>
          </p:cNvPr>
          <p:cNvSpPr/>
          <p:nvPr/>
        </p:nvSpPr>
        <p:spPr>
          <a:xfrm>
            <a:off x="5130800" y="5937250"/>
            <a:ext cx="3194050" cy="306297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71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9DC5A6-374B-88DC-503C-C9A37587D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4" t="32527" r="26801" b="26029"/>
          <a:stretch/>
        </p:blipFill>
        <p:spPr>
          <a:xfrm>
            <a:off x="1" y="55078"/>
            <a:ext cx="5981700" cy="6396522"/>
          </a:xfrm>
          <a:prstGeom prst="rect">
            <a:avLst/>
          </a:prstGeom>
          <a:solidFill>
            <a:srgbClr val="FFFF00">
              <a:alpha val="21000"/>
            </a:srgb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477A2-B159-061A-9E08-4CEAF15BEA73}"/>
              </a:ext>
            </a:extLst>
          </p:cNvPr>
          <p:cNvSpPr txBox="1"/>
          <p:nvPr/>
        </p:nvSpPr>
        <p:spPr>
          <a:xfrm>
            <a:off x="3887010" y="572997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(4 marks)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22766-FC5B-993E-E6D8-6E2984DB9189}"/>
              </a:ext>
            </a:extLst>
          </p:cNvPr>
          <p:cNvSpPr txBox="1"/>
          <p:nvPr/>
        </p:nvSpPr>
        <p:spPr>
          <a:xfrm>
            <a:off x="6140450" y="61428"/>
            <a:ext cx="5930900" cy="5973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9525">
              <a:spcBef>
                <a:spcPts val="75"/>
              </a:spcBef>
              <a:spcAft>
                <a:spcPts val="75"/>
              </a:spcAft>
            </a:pPr>
            <a:r>
              <a:rPr lang="en-GB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Descriptions</a:t>
            </a:r>
          </a:p>
          <a:p>
            <a:pPr marL="9525" marR="9525">
              <a:spcBef>
                <a:spcPts val="75"/>
              </a:spcBef>
              <a:spcAft>
                <a:spcPts val="75"/>
              </a:spcAft>
            </a:pPr>
            <a:r>
              <a:rPr lang="en-GB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Dopamine neurone:</a:t>
            </a:r>
            <a:endParaRPr lang="en-GB" b="1" dirty="0"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 marL="9525" marR="9525">
              <a:spcBef>
                <a:spcPts val="75"/>
              </a:spcBef>
              <a:spcAft>
                <a:spcPts val="75"/>
              </a:spcAft>
            </a:pP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has a less negative resting potential</a:t>
            </a:r>
            <a:r>
              <a:rPr lang="en-GB" dirty="0">
                <a:solidFill>
                  <a:srgbClr val="0070C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 / is less polarised / 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Depolarisation shows less change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Action potential peak is lower/less positive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No clear refractory period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Action potential duration is longer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Repolarisation is slower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 marR="9525">
              <a:spcAft>
                <a:spcPts val="0"/>
              </a:spcAft>
            </a:pPr>
            <a:br>
              <a:rPr lang="en-GB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</a:br>
            <a:br>
              <a:rPr lang="en-GB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en-GB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Explanations</a:t>
            </a:r>
          </a:p>
          <a:p>
            <a:pPr marL="9525" marR="9525">
              <a:spcAft>
                <a:spcPts val="0"/>
              </a:spcAft>
            </a:pPr>
            <a:r>
              <a:rPr lang="en-GB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Resting potential set up by:</a:t>
            </a:r>
          </a:p>
          <a:p>
            <a:pPr marL="9525" marR="9525">
              <a:spcAft>
                <a:spcPts val="0"/>
              </a:spcAft>
            </a:pP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Different type/number of sodium/potassium pumps in neuron membrane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Different type/number of potassium ion channels</a:t>
            </a:r>
            <a:endParaRPr lang="en-GB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Steeper sodium ion gradient in the </a:t>
            </a:r>
            <a:r>
              <a:rPr lang="en-GB" dirty="0" err="1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Purkyne</a:t>
            </a: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neurone</a:t>
            </a: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Different type/more voltage-gated sodium and potassium ion channels in the </a:t>
            </a:r>
            <a:r>
              <a:rPr lang="en-GB" dirty="0" err="1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Purkyne</a:t>
            </a:r>
            <a:r>
              <a:rPr lang="en-GB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neurone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152400"/>
            <a:ext cx="10515600" cy="1325563"/>
          </a:xfrm>
        </p:spPr>
        <p:txBody>
          <a:bodyPr/>
          <a:lstStyle/>
          <a:p>
            <a:pPr algn="l"/>
            <a:r>
              <a:rPr lang="en-GB" u="sng" dirty="0"/>
              <a:t>Knowledge retrieval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193554"/>
            <a:ext cx="11811000" cy="490244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sz="36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Why do we say receptors are transducers?</a:t>
            </a:r>
            <a:endParaRPr lang="en-GB" sz="3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en-GB" sz="3600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They convert </a:t>
            </a:r>
            <a:r>
              <a:rPr lang="en-GB" sz="3600" b="1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energy</a:t>
            </a:r>
            <a:r>
              <a:rPr lang="en-GB" sz="3600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 in one form (such as light, heat or</a:t>
            </a:r>
          </a:p>
          <a:p>
            <a:pPr>
              <a:buNone/>
            </a:pPr>
            <a:r>
              <a:rPr lang="en-GB" sz="3600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sound) into an </a:t>
            </a:r>
            <a:r>
              <a:rPr lang="en-GB" sz="3600" b="1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electrical impulse. </a:t>
            </a:r>
          </a:p>
          <a:p>
            <a:pPr>
              <a:buNone/>
            </a:pPr>
            <a:r>
              <a:rPr lang="en-GB" sz="36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What must be reached for an action potential to trigger and action potential in a </a:t>
            </a:r>
            <a:r>
              <a:rPr lang="en-GB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receptor</a:t>
            </a:r>
            <a:r>
              <a:rPr lang="en-GB" sz="36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? </a:t>
            </a:r>
          </a:p>
          <a:p>
            <a:pPr>
              <a:buNone/>
            </a:pPr>
            <a:r>
              <a:rPr lang="en-GB" sz="3600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Generator potential / threshold </a:t>
            </a:r>
            <a:endParaRPr lang="en-GB" sz="3600" dirty="0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GB" sz="36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What stimuli BETWEEN neurons cause </a:t>
            </a:r>
            <a:r>
              <a:rPr lang="en-GB" sz="36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the ligand-gated </a:t>
            </a:r>
            <a:r>
              <a:rPr lang="en-GB" sz="36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sodium ion</a:t>
            </a:r>
          </a:p>
          <a:p>
            <a:pPr>
              <a:buNone/>
            </a:pPr>
            <a:r>
              <a:rPr lang="en-GB" sz="36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channels to open?</a:t>
            </a:r>
          </a:p>
          <a:p>
            <a:pPr>
              <a:buNone/>
            </a:pPr>
            <a:r>
              <a:rPr lang="en-GB" sz="3600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Neurotransmitters attaching to receptors </a:t>
            </a:r>
            <a:endParaRPr lang="en-GB" sz="3600" dirty="0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buNone/>
            </a:pPr>
            <a:endParaRPr lang="en-GB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en-GB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en-GB" sz="3600" b="1" dirty="0">
              <a:solidFill>
                <a:srgbClr val="00B0F0"/>
              </a:solidFill>
            </a:endParaRPr>
          </a:p>
          <a:p>
            <a:pPr>
              <a:buNone/>
            </a:pP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22301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CFB31-93BA-41F9-2BB7-F555D5BDF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83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897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2" y="1320800"/>
            <a:ext cx="7111998" cy="4000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F5875-5868-2B9C-8BB2-8F1351F5ED41}"/>
              </a:ext>
            </a:extLst>
          </p:cNvPr>
          <p:cNvSpPr txBox="1"/>
          <p:nvPr/>
        </p:nvSpPr>
        <p:spPr>
          <a:xfrm>
            <a:off x="292100" y="419100"/>
            <a:ext cx="85151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highlight>
                  <a:srgbClr val="FFFF00"/>
                </a:highlight>
              </a:rPr>
              <a:t>R</a:t>
            </a:r>
          </a:p>
          <a:p>
            <a:r>
              <a:rPr lang="en-GB" sz="7200" dirty="0">
                <a:highlight>
                  <a:srgbClr val="FFFF00"/>
                </a:highlight>
              </a:rPr>
              <a:t>E</a:t>
            </a:r>
          </a:p>
          <a:p>
            <a:r>
              <a:rPr lang="en-GB" sz="7200" dirty="0">
                <a:highlight>
                  <a:srgbClr val="FFFF00"/>
                </a:highlight>
              </a:rPr>
              <a:t>C</a:t>
            </a:r>
          </a:p>
          <a:p>
            <a:r>
              <a:rPr lang="en-GB" sz="7200" dirty="0">
                <a:highlight>
                  <a:srgbClr val="FFFF00"/>
                </a:highlight>
              </a:rPr>
              <a:t>A</a:t>
            </a:r>
          </a:p>
          <a:p>
            <a:r>
              <a:rPr lang="en-GB" sz="7200" dirty="0">
                <a:highlight>
                  <a:srgbClr val="FFFF00"/>
                </a:highlight>
              </a:rPr>
              <a:t>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0D1804-4AF7-A688-05A5-88AAD3C899AE}"/>
                  </a:ext>
                </a:extLst>
              </p14:cNvPr>
              <p14:cNvContentPartPr/>
              <p14:nvPr/>
            </p14:nvContentPartPr>
            <p14:xfrm>
              <a:off x="6792120" y="3515400"/>
              <a:ext cx="1333440" cy="21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0D1804-4AF7-A688-05A5-88AAD3C899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2760" y="3506040"/>
                <a:ext cx="1352160" cy="23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1275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tional All or Nothing Day - Merdes">
            <a:extLst>
              <a:ext uri="{FF2B5EF4-FFF2-40B4-BE49-F238E27FC236}">
                <a16:creationId xmlns:a16="http://schemas.microsoft.com/office/drawing/2014/main" id="{07A6CF54-FBAA-EF05-1734-2DF462D18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5400"/>
            <a:ext cx="122682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489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D3D2-4449-0EFC-4F26-63CC1F75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76200"/>
            <a:ext cx="10972800" cy="1143000"/>
          </a:xfrm>
        </p:spPr>
        <p:txBody>
          <a:bodyPr/>
          <a:lstStyle/>
          <a:p>
            <a:pPr algn="l"/>
            <a:r>
              <a:rPr lang="en-GB" sz="3600" b="1" u="sng"/>
              <a:t>All-or-nothing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25B2B-69E7-9E96-B608-7B549059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6800"/>
            <a:ext cx="5856195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A certain level of stimulus (threshold value) will </a:t>
            </a:r>
            <a:r>
              <a:rPr lang="en-GB" sz="2800" b="1" dirty="0"/>
              <a:t>always triggers an action potential</a:t>
            </a:r>
            <a:r>
              <a:rPr lang="en-GB" sz="2800" dirty="0"/>
              <a:t>. </a:t>
            </a:r>
            <a:r>
              <a:rPr lang="en-GB" sz="2800" dirty="0">
                <a:solidFill>
                  <a:srgbClr val="FF0000"/>
                </a:solidFill>
              </a:rPr>
              <a:t>(</a:t>
            </a:r>
            <a:r>
              <a:rPr lang="en-GB" sz="2800" i="1" dirty="0">
                <a:solidFill>
                  <a:srgbClr val="FF0000"/>
                </a:solidFill>
              </a:rPr>
              <a:t>All)</a:t>
            </a:r>
          </a:p>
          <a:p>
            <a:endParaRPr lang="en-GB" sz="2800" i="1" dirty="0">
              <a:solidFill>
                <a:srgbClr val="FF0000"/>
              </a:solidFill>
            </a:endParaRPr>
          </a:p>
          <a:p>
            <a:r>
              <a:rPr lang="en-GB" sz="2800" dirty="0"/>
              <a:t>Failure to reach the threshold will result in </a:t>
            </a:r>
            <a:r>
              <a:rPr lang="en-GB" sz="2800" b="1" dirty="0"/>
              <a:t>no action potential triggered</a:t>
            </a:r>
            <a:r>
              <a:rPr lang="en-GB" sz="2800" dirty="0"/>
              <a:t>. (</a:t>
            </a:r>
            <a:r>
              <a:rPr lang="en-GB" sz="2800" i="1" dirty="0">
                <a:solidFill>
                  <a:srgbClr val="FF0000"/>
                </a:solidFill>
              </a:rPr>
              <a:t>Nothing)</a:t>
            </a:r>
          </a:p>
          <a:p>
            <a:endParaRPr lang="en-GB" sz="2800" i="1" dirty="0">
              <a:solidFill>
                <a:srgbClr val="FF0000"/>
              </a:solidFill>
            </a:endParaRPr>
          </a:p>
          <a:p>
            <a:r>
              <a:rPr lang="en-GB" sz="2800" dirty="0"/>
              <a:t>No matter how large the stimulus, the </a:t>
            </a:r>
            <a:r>
              <a:rPr lang="en-GB" sz="2800" b="1" dirty="0"/>
              <a:t>same sized action potential </a:t>
            </a:r>
            <a:r>
              <a:rPr lang="en-GB" sz="2800" dirty="0"/>
              <a:t>will always be triggered.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8C797-DD4C-C853-9A5E-1DC60C09F3CB}"/>
              </a:ext>
            </a:extLst>
          </p:cNvPr>
          <p:cNvSpPr txBox="1"/>
          <p:nvPr/>
        </p:nvSpPr>
        <p:spPr>
          <a:xfrm>
            <a:off x="6324600" y="5791200"/>
            <a:ext cx="3573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>
                <a:solidFill>
                  <a:srgbClr val="FF0000"/>
                </a:solidFill>
              </a:rPr>
              <a:t>However…..</a:t>
            </a:r>
          </a:p>
        </p:txBody>
      </p:sp>
      <p:pic>
        <p:nvPicPr>
          <p:cNvPr id="1026" name="Picture 2" descr="A.3.3. The Action Potential">
            <a:extLst>
              <a:ext uri="{FF2B5EF4-FFF2-40B4-BE49-F238E27FC236}">
                <a16:creationId xmlns:a16="http://schemas.microsoft.com/office/drawing/2014/main" id="{1558C6F7-2544-E3B9-8274-8F5F3436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59" y="959717"/>
            <a:ext cx="6024286" cy="40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6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olved: Part A - Initiating An Action Potential Under Most... | Chegg.com">
            <a:extLst>
              <a:ext uri="{FF2B5EF4-FFF2-40B4-BE49-F238E27FC236}">
                <a16:creationId xmlns:a16="http://schemas.microsoft.com/office/drawing/2014/main" id="{03F5EC11-F1CC-3738-4500-F169B92F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6" y="228600"/>
            <a:ext cx="1031525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8E227A-E619-CED0-50C0-6BCE96E947EC}"/>
              </a:ext>
            </a:extLst>
          </p:cNvPr>
          <p:cNvSpPr txBox="1"/>
          <p:nvPr/>
        </p:nvSpPr>
        <p:spPr>
          <a:xfrm>
            <a:off x="457200" y="4191000"/>
            <a:ext cx="1127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0000"/>
                </a:solidFill>
              </a:rPr>
              <a:t>The size of the stimulus does affect the </a:t>
            </a:r>
            <a:r>
              <a:rPr lang="en-GB" sz="2800" b="1">
                <a:solidFill>
                  <a:srgbClr val="FF0000"/>
                </a:solidFill>
              </a:rPr>
              <a:t>number of action potentials </a:t>
            </a:r>
            <a:r>
              <a:rPr lang="en-GB" sz="2800">
                <a:solidFill>
                  <a:srgbClr val="FF0000"/>
                </a:solidFill>
              </a:rPr>
              <a:t>that are generated in a </a:t>
            </a:r>
            <a:r>
              <a:rPr lang="en-GB" sz="2800" b="1">
                <a:solidFill>
                  <a:srgbClr val="FF0000"/>
                </a:solidFill>
              </a:rPr>
              <a:t>given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0000"/>
                </a:solidFill>
              </a:rPr>
              <a:t>The </a:t>
            </a:r>
            <a:r>
              <a:rPr lang="en-GB" sz="2800" b="1">
                <a:solidFill>
                  <a:srgbClr val="FF0000"/>
                </a:solidFill>
              </a:rPr>
              <a:t>larger</a:t>
            </a:r>
            <a:r>
              <a:rPr lang="en-GB" sz="2800">
                <a:solidFill>
                  <a:srgbClr val="FF0000"/>
                </a:solidFill>
              </a:rPr>
              <a:t> the stimulus the </a:t>
            </a:r>
            <a:r>
              <a:rPr lang="en-GB" sz="2800" b="1">
                <a:solidFill>
                  <a:srgbClr val="FF0000"/>
                </a:solidFill>
              </a:rPr>
              <a:t>more frequently </a:t>
            </a:r>
            <a:r>
              <a:rPr lang="en-GB" sz="2800">
                <a:solidFill>
                  <a:srgbClr val="FF0000"/>
                </a:solidFill>
              </a:rPr>
              <a:t>the action potentials are generated.</a:t>
            </a:r>
          </a:p>
        </p:txBody>
      </p:sp>
    </p:spTree>
    <p:extLst>
      <p:ext uri="{BB962C8B-B14F-4D97-AF65-F5344CB8AC3E}">
        <p14:creationId xmlns:p14="http://schemas.microsoft.com/office/powerpoint/2010/main" val="9580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79A662-3C41-A456-CB87-25DBDD1452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The Schwann Cell and Action Potential">
            <a:hlinkClick r:id="" action="ppaction://media"/>
            <a:extLst>
              <a:ext uri="{FF2B5EF4-FFF2-40B4-BE49-F238E27FC236}">
                <a16:creationId xmlns:a16="http://schemas.microsoft.com/office/drawing/2014/main" id="{10FAAB58-74AE-492C-6CCE-E1C1C1FE9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-12843"/>
            <a:ext cx="10210800" cy="688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1911B4-7005-A636-D019-E8FC4AFA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5342649" cy="647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F97F56-97B1-AA86-9D26-902B7EF6FFFD}"/>
              </a:ext>
            </a:extLst>
          </p:cNvPr>
          <p:cNvSpPr txBox="1"/>
          <p:nvPr/>
        </p:nvSpPr>
        <p:spPr>
          <a:xfrm>
            <a:off x="5410200" y="0"/>
            <a:ext cx="67818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1. Depolarisation/potential across membrane goes from negative to positive (1) 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2. Any 4 from: 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At 5.5 </a:t>
            </a:r>
            <a:r>
              <a:rPr lang="en-GB" dirty="0" err="1">
                <a:solidFill>
                  <a:srgbClr val="00B0F0"/>
                </a:solidFill>
              </a:rPr>
              <a:t>ms</a:t>
            </a:r>
            <a:r>
              <a:rPr lang="en-GB" dirty="0">
                <a:solidFill>
                  <a:srgbClr val="00B0F0"/>
                </a:solidFill>
              </a:rPr>
              <a:t>, the inside of the membrane is negatively charged (–70 mV) with respect to the outside of the membrane (1)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because there is a higher concentration of Na+/sodium ions outside the membrane (1)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stimulus causes (voltage-gated) sodium ion channels to open (1)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Na+ ions diffuse into the neurone (1)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down electrochemical gradient (1)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this increases the potential of the inside of the membrane / makes the inside of the membrane more positive to +44 mV. </a:t>
            </a:r>
          </a:p>
          <a:p>
            <a:r>
              <a:rPr lang="en-GB" dirty="0">
                <a:solidFill>
                  <a:srgbClr val="00B0F0"/>
                </a:solidFill>
              </a:rPr>
              <a:t>(1) 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3. Time between action potentials = 5 </a:t>
            </a:r>
            <a:r>
              <a:rPr lang="en-GB" dirty="0" err="1">
                <a:solidFill>
                  <a:srgbClr val="002060"/>
                </a:solidFill>
              </a:rPr>
              <a:t>ms</a:t>
            </a:r>
            <a:r>
              <a:rPr lang="en-GB" dirty="0">
                <a:solidFill>
                  <a:srgbClr val="002060"/>
                </a:solidFill>
              </a:rPr>
              <a:t> (1) </a:t>
            </a:r>
          </a:p>
          <a:p>
            <a:r>
              <a:rPr lang="en-GB" dirty="0">
                <a:solidFill>
                  <a:srgbClr val="002060"/>
                </a:solidFill>
              </a:rPr>
              <a:t>Frequency = 1 ÷ time = 1 ÷ 0.005 (1) </a:t>
            </a:r>
          </a:p>
          <a:p>
            <a:r>
              <a:rPr lang="en-GB" dirty="0">
                <a:solidFill>
                  <a:srgbClr val="002060"/>
                </a:solidFill>
              </a:rPr>
              <a:t>Frequency = 200 action potentials per second / 200 Hz (1)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140EB-92C6-BA94-7911-D5D512777E26}"/>
              </a:ext>
            </a:extLst>
          </p:cNvPr>
          <p:cNvSpPr txBox="1"/>
          <p:nvPr/>
        </p:nvSpPr>
        <p:spPr>
          <a:xfrm>
            <a:off x="4472989" y="535244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D89E9-68B5-2065-92F9-0B33CD28C7EC}"/>
              </a:ext>
            </a:extLst>
          </p:cNvPr>
          <p:cNvSpPr txBox="1"/>
          <p:nvPr/>
        </p:nvSpPr>
        <p:spPr>
          <a:xfrm>
            <a:off x="1666693" y="578440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01F35-CE79-FE81-0F9A-3F06510D95DE}"/>
              </a:ext>
            </a:extLst>
          </p:cNvPr>
          <p:cNvSpPr txBox="1"/>
          <p:nvPr/>
        </p:nvSpPr>
        <p:spPr>
          <a:xfrm>
            <a:off x="1317241" y="620690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(3)</a:t>
            </a:r>
          </a:p>
        </p:txBody>
      </p:sp>
      <p:pic>
        <p:nvPicPr>
          <p:cNvPr id="1028" name="Picture 4" descr="Frequency Formula: What is Frequency, Formula - Embibe">
            <a:extLst>
              <a:ext uri="{FF2B5EF4-FFF2-40B4-BE49-F238E27FC236}">
                <a16:creationId xmlns:a16="http://schemas.microsoft.com/office/drawing/2014/main" id="{E0A2A459-40CC-E577-B5E2-FEEA66D9E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7697" r="36386" b="56385"/>
          <a:stretch/>
        </p:blipFill>
        <p:spPr bwMode="auto">
          <a:xfrm>
            <a:off x="10780029" y="5390766"/>
            <a:ext cx="937046" cy="76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9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CF83-0F5B-4240-8012-122AE14A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91" y="1787712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Taboo.</a:t>
            </a:r>
          </a:p>
        </p:txBody>
      </p:sp>
    </p:spTree>
    <p:extLst>
      <p:ext uri="{BB962C8B-B14F-4D97-AF65-F5344CB8AC3E}">
        <p14:creationId xmlns:p14="http://schemas.microsoft.com/office/powerpoint/2010/main" val="3674902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A8DDC-9D76-3A1F-7BEB-591C3058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" y="-93662"/>
            <a:ext cx="10972800" cy="1143000"/>
          </a:xfrm>
        </p:spPr>
        <p:txBody>
          <a:bodyPr/>
          <a:lstStyle/>
          <a:p>
            <a:pPr algn="l"/>
            <a:r>
              <a:rPr lang="en-GB" b="1" u="sng" dirty="0"/>
              <a:t>Additional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8CEDB-CD88-214D-EE44-876D32E2E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" y="901701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4a. Additional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39E42-2AFE-427D-8C60-DA633AD8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1587500"/>
            <a:ext cx="984885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41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-minute-timer - Rhode Island Charter School | Blackstone Valley Prep ...">
            <a:extLst>
              <a:ext uri="{FF2B5EF4-FFF2-40B4-BE49-F238E27FC236}">
                <a16:creationId xmlns:a16="http://schemas.microsoft.com/office/drawing/2014/main" id="{28CFC403-5D0A-6318-86E2-221F11D8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4191000"/>
            <a:ext cx="2694709" cy="254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9E3D2-23CF-3B67-5F27-2542C900DE22}"/>
              </a:ext>
            </a:extLst>
          </p:cNvPr>
          <p:cNvSpPr txBox="1"/>
          <p:nvPr/>
        </p:nvSpPr>
        <p:spPr>
          <a:xfrm>
            <a:off x="124691" y="161134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Explain how an action potential is produced</a:t>
            </a:r>
          </a:p>
          <a:p>
            <a:pPr algn="ctr"/>
            <a:endParaRPr lang="en-GB" sz="2400" dirty="0">
              <a:solidFill>
                <a:srgbClr val="FF0000"/>
              </a:solidFill>
            </a:endParaRP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Talk for 1 minute. No </a:t>
            </a:r>
            <a:r>
              <a:rPr lang="en-GB" sz="2400" dirty="0" err="1">
                <a:solidFill>
                  <a:srgbClr val="FF0000"/>
                </a:solidFill>
              </a:rPr>
              <a:t>erms</a:t>
            </a:r>
            <a:r>
              <a:rPr lang="en-GB" sz="2400" dirty="0">
                <a:solidFill>
                  <a:srgbClr val="FF0000"/>
                </a:solidFill>
              </a:rPr>
              <a:t>, hesitations or incorrect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3C07B-66B0-A060-7C8E-D6FB76D52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6" r="7037"/>
          <a:stretch/>
        </p:blipFill>
        <p:spPr>
          <a:xfrm>
            <a:off x="3124200" y="133025"/>
            <a:ext cx="8977401" cy="66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9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2773DB-C344-426D-A1DA-406B756F0401}"/>
              </a:ext>
            </a:extLst>
          </p:cNvPr>
          <p:cNvSpPr txBox="1">
            <a:spLocks/>
          </p:cNvSpPr>
          <p:nvPr/>
        </p:nvSpPr>
        <p:spPr>
          <a:xfrm>
            <a:off x="655320" y="2671011"/>
            <a:ext cx="5257803" cy="2427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6000">
                <a:solidFill>
                  <a:schemeClr val="tx1"/>
                </a:solidFill>
              </a:rPr>
              <a:t>Action Potentials</a:t>
            </a:r>
          </a:p>
        </p:txBody>
      </p:sp>
      <p:pic>
        <p:nvPicPr>
          <p:cNvPr id="4098" name="Picture 2" descr="http://www.frontiersin.org/files/Editor/Editor/Sd126_Thumb_487.jpg?487&amp;365">
            <a:extLst>
              <a:ext uri="{FF2B5EF4-FFF2-40B4-BE49-F238E27FC236}">
                <a16:creationId xmlns:a16="http://schemas.microsoft.com/office/drawing/2014/main" id="{1255EA42-CA39-48E6-8E76-D363D5825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r="23389"/>
          <a:stretch/>
        </p:blipFill>
        <p:spPr bwMode="auto">
          <a:xfrm>
            <a:off x="5913124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9F34E5-29A7-5B55-1A28-03968C58B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6" t="26582" r="48112" b="9639"/>
          <a:stretch/>
        </p:blipFill>
        <p:spPr>
          <a:xfrm>
            <a:off x="2580123" y="186224"/>
            <a:ext cx="6761900" cy="64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13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BEBE-3FCE-7D71-62C7-98C0B91F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40" y="-147691"/>
            <a:ext cx="10972800" cy="1143000"/>
          </a:xfrm>
        </p:spPr>
        <p:txBody>
          <a:bodyPr/>
          <a:lstStyle/>
          <a:p>
            <a:r>
              <a:rPr lang="en-GB" sz="2400" b="1" dirty="0">
                <a:solidFill>
                  <a:srgbClr val="FF0000"/>
                </a:solidFill>
              </a:rPr>
              <a:t>Action potential story board (no notes, include annotations and diagrams)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D7A2F-E380-6141-55B6-FF7322475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48" t="34444" r="21111" b="31815"/>
          <a:stretch/>
        </p:blipFill>
        <p:spPr>
          <a:xfrm>
            <a:off x="4420286" y="833303"/>
            <a:ext cx="3184349" cy="265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3B30E-0436-38CA-DE3E-2C9332AC6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48" t="34445" r="21111" b="32221"/>
          <a:stretch/>
        </p:blipFill>
        <p:spPr>
          <a:xfrm>
            <a:off x="501291" y="811143"/>
            <a:ext cx="3184351" cy="2624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049F3-12F1-C3AB-AA49-176CBBBB2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48" t="34444" r="21111" b="31815"/>
          <a:stretch/>
        </p:blipFill>
        <p:spPr>
          <a:xfrm>
            <a:off x="8339279" y="872561"/>
            <a:ext cx="3184349" cy="2656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50203-2F99-CE1A-3FE7-C66DDD5270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07" t="35148" r="21111" b="31111"/>
          <a:stretch/>
        </p:blipFill>
        <p:spPr>
          <a:xfrm>
            <a:off x="501289" y="3801540"/>
            <a:ext cx="3184351" cy="2656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F084C9-49FA-0EE8-F610-E4DD72FADC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148" t="35148" r="21430" b="31111"/>
          <a:stretch/>
        </p:blipFill>
        <p:spPr>
          <a:xfrm>
            <a:off x="4444711" y="3801540"/>
            <a:ext cx="3135497" cy="2656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FE544-CE8F-5CF6-7C0C-532E5EEAD5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07" t="34444" r="21111" b="31784"/>
          <a:stretch/>
        </p:blipFill>
        <p:spPr>
          <a:xfrm>
            <a:off x="8339278" y="3799098"/>
            <a:ext cx="3184350" cy="2658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433A30-6A96-F36C-5DEB-EBB53870AB30}"/>
              </a:ext>
            </a:extLst>
          </p:cNvPr>
          <p:cNvSpPr/>
          <p:nvPr/>
        </p:nvSpPr>
        <p:spPr>
          <a:xfrm>
            <a:off x="501291" y="804987"/>
            <a:ext cx="3184349" cy="2624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Create 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E12973-0299-580C-9190-AFFB0A7C562C}"/>
              </a:ext>
            </a:extLst>
          </p:cNvPr>
          <p:cNvSpPr/>
          <p:nvPr/>
        </p:nvSpPr>
        <p:spPr>
          <a:xfrm>
            <a:off x="501291" y="3807696"/>
            <a:ext cx="3184349" cy="2624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potential is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2E6E9-EC7C-43C8-B519-FADB3F7A27A4}"/>
              </a:ext>
            </a:extLst>
          </p:cNvPr>
          <p:cNvSpPr/>
          <p:nvPr/>
        </p:nvSpPr>
        <p:spPr>
          <a:xfrm>
            <a:off x="4395859" y="3799098"/>
            <a:ext cx="3184349" cy="2624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propagated along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AEC2D3-AA9C-D401-80F2-564C35F0B0C0}"/>
              </a:ext>
            </a:extLst>
          </p:cNvPr>
          <p:cNvSpPr/>
          <p:nvPr/>
        </p:nvSpPr>
        <p:spPr>
          <a:xfrm>
            <a:off x="4420286" y="833303"/>
            <a:ext cx="3184349" cy="2624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storyboard to show</a:t>
            </a:r>
          </a:p>
          <a:p>
            <a:pPr algn="ctr"/>
            <a:endParaRPr lang="en-GB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DFD56-4DD4-2FB8-AA93-7F9F08BB3C35}"/>
              </a:ext>
            </a:extLst>
          </p:cNvPr>
          <p:cNvSpPr/>
          <p:nvPr/>
        </p:nvSpPr>
        <p:spPr>
          <a:xfrm>
            <a:off x="8339277" y="872561"/>
            <a:ext cx="3184349" cy="2624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how an action</a:t>
            </a:r>
          </a:p>
          <a:p>
            <a:pPr algn="ctr"/>
            <a:endParaRPr lang="en-GB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2168C-F14F-67B8-3FAA-E708777A0989}"/>
              </a:ext>
            </a:extLst>
          </p:cNvPr>
          <p:cNvSpPr/>
          <p:nvPr/>
        </p:nvSpPr>
        <p:spPr>
          <a:xfrm>
            <a:off x="8339278" y="3816334"/>
            <a:ext cx="3184349" cy="2624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an unmyelinated axon</a:t>
            </a:r>
          </a:p>
        </p:txBody>
      </p:sp>
    </p:spTree>
    <p:extLst>
      <p:ext uri="{BB962C8B-B14F-4D97-AF65-F5344CB8AC3E}">
        <p14:creationId xmlns:p14="http://schemas.microsoft.com/office/powerpoint/2010/main" val="123207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F7F9-DAAE-F42B-499D-E27F4C6A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Recap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2C5F4-B61A-84A1-3676-F151DC1D1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Next slide or additional questions available </a:t>
            </a:r>
          </a:p>
        </p:txBody>
      </p:sp>
    </p:spTree>
    <p:extLst>
      <p:ext uri="{BB962C8B-B14F-4D97-AF65-F5344CB8AC3E}">
        <p14:creationId xmlns:p14="http://schemas.microsoft.com/office/powerpoint/2010/main" val="395341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10820400" cy="1000125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GB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 resting potential and explain how it is maintained (6 marks)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2053" y="1386682"/>
            <a:ext cx="5318795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GB" sz="1600">
                <a:latin typeface="Calibri" pitchFamily="34" charset="0"/>
              </a:rPr>
              <a:t>-70mV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1600">
                <a:latin typeface="Calibri" pitchFamily="34" charset="0"/>
              </a:rPr>
              <a:t>No signal transmission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1600">
                <a:latin typeface="Calibri" pitchFamily="34" charset="0"/>
              </a:rPr>
              <a:t>The cell is polarised – there is a difference in charge between the inside and the outside of the cell axon. The inside is more negative.</a:t>
            </a:r>
          </a:p>
          <a:p>
            <a:pPr>
              <a:buFont typeface="Wingdings" pitchFamily="2" charset="2"/>
              <a:buChar char="§"/>
              <a:defRPr/>
            </a:pPr>
            <a:endParaRPr lang="en-GB" sz="160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sz="1600">
                <a:latin typeface="Calibri" pitchFamily="34" charset="0"/>
              </a:rPr>
              <a:t>The inside of a nerve cell is negative compared to the outside.</a:t>
            </a:r>
          </a:p>
          <a:p>
            <a:pPr>
              <a:buFont typeface="Wingdings" pitchFamily="2" charset="2"/>
              <a:buChar char="§"/>
              <a:defRPr/>
            </a:pPr>
            <a:endParaRPr lang="en-GB" sz="160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sz="1600">
                <a:latin typeface="Calibri" pitchFamily="34" charset="0"/>
              </a:rPr>
              <a:t>The inside contains negatively charged organic ions which cannot move out of the cell</a:t>
            </a:r>
          </a:p>
          <a:p>
            <a:pPr>
              <a:buFont typeface="Wingdings" pitchFamily="2" charset="2"/>
              <a:buNone/>
              <a:defRPr/>
            </a:pPr>
            <a:endParaRPr lang="en-GB" sz="160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sz="1600">
                <a:latin typeface="Calibri" pitchFamily="34" charset="0"/>
              </a:rPr>
              <a:t>There is a high concentration of K+ ions inside the cell and a much lower concentration outside the cell</a:t>
            </a:r>
          </a:p>
          <a:p>
            <a:pPr>
              <a:buFont typeface="Wingdings" pitchFamily="2" charset="2"/>
              <a:buNone/>
              <a:defRPr/>
            </a:pPr>
            <a:endParaRPr lang="en-GB" sz="160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sz="1600">
                <a:latin typeface="Calibri" pitchFamily="34" charset="0"/>
              </a:rPr>
              <a:t>There is a low concentration of Na</a:t>
            </a:r>
            <a:r>
              <a:rPr lang="en-GB" sz="1600" baseline="30000">
                <a:latin typeface="Calibri" pitchFamily="34" charset="0"/>
              </a:rPr>
              <a:t>+</a:t>
            </a:r>
            <a:r>
              <a:rPr lang="en-GB" sz="1600">
                <a:latin typeface="Calibri" pitchFamily="34" charset="0"/>
              </a:rPr>
              <a:t> inside the cell and a high concentration outside the cell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318795" cy="4525963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>
                <a:latin typeface="Calibri" pitchFamily="34" charset="0"/>
              </a:rPr>
              <a:t>K</a:t>
            </a:r>
            <a:r>
              <a:rPr lang="en-GB" sz="1600" baseline="30000">
                <a:latin typeface="Calibri" pitchFamily="34" charset="0"/>
              </a:rPr>
              <a:t>+</a:t>
            </a:r>
            <a:r>
              <a:rPr lang="en-GB" sz="1600">
                <a:latin typeface="Calibri" pitchFamily="34" charset="0"/>
              </a:rPr>
              <a:t> ions diffuse out of the neurone along their concentration gradient. This leaves the inside of the cell more negative compared to the outside.</a:t>
            </a:r>
          </a:p>
          <a:p>
            <a:pPr>
              <a:spcBef>
                <a:spcPct val="50000"/>
              </a:spcBef>
              <a:defRPr/>
            </a:pPr>
            <a:endParaRPr lang="en-GB" sz="1600"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GB" sz="1600">
                <a:latin typeface="Calibri" pitchFamily="34" charset="0"/>
              </a:rPr>
              <a:t>The negatively charged inside then attracts the positively charged K</a:t>
            </a:r>
            <a:r>
              <a:rPr lang="en-GB" sz="1600" baseline="30000">
                <a:latin typeface="Calibri" pitchFamily="34" charset="0"/>
              </a:rPr>
              <a:t>+</a:t>
            </a:r>
            <a:r>
              <a:rPr lang="en-GB" sz="1600">
                <a:latin typeface="Calibri" pitchFamily="34" charset="0"/>
              </a:rPr>
              <a:t> ions back into the cell. It also attracts a very small amount of Na</a:t>
            </a:r>
            <a:r>
              <a:rPr lang="en-GB" sz="1600" baseline="30000">
                <a:latin typeface="Calibri" pitchFamily="34" charset="0"/>
              </a:rPr>
              <a:t>+</a:t>
            </a:r>
            <a:r>
              <a:rPr lang="en-GB" sz="1600">
                <a:latin typeface="Calibri" pitchFamily="34" charset="0"/>
              </a:rPr>
              <a:t> ions.</a:t>
            </a:r>
          </a:p>
          <a:p>
            <a:pPr>
              <a:spcBef>
                <a:spcPct val="50000"/>
              </a:spcBef>
              <a:defRPr/>
            </a:pPr>
            <a:endParaRPr lang="en-GB" sz="1600"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GB" sz="1600">
                <a:latin typeface="Calibri" pitchFamily="34" charset="0"/>
              </a:rPr>
              <a:t>The gradients of Na</a:t>
            </a:r>
            <a:r>
              <a:rPr lang="en-GB" sz="1600" baseline="30000">
                <a:latin typeface="Calibri" pitchFamily="34" charset="0"/>
              </a:rPr>
              <a:t>+</a:t>
            </a:r>
            <a:r>
              <a:rPr lang="en-GB" sz="1600">
                <a:latin typeface="Calibri" pitchFamily="34" charset="0"/>
              </a:rPr>
              <a:t> and K</a:t>
            </a:r>
            <a:r>
              <a:rPr lang="en-GB" sz="1600" baseline="30000">
                <a:latin typeface="Calibri" pitchFamily="34" charset="0"/>
              </a:rPr>
              <a:t>+</a:t>
            </a:r>
            <a:r>
              <a:rPr lang="en-GB" sz="1600">
                <a:latin typeface="Calibri" pitchFamily="34" charset="0"/>
              </a:rPr>
              <a:t> ions are maintained by a sodium-potassium pump. This actively removes Na+ from the inside of the cell and transports K+ into it.</a:t>
            </a:r>
            <a:endParaRPr lang="en-US" sz="1600">
              <a:latin typeface="Calibri" pitchFamily="34" charset="0"/>
            </a:endParaRPr>
          </a:p>
          <a:p>
            <a:pPr>
              <a:defRPr/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7315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5107-2BA3-7D24-3D43-B202D4DC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981200"/>
            <a:ext cx="10515600" cy="241538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b="1" dirty="0"/>
              <a:t>Propagation of an action potential along a </a:t>
            </a:r>
            <a:r>
              <a:rPr lang="en-GB" b="1" u="sng">
                <a:highlight>
                  <a:srgbClr val="FFFF00"/>
                </a:highlight>
              </a:rPr>
              <a:t>non-myelinated</a:t>
            </a:r>
            <a:r>
              <a:rPr lang="en-GB" b="1" dirty="0"/>
              <a:t> neurone</a:t>
            </a:r>
          </a:p>
        </p:txBody>
      </p:sp>
    </p:spTree>
    <p:extLst>
      <p:ext uri="{BB962C8B-B14F-4D97-AF65-F5344CB8AC3E}">
        <p14:creationId xmlns:p14="http://schemas.microsoft.com/office/powerpoint/2010/main" val="24554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We know what resting potential is…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2748" y="1557273"/>
            <a:ext cx="8596668" cy="3880773"/>
          </a:xfrm>
        </p:spPr>
        <p:txBody>
          <a:bodyPr/>
          <a:lstStyle/>
          <a:p>
            <a:pPr>
              <a:buNone/>
            </a:pPr>
            <a:r>
              <a:rPr lang="en-GB"/>
              <a:t>An action potential is…</a:t>
            </a:r>
          </a:p>
          <a:p>
            <a:pPr>
              <a:buNone/>
            </a:pPr>
            <a:endParaRPr lang="en-GB"/>
          </a:p>
          <a:p>
            <a:pPr>
              <a:buNone/>
            </a:pP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2748" y="2286000"/>
            <a:ext cx="9458052" cy="267765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lang="en-GB" sz="2800" b="1">
                <a:solidFill>
                  <a:srgbClr val="FF0000"/>
                </a:solidFill>
                <a:latin typeface="Arial"/>
                <a:cs typeface="Arial"/>
              </a:rPr>
              <a:t>brief change</a:t>
            </a:r>
            <a:r>
              <a:rPr lang="en-GB" sz="2800">
                <a:solidFill>
                  <a:srgbClr val="FF0000"/>
                </a:solidFill>
                <a:latin typeface="Arial"/>
                <a:cs typeface="Arial"/>
              </a:rPr>
              <a:t> in the </a:t>
            </a:r>
            <a:r>
              <a:rPr lang="en-GB" sz="2800" b="1">
                <a:solidFill>
                  <a:srgbClr val="FF0000"/>
                </a:solidFill>
                <a:latin typeface="Arial"/>
                <a:cs typeface="Arial"/>
              </a:rPr>
              <a:t>potential difference</a:t>
            </a:r>
            <a:r>
              <a:rPr lang="en-GB" sz="2800">
                <a:solidFill>
                  <a:srgbClr val="FF0000"/>
                </a:solidFill>
                <a:latin typeface="Arial"/>
                <a:cs typeface="Arial"/>
              </a:rPr>
              <a:t> across cell surface membranes of neurones.</a:t>
            </a:r>
          </a:p>
          <a:p>
            <a:pPr algn="ctr"/>
            <a:endParaRPr lang="en-GB" sz="2800">
              <a:solidFill>
                <a:srgbClr val="FF0000"/>
              </a:solidFill>
            </a:endParaRPr>
          </a:p>
          <a:p>
            <a:pPr algn="ctr"/>
            <a:r>
              <a:rPr lang="en-GB" sz="2800">
                <a:solidFill>
                  <a:srgbClr val="FF0000"/>
                </a:solidFill>
                <a:latin typeface="Arial"/>
                <a:cs typeface="Arial"/>
              </a:rPr>
              <a:t>This is caused by an </a:t>
            </a:r>
            <a:r>
              <a:rPr lang="en-GB" sz="2800" b="1">
                <a:solidFill>
                  <a:srgbClr val="FF0000"/>
                </a:solidFill>
                <a:latin typeface="Arial"/>
                <a:cs typeface="Arial"/>
              </a:rPr>
              <a:t>inward movement of sodium ions</a:t>
            </a:r>
            <a:r>
              <a:rPr lang="en-GB" sz="2800">
                <a:solidFill>
                  <a:srgbClr val="FF0000"/>
                </a:solidFill>
                <a:latin typeface="Arial"/>
                <a:cs typeface="Arial"/>
              </a:rPr>
              <a:t> followed by the </a:t>
            </a:r>
            <a:r>
              <a:rPr lang="en-GB" sz="2800" b="1">
                <a:solidFill>
                  <a:srgbClr val="FF0000"/>
                </a:solidFill>
                <a:latin typeface="Arial"/>
                <a:cs typeface="Arial"/>
              </a:rPr>
              <a:t>outward movement of potassium ions</a:t>
            </a:r>
            <a:r>
              <a:rPr lang="en-GB" sz="2800">
                <a:solidFill>
                  <a:srgbClr val="FF0000"/>
                </a:solidFill>
                <a:latin typeface="Arial"/>
                <a:cs typeface="Arial"/>
              </a:rPr>
              <a:t>; </a:t>
            </a:r>
            <a:endParaRPr lang="en-GB" sz="2800">
              <a:solidFill>
                <a:srgbClr val="FF0000"/>
              </a:solidFill>
              <a:cs typeface="Arial"/>
            </a:endParaRPr>
          </a:p>
          <a:p>
            <a:pPr algn="ctr"/>
            <a:r>
              <a:rPr lang="en-GB" sz="2800">
                <a:solidFill>
                  <a:srgbClr val="FF0000"/>
                </a:solidFill>
                <a:latin typeface="Arial"/>
                <a:cs typeface="Arial"/>
              </a:rPr>
              <a:t>it rapidly travels along the length of a neurone. </a:t>
            </a:r>
            <a:endParaRPr lang="en-GB" sz="280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3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>Sanaz Thomas</DisplayName>
        <AccountId>616</AccountId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5B80ED-90AA-45D9-8298-1CEA92EFE5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549F2F-80EC-4E37-B1E7-255BB2872844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9a9f016-2850-430d-a9d7-5d156f797ecb"/>
    <ds:schemaRef ds:uri="http://purl.org/dc/dcmitype/"/>
    <ds:schemaRef ds:uri="http://schemas.microsoft.com/office/infopath/2007/PartnerControls"/>
    <ds:schemaRef ds:uri="b83ea8ec-d1ce-4b1c-906d-dc0b29db250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6F4520A-E42D-4A59-9BEA-B92A637B74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6078</TotalTime>
  <Words>5009</Words>
  <Application>Microsoft Office PowerPoint</Application>
  <PresentationFormat>Widescreen</PresentationFormat>
  <Paragraphs>523</Paragraphs>
  <Slides>73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Arial</vt:lpstr>
      <vt:lpstr>Calibri</vt:lpstr>
      <vt:lpstr>gg sans</vt:lpstr>
      <vt:lpstr>Helvetica</vt:lpstr>
      <vt:lpstr>Roboto</vt:lpstr>
      <vt:lpstr>Symbol</vt:lpstr>
      <vt:lpstr>Times New Roman</vt:lpstr>
      <vt:lpstr>Wingdings</vt:lpstr>
      <vt:lpstr>Office Theme</vt:lpstr>
      <vt:lpstr>Skin histology</vt:lpstr>
      <vt:lpstr>PowerPoint Presentation</vt:lpstr>
      <vt:lpstr>PowerPoint Presentation</vt:lpstr>
      <vt:lpstr>Producing a resting potential</vt:lpstr>
      <vt:lpstr>PowerPoint Presentation</vt:lpstr>
      <vt:lpstr>Knowledge retrieval questions</vt:lpstr>
      <vt:lpstr>PowerPoint Presentation</vt:lpstr>
      <vt:lpstr>Propagation of an action potential along a non-myelinated neurone</vt:lpstr>
      <vt:lpstr>We know what resting potential is…</vt:lpstr>
      <vt:lpstr>PowerPoint Presentation</vt:lpstr>
      <vt:lpstr>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</vt:lpstr>
      <vt:lpstr>PowerPoint Presentation</vt:lpstr>
      <vt:lpstr>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Skin histology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Hyperpolarisation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Propagation of an action potential along a myelinated neurone</vt:lpstr>
      <vt:lpstr>PowerPoint Presentation</vt:lpstr>
      <vt:lpstr>PowerPoint Presentation</vt:lpstr>
      <vt:lpstr>Complete the missing gaps and then copy and paste into the correct order below</vt:lpstr>
      <vt:lpstr>Saltatory conduction</vt:lpstr>
      <vt:lpstr>PowerPoint Presentation</vt:lpstr>
      <vt:lpstr>PowerPoint Presentation</vt:lpstr>
      <vt:lpstr>Starter task – complete question on paper </vt:lpstr>
      <vt:lpstr>PowerPoint Presentation</vt:lpstr>
      <vt:lpstr>PowerPoint Presentation</vt:lpstr>
      <vt:lpstr>PowerPoint Presentation</vt:lpstr>
      <vt:lpstr>PowerPoint Presentation</vt:lpstr>
      <vt:lpstr>All-or-nothing principle</vt:lpstr>
      <vt:lpstr>PowerPoint Presentation</vt:lpstr>
      <vt:lpstr>PowerPoint Presentation</vt:lpstr>
      <vt:lpstr>PowerPoint Presentation</vt:lpstr>
      <vt:lpstr>Taboo.</vt:lpstr>
      <vt:lpstr>Additional questions</vt:lpstr>
      <vt:lpstr>PowerPoint Presentation</vt:lpstr>
      <vt:lpstr>PowerPoint Presentation</vt:lpstr>
      <vt:lpstr>Action potential story board (no notes, include annotations and diagrams)</vt:lpstr>
      <vt:lpstr>Recap video</vt:lpstr>
      <vt:lpstr>Describe resting potential and explain how it is maintained (6 marks)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Wyburn</dc:creator>
  <cp:lastModifiedBy>Chezka Mae Madrona</cp:lastModifiedBy>
  <cp:revision>5</cp:revision>
  <cp:lastPrinted>2023-02-06T07:50:01Z</cp:lastPrinted>
  <dcterms:created xsi:type="dcterms:W3CDTF">2019-01-23T11:01:37Z</dcterms:created>
  <dcterms:modified xsi:type="dcterms:W3CDTF">2025-07-23T07:13:54Z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39054800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opic">
    <vt:lpwstr/>
  </property>
  <property fmtid="{D5CDD505-2E9C-101B-9397-08002B2CF9AE}" pid="10" name="Term">
    <vt:lpwstr/>
  </property>
  <property fmtid="{D5CDD505-2E9C-101B-9397-08002B2CF9AE}" pid="11" name="Staff Category">
    <vt:lpwstr/>
  </property>
  <property fmtid="{D5CDD505-2E9C-101B-9397-08002B2CF9AE}" pid="12" name="Exam Board">
    <vt:lpwstr/>
  </property>
  <property fmtid="{D5CDD505-2E9C-101B-9397-08002B2CF9AE}" pid="13" name="Week">
    <vt:lpwstr/>
  </property>
  <property fmtid="{D5CDD505-2E9C-101B-9397-08002B2CF9AE}" pid="14" name="MediaServiceImageTags">
    <vt:lpwstr/>
  </property>
</Properties>
</file>